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1T22:07:05.32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1T22:50:31.963" idx="2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2589212" y="954338"/>
            <a:ext cx="8915399" cy="1560263"/>
          </a:xfrm>
        </p:spPr>
        <p:txBody>
          <a:bodyPr>
            <a:no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STUDENT PORTAL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5517078"/>
            <a:ext cx="7974878" cy="531916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                                                                      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Amandeep Kaur(199629220)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1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4" y="1533896"/>
            <a:ext cx="8238898" cy="437732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job is not created because Jenkins server is not available.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122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</a:t>
            </a:r>
            <a:endParaRPr 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1165"/>
            <a:ext cx="8915400" cy="4545615"/>
          </a:xfrm>
        </p:spPr>
        <p:txBody>
          <a:bodyPr anchor="t">
            <a:noAutofit/>
          </a:bodyPr>
          <a:lstStyle/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 potral is a website where student can regiter themselves and can login        themselves in the portal.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algn="just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PHP is a server scripting language and a powerful tool for making dynamic and interactive web pages.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algn="just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PHP is a widely-used, free and efficient alternative to competitors.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Cypress is a next generation front end testing tool built for the modern web.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you to write faster, easier and more reliable tests: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▪︎ End to End tests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▪︎ Integration tests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▪︎ Unit tests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65" y="524495"/>
            <a:ext cx="8373745" cy="1617872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Project Screenshots</a:t>
            </a:r>
            <a:r>
              <a:rPr 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Login Page</a:t>
            </a:r>
            <a:r>
              <a:rPr 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4968" y="2486396"/>
            <a:ext cx="7681642" cy="3698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624526"/>
            <a:ext cx="8911687" cy="958850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Registration</a:t>
            </a:r>
            <a:r>
              <a:rPr lang="en-US" sz="4000"/>
              <a:t> </a:t>
            </a:r>
            <a:endParaRPr lang="en-US" sz="400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7246" y="1905000"/>
            <a:ext cx="6519333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035" y="556655"/>
            <a:ext cx="8911687" cy="927761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Logged in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8961" y="1811977"/>
            <a:ext cx="6395357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624110"/>
            <a:ext cx="8911687" cy="1280890"/>
          </a:xfrm>
        </p:spPr>
        <p:txBody>
          <a:bodyPr/>
          <a:lstStyle/>
          <a:p>
            <a:pPr algn="l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Test Cases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• Registration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8442" y="2133600"/>
            <a:ext cx="6672560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594" y="624110"/>
            <a:ext cx="8911687" cy="12808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Sign Up - Passed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6405" y="1768929"/>
            <a:ext cx="7601015" cy="4142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5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 same credentials  - Failed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2800" y="1768929"/>
            <a:ext cx="7208225" cy="4142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login validations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2423" y="1688275"/>
            <a:ext cx="7258916" cy="4237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Presentation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Wisp</vt:lpstr>
      <vt:lpstr>STUDENT MANAGEMENT SYSTEM </vt:lpstr>
      <vt:lpstr>Summary of project</vt:lpstr>
      <vt:lpstr>             Project Screenshots  1. Login Page </vt:lpstr>
      <vt:lpstr>2. Registration </vt:lpstr>
      <vt:lpstr>3. Logged in</vt:lpstr>
      <vt:lpstr>4. Test Cases       • Registration </vt:lpstr>
      <vt:lpstr>Sign Up - Passed</vt:lpstr>
      <vt:lpstr>Put same credentials  - Failed</vt:lpstr>
      <vt:lpstr>Check login validations</vt:lpstr>
      <vt:lpstr>Pipeline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</dc:title>
  <dc:creator/>
  <cp:lastModifiedBy>AMANDEEP</cp:lastModifiedBy>
  <cp:revision>6</cp:revision>
  <dcterms:created xsi:type="dcterms:W3CDTF">2019-06-02T17:54:00Z</dcterms:created>
  <dcterms:modified xsi:type="dcterms:W3CDTF">2019-06-02T18:52:43Z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