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e89329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e89329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89329f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89329f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e89329f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e89329f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Backlash Info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features</a:t>
            </a:r>
            <a:r>
              <a:rPr lang="en"/>
              <a:t> based on </a:t>
            </a:r>
            <a:r>
              <a:rPr lang="en"/>
              <a:t>backlash</a:t>
            </a:r>
            <a:r>
              <a:rPr lang="en"/>
              <a:t> data. Sample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Max, Min, Avg, Median, STD of Backlash and TE for complete turn of Gear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 Based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bins of 45 Degree of rotation each[0-44, 45-89, 90-134, 135-179, 180-224, 225-269, 270-314, 315-369] and calculate the aggregate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Ratio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Max/Min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STD/Avg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 Based Measure/Overall Measure of different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Slope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 of slope, correlation B/w the </a:t>
            </a:r>
            <a:r>
              <a:rPr lang="en"/>
              <a:t>slopes</a:t>
            </a:r>
            <a:r>
              <a:rPr lang="en"/>
              <a:t> of FWD and REV 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Cont...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the feature set to following Output variables: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NVH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Machine Learning methods to create predictions about the Output variables based on the </a:t>
            </a:r>
            <a:r>
              <a:rPr lang="en"/>
              <a:t>backlash</a:t>
            </a:r>
            <a:r>
              <a:rPr lang="en"/>
              <a:t> data based features. This will help us to identify parts with a high probability of reject and the most important features which influence the output variables.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data files for mapping the generated features with NVH level and Status. Mapping to be done based on Serial No. in the data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for the raw data generated by the encoders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