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ranklin Gothic" panose="020B0604020202020204" charset="0"/>
      <p:bold r:id="rId12"/>
    </p:embeddedFont>
    <p:embeddedFont>
      <p:font typeface="Libre Franklin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</a:t>
            </a: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124287" y="172049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124287" y="696173"/>
            <a:ext cx="6945816" cy="616182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is to use blend of major technology to prevent the fire in any industry. The technologies are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SMS, Application, Website, Emergency alert and Drone (for surveillance) and projector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employee is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Up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his/her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number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website or application.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Projector and Screen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teach the employee during their working hours.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or the website contains 2 type of employee:-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manager and the worker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superior role in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 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tank, storage vessel, loading gantry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more through application or the website.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daily update through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Application, website or SMS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(who does not have internet access) about the drill and surveillance.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worker do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surveillance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storage area through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data is automatically send to the Manger for update.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and website contains videos on 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drills and Fire Pre-Plan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videos and flow chart to make employee easily understand.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tips and small information about fire safety is send through notification and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Worker can work as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whistleblower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complaining on the Application or the website.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Alert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attached in every area which update through all 3 platform to all employee when it exceeds the threshold.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Google Shape;220;p2"/>
          <p:cNvSpPr>
            <a:spLocks noGrp="1"/>
          </p:cNvSpPr>
          <p:nvPr>
            <p:ph type="pic" idx="2"/>
          </p:nvPr>
        </p:nvSpPr>
        <p:spPr>
          <a:xfrm>
            <a:off x="7378575" y="144261"/>
            <a:ext cx="4689138" cy="345154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Add process flow chart or simulated image of prototype or any relevant image related to your idea</a:t>
            </a:r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SMS (Simple Messaging Service)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Application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Website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Drone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Projectors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Screens</a:t>
            </a: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71550" y="160171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042002"/>
            <a:ext cx="4838701" cy="481599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The Employee Sign UP to the company’s platform to get connected.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The Manger gets all update through application or website.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The worker will learn through projector and screen, making it more friendly learning.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The Worker can learned though many ways by application or the website like videos and flowchart.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/>
              <a:t>The Application will be also equipped with the AI/ML based chatbot to assist people.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/>
              <a:t>The drones are equipped with the thermal sensor to monitor the area and IOT based Wi-Fi system that send data in real time.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/>
              <a:t>The worker can complain the possible hazards using the app or website or directly though department alert system.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/>
              <a:t>The employee will get alert instantly to their phone by any of 3 platform.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/>
              <a:t>The fire alert will also be send to Government to secure the local citizen in that area.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Providing better connectivity between the Employee and the company.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Interactive way of learning through Chatbot, Videos and giving real life example.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Providing multilinguistic support on app, website or SMS to make it more language friendly.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Weekly drills to help employee prepare better for Fire.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Leader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1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2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3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4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5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>
                <a:solidFill>
                  <a:srgbClr val="804160"/>
                </a:solidFill>
              </a:rPr>
              <a:t>Team Mentor 1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 			Expertise (AI/ML/Blockchain etc): 		Domain Experience (in years): 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>
                <a:solidFill>
                  <a:srgbClr val="804160"/>
                </a:solidFill>
              </a:rPr>
              <a:t>Team Mentor 2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		 	Expertise (AI/ML/Blockchain etc): 		Domain Experience (in years):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Kindly keep the maximum slides limit to 4 pages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All the topics should be utilized for description of your idea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Try to avoid paragraphs and post your idea in points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Keep your explanation precisely and easy to understand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Idea should be unique and novel. If it has a business potential more weightage will be given.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Apart from this PPT abstract of your idea will be asked separately while submitting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need to save the file in PDF and upload the same on portal. No PPT, Word Doc or any other format will be supported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can delete this slide (Important Pointers) when you upload the details of your idea on SIH portal.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991</Words>
  <Application>Microsoft Office PowerPoint</Application>
  <PresentationFormat>Widescreen</PresentationFormat>
  <Paragraphs>80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Franklin Gothic</vt:lpstr>
      <vt:lpstr>Libre Franklin</vt:lpstr>
      <vt:lpstr>Times New Roman</vt:lpstr>
      <vt:lpstr>Noto Sans Symbols</vt:lpstr>
      <vt:lpstr>Arial</vt:lpstr>
      <vt:lpstr>Calibri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Aman kumar</cp:lastModifiedBy>
  <cp:revision>2</cp:revision>
  <dcterms:created xsi:type="dcterms:W3CDTF">2022-02-11T07:14:46Z</dcterms:created>
  <dcterms:modified xsi:type="dcterms:W3CDTF">2023-10-09T12:44:29Z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