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amnkr30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709974"/>
            <a:ext cx="3959012" cy="24240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PREDICTIVE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696E60-BA43-4DFB-8757-BFB68DBA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594" y="4580155"/>
            <a:ext cx="2397293" cy="567871"/>
          </a:xfrm>
        </p:spPr>
        <p:txBody>
          <a:bodyPr/>
          <a:lstStyle/>
          <a:p>
            <a:r>
              <a:rPr lang="en-US" dirty="0"/>
              <a:t>Aman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569C3-D9E3-44A3-B2BC-C1F762112C81}"/>
              </a:ext>
            </a:extLst>
          </p:cNvPr>
          <p:cNvSpPr txBox="1"/>
          <p:nvPr/>
        </p:nvSpPr>
        <p:spPr>
          <a:xfrm>
            <a:off x="7949321" y="4940595"/>
            <a:ext cx="26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amnkr301@gmail.com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50E3-A6E4-493B-BCA8-789904A9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Supervised Model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A17A0E-2202-4E29-BD27-7A129BB5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766974"/>
          </a:xfrm>
        </p:spPr>
        <p:txBody>
          <a:bodyPr/>
          <a:lstStyle/>
          <a:p>
            <a:r>
              <a:rPr lang="en-US" dirty="0"/>
              <a:t>Took these columns as X and y. The r2 score was low, main reason being lack of data, hence less training 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8C4D4-2E49-4F10-B6D0-1D323C2F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2" b="451"/>
          <a:stretch/>
        </p:blipFill>
        <p:spPr>
          <a:xfrm>
            <a:off x="945154" y="2801310"/>
            <a:ext cx="4347931" cy="999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BAA4B-A53A-4F85-AE96-64D85429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"/>
          <a:stretch/>
        </p:blipFill>
        <p:spPr>
          <a:xfrm>
            <a:off x="5414928" y="2691486"/>
            <a:ext cx="6236603" cy="1109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5E2CC7-24D5-421A-BCDE-9342FB1CE2C3}"/>
              </a:ext>
            </a:extLst>
          </p:cNvPr>
          <p:cNvSpPr txBox="1"/>
          <p:nvPr/>
        </p:nvSpPr>
        <p:spPr>
          <a:xfrm>
            <a:off x="1097280" y="3940405"/>
            <a:ext cx="668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 Regressor: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also gave very low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sample prediction it made was also in realistic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EF427E-1909-4F2A-965B-C2C6A4E03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353" y="4213432"/>
            <a:ext cx="3942178" cy="15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DE74-046E-4116-B381-2448D8D4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Unsupervised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94B5-CF04-46E0-AFBB-2F379B11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74125"/>
          </a:xfrm>
        </p:spPr>
        <p:txBody>
          <a:bodyPr/>
          <a:lstStyle/>
          <a:p>
            <a:r>
              <a:rPr lang="en-US"/>
              <a:t>Custom Segmentation using K-means: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FA6D6-9829-4AEB-BFFE-539E6DC4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26" y="2581383"/>
            <a:ext cx="5363484" cy="28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B8CA1-77C9-49AC-A507-6A947074438E}"/>
              </a:ext>
            </a:extLst>
          </p:cNvPr>
          <p:cNvSpPr txBox="1"/>
          <p:nvPr/>
        </p:nvSpPr>
        <p:spPr>
          <a:xfrm>
            <a:off x="1097280" y="5420660"/>
            <a:ext cx="1069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elbow curve shows that the elbow is formed at k=3. So we can make 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 segment have been made. The segment are based on customer age, account balance, average payment and POS transaction and salary</a:t>
            </a:r>
          </a:p>
        </p:txBody>
      </p:sp>
    </p:spTree>
    <p:extLst>
      <p:ext uri="{BB962C8B-B14F-4D97-AF65-F5344CB8AC3E}">
        <p14:creationId xmlns:p14="http://schemas.microsoft.com/office/powerpoint/2010/main" val="3805731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{92C5B0A0-594F-41E8-B271-D5BD49E2C7E2}tf22712842_win32</Template>
  <TotalTime>35</TotalTime>
  <Words>116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PREDICTIVE ANALYSIS</vt:lpstr>
      <vt:lpstr>Supervised Model:</vt:lpstr>
      <vt:lpstr>Unsupervised Model: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EXPLORATRY DATA ANALYSIS</dc:title>
  <dc:creator>Aman Kumar</dc:creator>
  <cp:lastModifiedBy>Aman Kumar</cp:lastModifiedBy>
  <cp:revision>5</cp:revision>
  <dcterms:created xsi:type="dcterms:W3CDTF">2021-06-18T14:11:55Z</dcterms:created>
  <dcterms:modified xsi:type="dcterms:W3CDTF">2021-06-18T15:10:40Z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