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DF7D3-AB5F-43A5-A0BF-41247D8132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77543B-80BD-4519-93D3-9DF2662EC177}">
      <dgm:prSet phldrT="[Text]"/>
      <dgm:spPr/>
      <dgm:t>
        <a:bodyPr/>
        <a:lstStyle/>
        <a:p>
          <a:r>
            <a:rPr lang="en-US" dirty="0"/>
            <a:t>Sign up/Sign In Module</a:t>
          </a:r>
          <a:endParaRPr lang="en-IN" dirty="0"/>
        </a:p>
      </dgm:t>
    </dgm:pt>
    <dgm:pt modelId="{5A2EF454-E4CA-421D-9BFB-E386C7F375C3}" type="parTrans" cxnId="{5040D6A4-9A7D-4F26-A1E8-CE0E86DDC63C}">
      <dgm:prSet/>
      <dgm:spPr/>
      <dgm:t>
        <a:bodyPr/>
        <a:lstStyle/>
        <a:p>
          <a:endParaRPr lang="en-IN"/>
        </a:p>
      </dgm:t>
    </dgm:pt>
    <dgm:pt modelId="{856B1B57-7F96-40EE-811A-A867EC882248}" type="sibTrans" cxnId="{5040D6A4-9A7D-4F26-A1E8-CE0E86DDC63C}">
      <dgm:prSet/>
      <dgm:spPr/>
      <dgm:t>
        <a:bodyPr/>
        <a:lstStyle/>
        <a:p>
          <a:endParaRPr lang="en-IN"/>
        </a:p>
      </dgm:t>
    </dgm:pt>
    <dgm:pt modelId="{05A22C35-D565-4342-A1D3-5728194B975B}">
      <dgm:prSet phldrT="[Text]"/>
      <dgm:spPr/>
      <dgm:t>
        <a:bodyPr/>
        <a:lstStyle/>
        <a:p>
          <a:r>
            <a:rPr lang="en-US" dirty="0"/>
            <a:t>Dashboard</a:t>
          </a:r>
          <a:endParaRPr lang="en-IN" dirty="0"/>
        </a:p>
      </dgm:t>
    </dgm:pt>
    <dgm:pt modelId="{1F32A5A0-F8B3-4DDF-A1C4-23513120B5B2}" type="parTrans" cxnId="{77C4AD17-832E-4470-A10C-E31890216D28}">
      <dgm:prSet/>
      <dgm:spPr/>
      <dgm:t>
        <a:bodyPr/>
        <a:lstStyle/>
        <a:p>
          <a:endParaRPr lang="en-IN"/>
        </a:p>
      </dgm:t>
    </dgm:pt>
    <dgm:pt modelId="{BB727377-B78B-46AF-BE5A-DFA9A4916785}" type="sibTrans" cxnId="{77C4AD17-832E-4470-A10C-E31890216D28}">
      <dgm:prSet/>
      <dgm:spPr/>
      <dgm:t>
        <a:bodyPr/>
        <a:lstStyle/>
        <a:p>
          <a:endParaRPr lang="en-IN"/>
        </a:p>
      </dgm:t>
    </dgm:pt>
    <dgm:pt modelId="{32DDBA7C-819E-4059-98D7-F9E9AAAC88D8}">
      <dgm:prSet phldrT="[Text]"/>
      <dgm:spPr/>
      <dgm:t>
        <a:bodyPr/>
        <a:lstStyle/>
        <a:p>
          <a:r>
            <a:rPr lang="en-US" dirty="0"/>
            <a:t>Add /Update/Delete Project</a:t>
          </a:r>
          <a:endParaRPr lang="en-IN" dirty="0"/>
        </a:p>
      </dgm:t>
    </dgm:pt>
    <dgm:pt modelId="{F21A80BF-220F-4AFD-A98D-0F8E68D480C8}" type="parTrans" cxnId="{DC8868D8-4DA7-4D3B-B154-52745F4F39D5}">
      <dgm:prSet/>
      <dgm:spPr/>
      <dgm:t>
        <a:bodyPr/>
        <a:lstStyle/>
        <a:p>
          <a:endParaRPr lang="en-IN"/>
        </a:p>
      </dgm:t>
    </dgm:pt>
    <dgm:pt modelId="{2800D6FB-0E95-4F7A-8D93-D60E95E814EC}" type="sibTrans" cxnId="{DC8868D8-4DA7-4D3B-B154-52745F4F39D5}">
      <dgm:prSet/>
      <dgm:spPr/>
      <dgm:t>
        <a:bodyPr/>
        <a:lstStyle/>
        <a:p>
          <a:endParaRPr lang="en-IN"/>
        </a:p>
      </dgm:t>
    </dgm:pt>
    <dgm:pt modelId="{24C74C07-8CF4-4332-A5E5-962A2046008A}">
      <dgm:prSet phldrT="[Text]"/>
      <dgm:spPr/>
      <dgm:t>
        <a:bodyPr/>
        <a:lstStyle/>
        <a:p>
          <a:pPr algn="ctr"/>
          <a:r>
            <a:rPr lang="en-US" dirty="0"/>
            <a:t>Add /Delete/Update Project Task(Inside dashboard )</a:t>
          </a:r>
        </a:p>
        <a:p>
          <a:pPr algn="l"/>
          <a:r>
            <a:rPr lang="en-US" dirty="0"/>
            <a:t>1.To-Do 2.In-progress</a:t>
          </a:r>
        </a:p>
        <a:p>
          <a:pPr algn="l"/>
          <a:r>
            <a:rPr lang="en-US" dirty="0"/>
            <a:t>3.Done 4.Backlog</a:t>
          </a:r>
          <a:endParaRPr lang="en-IN" dirty="0"/>
        </a:p>
      </dgm:t>
    </dgm:pt>
    <dgm:pt modelId="{CAD5F70F-BC1E-48C8-9A85-2389EEB63F99}" type="parTrans" cxnId="{A3EC67C7-3840-4B13-B63D-B7BB70AC633F}">
      <dgm:prSet/>
      <dgm:spPr/>
      <dgm:t>
        <a:bodyPr/>
        <a:lstStyle/>
        <a:p>
          <a:endParaRPr lang="en-IN"/>
        </a:p>
      </dgm:t>
    </dgm:pt>
    <dgm:pt modelId="{09332058-CF2B-413C-90B6-F08A513DBF8A}" type="sibTrans" cxnId="{A3EC67C7-3840-4B13-B63D-B7BB70AC633F}">
      <dgm:prSet/>
      <dgm:spPr/>
      <dgm:t>
        <a:bodyPr/>
        <a:lstStyle/>
        <a:p>
          <a:endParaRPr lang="en-IN"/>
        </a:p>
      </dgm:t>
    </dgm:pt>
    <dgm:pt modelId="{FDE3C0EC-37EC-45F1-A542-8D9F1ADC1E90}">
      <dgm:prSet phldrT="[Text]"/>
      <dgm:spPr/>
      <dgm:t>
        <a:bodyPr/>
        <a:lstStyle/>
        <a:p>
          <a:r>
            <a:rPr lang="en-IN" dirty="0"/>
            <a:t>Logout</a:t>
          </a:r>
        </a:p>
      </dgm:t>
    </dgm:pt>
    <dgm:pt modelId="{9C99F2A4-8A28-4708-8532-D1EE3FF22C43}" type="parTrans" cxnId="{A78178CA-A790-4641-BA2C-F8D928FFAC70}">
      <dgm:prSet/>
      <dgm:spPr/>
      <dgm:t>
        <a:bodyPr/>
        <a:lstStyle/>
        <a:p>
          <a:endParaRPr lang="en-IN"/>
        </a:p>
      </dgm:t>
    </dgm:pt>
    <dgm:pt modelId="{4FAA2699-462F-4D43-BE78-C359012C420E}" type="sibTrans" cxnId="{A78178CA-A790-4641-BA2C-F8D928FFAC70}">
      <dgm:prSet/>
      <dgm:spPr/>
      <dgm:t>
        <a:bodyPr/>
        <a:lstStyle/>
        <a:p>
          <a:endParaRPr lang="en-IN"/>
        </a:p>
      </dgm:t>
    </dgm:pt>
    <dgm:pt modelId="{DB91811F-815B-4EBC-891C-04DD9763B167}" type="pres">
      <dgm:prSet presAssocID="{128DF7D3-AB5F-43A5-A0BF-41247D8132A3}" presName="diagram" presStyleCnt="0">
        <dgm:presLayoutVars>
          <dgm:dir/>
          <dgm:resizeHandles val="exact"/>
        </dgm:presLayoutVars>
      </dgm:prSet>
      <dgm:spPr/>
    </dgm:pt>
    <dgm:pt modelId="{17F9BC27-41FA-4AD4-B8AD-BBD4615FA32E}" type="pres">
      <dgm:prSet presAssocID="{5A77543B-80BD-4519-93D3-9DF2662EC177}" presName="node" presStyleLbl="node1" presStyleIdx="0" presStyleCnt="5" custLinFactNeighborX="-699" custLinFactNeighborY="-1748">
        <dgm:presLayoutVars>
          <dgm:bulletEnabled val="1"/>
        </dgm:presLayoutVars>
      </dgm:prSet>
      <dgm:spPr/>
    </dgm:pt>
    <dgm:pt modelId="{3E24C1E1-CBDF-417D-A69D-7C38EEAE8A0A}" type="pres">
      <dgm:prSet presAssocID="{856B1B57-7F96-40EE-811A-A867EC882248}" presName="sibTrans" presStyleCnt="0"/>
      <dgm:spPr/>
    </dgm:pt>
    <dgm:pt modelId="{BBF5745D-1B33-4623-AFCF-BD8F3E098FE7}" type="pres">
      <dgm:prSet presAssocID="{05A22C35-D565-4342-A1D3-5728194B975B}" presName="node" presStyleLbl="node1" presStyleIdx="1" presStyleCnt="5">
        <dgm:presLayoutVars>
          <dgm:bulletEnabled val="1"/>
        </dgm:presLayoutVars>
      </dgm:prSet>
      <dgm:spPr/>
    </dgm:pt>
    <dgm:pt modelId="{4E543789-EB67-4BAD-B92F-F40207667CFB}" type="pres">
      <dgm:prSet presAssocID="{BB727377-B78B-46AF-BE5A-DFA9A4916785}" presName="sibTrans" presStyleCnt="0"/>
      <dgm:spPr/>
    </dgm:pt>
    <dgm:pt modelId="{C7B39FFD-1EE6-480B-BCC8-8E221D1CB4DC}" type="pres">
      <dgm:prSet presAssocID="{32DDBA7C-819E-4059-98D7-F9E9AAAC88D8}" presName="node" presStyleLbl="node1" presStyleIdx="2" presStyleCnt="5">
        <dgm:presLayoutVars>
          <dgm:bulletEnabled val="1"/>
        </dgm:presLayoutVars>
      </dgm:prSet>
      <dgm:spPr/>
    </dgm:pt>
    <dgm:pt modelId="{34DD37E2-409A-405D-B675-BA78A5E7FDAF}" type="pres">
      <dgm:prSet presAssocID="{2800D6FB-0E95-4F7A-8D93-D60E95E814EC}" presName="sibTrans" presStyleCnt="0"/>
      <dgm:spPr/>
    </dgm:pt>
    <dgm:pt modelId="{4D8DAC45-812B-4A92-BA89-D0F9F8A5C1F5}" type="pres">
      <dgm:prSet presAssocID="{24C74C07-8CF4-4332-A5E5-962A2046008A}" presName="node" presStyleLbl="node1" presStyleIdx="3" presStyleCnt="5" custLinFactNeighborX="-5000" custLinFactNeighborY="-5224">
        <dgm:presLayoutVars>
          <dgm:bulletEnabled val="1"/>
        </dgm:presLayoutVars>
      </dgm:prSet>
      <dgm:spPr/>
    </dgm:pt>
    <dgm:pt modelId="{5E26A2FB-55C9-4A65-A717-A69BBE3EA612}" type="pres">
      <dgm:prSet presAssocID="{09332058-CF2B-413C-90B6-F08A513DBF8A}" presName="sibTrans" presStyleCnt="0"/>
      <dgm:spPr/>
    </dgm:pt>
    <dgm:pt modelId="{F1C4006F-A707-45AD-84CC-307F662AF52B}" type="pres">
      <dgm:prSet presAssocID="{FDE3C0EC-37EC-45F1-A542-8D9F1ADC1E90}" presName="node" presStyleLbl="node1" presStyleIdx="4" presStyleCnt="5">
        <dgm:presLayoutVars>
          <dgm:bulletEnabled val="1"/>
        </dgm:presLayoutVars>
      </dgm:prSet>
      <dgm:spPr/>
    </dgm:pt>
  </dgm:ptLst>
  <dgm:cxnLst>
    <dgm:cxn modelId="{483B0813-C48B-4065-A81A-7A0A57952ECC}" type="presOf" srcId="{05A22C35-D565-4342-A1D3-5728194B975B}" destId="{BBF5745D-1B33-4623-AFCF-BD8F3E098FE7}" srcOrd="0" destOrd="0" presId="urn:microsoft.com/office/officeart/2005/8/layout/default"/>
    <dgm:cxn modelId="{77C4AD17-832E-4470-A10C-E31890216D28}" srcId="{128DF7D3-AB5F-43A5-A0BF-41247D8132A3}" destId="{05A22C35-D565-4342-A1D3-5728194B975B}" srcOrd="1" destOrd="0" parTransId="{1F32A5A0-F8B3-4DDF-A1C4-23513120B5B2}" sibTransId="{BB727377-B78B-46AF-BE5A-DFA9A4916785}"/>
    <dgm:cxn modelId="{3AF6CC7C-CCCC-43FF-8AF9-BB0D77F65219}" type="presOf" srcId="{24C74C07-8CF4-4332-A5E5-962A2046008A}" destId="{4D8DAC45-812B-4A92-BA89-D0F9F8A5C1F5}" srcOrd="0" destOrd="0" presId="urn:microsoft.com/office/officeart/2005/8/layout/default"/>
    <dgm:cxn modelId="{C6DC0D90-7D57-4231-A0B4-7951F82DC3A9}" type="presOf" srcId="{128DF7D3-AB5F-43A5-A0BF-41247D8132A3}" destId="{DB91811F-815B-4EBC-891C-04DD9763B167}" srcOrd="0" destOrd="0" presId="urn:microsoft.com/office/officeart/2005/8/layout/default"/>
    <dgm:cxn modelId="{5040D6A4-9A7D-4F26-A1E8-CE0E86DDC63C}" srcId="{128DF7D3-AB5F-43A5-A0BF-41247D8132A3}" destId="{5A77543B-80BD-4519-93D3-9DF2662EC177}" srcOrd="0" destOrd="0" parTransId="{5A2EF454-E4CA-421D-9BFB-E386C7F375C3}" sibTransId="{856B1B57-7F96-40EE-811A-A867EC882248}"/>
    <dgm:cxn modelId="{FFBE62B3-8003-4032-BC95-B5D3375AFA2F}" type="presOf" srcId="{5A77543B-80BD-4519-93D3-9DF2662EC177}" destId="{17F9BC27-41FA-4AD4-B8AD-BBD4615FA32E}" srcOrd="0" destOrd="0" presId="urn:microsoft.com/office/officeart/2005/8/layout/default"/>
    <dgm:cxn modelId="{A3EC67C7-3840-4B13-B63D-B7BB70AC633F}" srcId="{128DF7D3-AB5F-43A5-A0BF-41247D8132A3}" destId="{24C74C07-8CF4-4332-A5E5-962A2046008A}" srcOrd="3" destOrd="0" parTransId="{CAD5F70F-BC1E-48C8-9A85-2389EEB63F99}" sibTransId="{09332058-CF2B-413C-90B6-F08A513DBF8A}"/>
    <dgm:cxn modelId="{A78178CA-A790-4641-BA2C-F8D928FFAC70}" srcId="{128DF7D3-AB5F-43A5-A0BF-41247D8132A3}" destId="{FDE3C0EC-37EC-45F1-A542-8D9F1ADC1E90}" srcOrd="4" destOrd="0" parTransId="{9C99F2A4-8A28-4708-8532-D1EE3FF22C43}" sibTransId="{4FAA2699-462F-4D43-BE78-C359012C420E}"/>
    <dgm:cxn modelId="{5893C2D2-04A1-40D1-975A-47C35D58E65B}" type="presOf" srcId="{32DDBA7C-819E-4059-98D7-F9E9AAAC88D8}" destId="{C7B39FFD-1EE6-480B-BCC8-8E221D1CB4DC}" srcOrd="0" destOrd="0" presId="urn:microsoft.com/office/officeart/2005/8/layout/default"/>
    <dgm:cxn modelId="{DC8868D8-4DA7-4D3B-B154-52745F4F39D5}" srcId="{128DF7D3-AB5F-43A5-A0BF-41247D8132A3}" destId="{32DDBA7C-819E-4059-98D7-F9E9AAAC88D8}" srcOrd="2" destOrd="0" parTransId="{F21A80BF-220F-4AFD-A98D-0F8E68D480C8}" sibTransId="{2800D6FB-0E95-4F7A-8D93-D60E95E814EC}"/>
    <dgm:cxn modelId="{E6336EE4-3CE7-4730-8573-A5189A7AB554}" type="presOf" srcId="{FDE3C0EC-37EC-45F1-A542-8D9F1ADC1E90}" destId="{F1C4006F-A707-45AD-84CC-307F662AF52B}" srcOrd="0" destOrd="0" presId="urn:microsoft.com/office/officeart/2005/8/layout/default"/>
    <dgm:cxn modelId="{29372888-020F-4FD7-9EC0-8B415F8DEFA1}" type="presParOf" srcId="{DB91811F-815B-4EBC-891C-04DD9763B167}" destId="{17F9BC27-41FA-4AD4-B8AD-BBD4615FA32E}" srcOrd="0" destOrd="0" presId="urn:microsoft.com/office/officeart/2005/8/layout/default"/>
    <dgm:cxn modelId="{7FB63140-0298-4885-8D85-6EA1B7170780}" type="presParOf" srcId="{DB91811F-815B-4EBC-891C-04DD9763B167}" destId="{3E24C1E1-CBDF-417D-A69D-7C38EEAE8A0A}" srcOrd="1" destOrd="0" presId="urn:microsoft.com/office/officeart/2005/8/layout/default"/>
    <dgm:cxn modelId="{D3EEC8AF-ABF7-42E6-980E-3D8CE93A6A63}" type="presParOf" srcId="{DB91811F-815B-4EBC-891C-04DD9763B167}" destId="{BBF5745D-1B33-4623-AFCF-BD8F3E098FE7}" srcOrd="2" destOrd="0" presId="urn:microsoft.com/office/officeart/2005/8/layout/default"/>
    <dgm:cxn modelId="{F395D522-3054-4588-838E-26B013175A26}" type="presParOf" srcId="{DB91811F-815B-4EBC-891C-04DD9763B167}" destId="{4E543789-EB67-4BAD-B92F-F40207667CFB}" srcOrd="3" destOrd="0" presId="urn:microsoft.com/office/officeart/2005/8/layout/default"/>
    <dgm:cxn modelId="{2134573B-4FDB-4E45-9BF1-A4DBDC7118D0}" type="presParOf" srcId="{DB91811F-815B-4EBC-891C-04DD9763B167}" destId="{C7B39FFD-1EE6-480B-BCC8-8E221D1CB4DC}" srcOrd="4" destOrd="0" presId="urn:microsoft.com/office/officeart/2005/8/layout/default"/>
    <dgm:cxn modelId="{E2F54018-4A5D-4F7A-B2E9-3152B6DFD8BD}" type="presParOf" srcId="{DB91811F-815B-4EBC-891C-04DD9763B167}" destId="{34DD37E2-409A-405D-B675-BA78A5E7FDAF}" srcOrd="5" destOrd="0" presId="urn:microsoft.com/office/officeart/2005/8/layout/default"/>
    <dgm:cxn modelId="{A3CBBE85-B6CB-41B8-99A4-C07895E5212A}" type="presParOf" srcId="{DB91811F-815B-4EBC-891C-04DD9763B167}" destId="{4D8DAC45-812B-4A92-BA89-D0F9F8A5C1F5}" srcOrd="6" destOrd="0" presId="urn:microsoft.com/office/officeart/2005/8/layout/default"/>
    <dgm:cxn modelId="{DD8607C5-1D97-4079-AA9A-D17A9008CFC1}" type="presParOf" srcId="{DB91811F-815B-4EBC-891C-04DD9763B167}" destId="{5E26A2FB-55C9-4A65-A717-A69BBE3EA612}" srcOrd="7" destOrd="0" presId="urn:microsoft.com/office/officeart/2005/8/layout/default"/>
    <dgm:cxn modelId="{71E8A521-9474-4322-A173-56E9FAE1A602}" type="presParOf" srcId="{DB91811F-815B-4EBC-891C-04DD9763B167}" destId="{F1C4006F-A707-45AD-84CC-307F662AF5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9BC27-41FA-4AD4-B8AD-BBD4615FA32E}">
      <dsp:nvSpPr>
        <dsp:cNvPr id="0" name=""/>
        <dsp:cNvSpPr/>
      </dsp:nvSpPr>
      <dsp:spPr>
        <a:xfrm>
          <a:off x="0" y="189872"/>
          <a:ext cx="2695476" cy="1617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 up/Sign In Module</a:t>
          </a:r>
          <a:endParaRPr lang="en-IN" sz="1900" kern="1200" dirty="0"/>
        </a:p>
      </dsp:txBody>
      <dsp:txXfrm>
        <a:off x="0" y="189872"/>
        <a:ext cx="2695476" cy="1617286"/>
      </dsp:txXfrm>
    </dsp:sp>
    <dsp:sp modelId="{BBF5745D-1B33-4623-AFCF-BD8F3E098FE7}">
      <dsp:nvSpPr>
        <dsp:cNvPr id="0" name=""/>
        <dsp:cNvSpPr/>
      </dsp:nvSpPr>
      <dsp:spPr>
        <a:xfrm>
          <a:off x="2965024" y="218142"/>
          <a:ext cx="2695476" cy="1617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Dashboard</a:t>
          </a:r>
          <a:endParaRPr lang="en-IN" sz="1900" kern="1200" dirty="0"/>
        </a:p>
      </dsp:txBody>
      <dsp:txXfrm>
        <a:off x="2965024" y="218142"/>
        <a:ext cx="2695476" cy="1617286"/>
      </dsp:txXfrm>
    </dsp:sp>
    <dsp:sp modelId="{C7B39FFD-1EE6-480B-BCC8-8E221D1CB4DC}">
      <dsp:nvSpPr>
        <dsp:cNvPr id="0" name=""/>
        <dsp:cNvSpPr/>
      </dsp:nvSpPr>
      <dsp:spPr>
        <a:xfrm>
          <a:off x="5930049" y="218142"/>
          <a:ext cx="2695476" cy="1617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/Update/Delete Project</a:t>
          </a:r>
          <a:endParaRPr lang="en-IN" sz="1900" kern="1200" dirty="0"/>
        </a:p>
      </dsp:txBody>
      <dsp:txXfrm>
        <a:off x="5930049" y="218142"/>
        <a:ext cx="2695476" cy="1617286"/>
      </dsp:txXfrm>
    </dsp:sp>
    <dsp:sp modelId="{4D8DAC45-812B-4A92-BA89-D0F9F8A5C1F5}">
      <dsp:nvSpPr>
        <dsp:cNvPr id="0" name=""/>
        <dsp:cNvSpPr/>
      </dsp:nvSpPr>
      <dsp:spPr>
        <a:xfrm>
          <a:off x="1347738" y="2020489"/>
          <a:ext cx="2695476" cy="1617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/Delete/Update Project Task(Inside dashboard )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1.To-Do 2.In-progress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3.Done 4.Backlog</a:t>
          </a:r>
          <a:endParaRPr lang="en-IN" sz="1900" kern="1200" dirty="0"/>
        </a:p>
      </dsp:txBody>
      <dsp:txXfrm>
        <a:off x="1347738" y="2020489"/>
        <a:ext cx="2695476" cy="1617286"/>
      </dsp:txXfrm>
    </dsp:sp>
    <dsp:sp modelId="{F1C4006F-A707-45AD-84CC-307F662AF52B}">
      <dsp:nvSpPr>
        <dsp:cNvPr id="0" name=""/>
        <dsp:cNvSpPr/>
      </dsp:nvSpPr>
      <dsp:spPr>
        <a:xfrm>
          <a:off x="4447536" y="2104976"/>
          <a:ext cx="2695476" cy="1617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Logout</a:t>
          </a:r>
        </a:p>
      </dsp:txBody>
      <dsp:txXfrm>
        <a:off x="4447536" y="2104976"/>
        <a:ext cx="2695476" cy="1617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BDAB-A378-4E4B-852A-1F3F82FD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70187" cy="1646302"/>
          </a:xfrm>
        </p:spPr>
        <p:txBody>
          <a:bodyPr/>
          <a:lstStyle/>
          <a:p>
            <a:r>
              <a:rPr lang="en-US" dirty="0"/>
              <a:t>Project Management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38ED-43A8-456F-A161-F617C152C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177867" cy="1096899"/>
          </a:xfrm>
        </p:spPr>
        <p:txBody>
          <a:bodyPr/>
          <a:lstStyle/>
          <a:p>
            <a:pPr algn="ctr"/>
            <a:r>
              <a:rPr lang="en-US" dirty="0"/>
              <a:t>Aman Kumar , Sandeep Behera , Yogesh Sahu , Deepa Bharti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4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320A-C040-491F-BC23-2031E249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7" y="216816"/>
            <a:ext cx="3026004" cy="674018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Images</a:t>
            </a:r>
            <a:endParaRPr lang="en-I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1253F91-AE73-4A5D-9376-BD3F4F70C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3" y="982745"/>
            <a:ext cx="9032324" cy="489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3F10A080-BBA3-4C4F-ADCE-834C7E07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7" y="984741"/>
            <a:ext cx="8581857" cy="46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3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ED65A640-AFFB-444D-AE66-AA04CAB8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4" y="779979"/>
            <a:ext cx="8343427" cy="45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3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B70A4-B2A6-4B24-AF6F-F9CCC07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5" y="940299"/>
            <a:ext cx="8538597" cy="462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6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250A2F1-1FE2-48CD-82E6-F8FA7A60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2" y="884220"/>
            <a:ext cx="8653722" cy="46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0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139AE6F1-5244-48CB-A2A9-92F76F9D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" y="744717"/>
            <a:ext cx="8989061" cy="48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1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D220D-1399-445E-B79A-D567D06B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8" y="651346"/>
            <a:ext cx="8943859" cy="485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A6CF31B4-E7C5-457B-BB10-E4770844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773114"/>
            <a:ext cx="8616099" cy="468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A77D-D213-429E-8A3C-39E16D4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2E9F-9DF6-433E-8FA9-677E39C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Spring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And Redux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96486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8A2D-9698-4E4F-81C2-BAF8659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5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E9B3-7720-40AC-ACB5-879720A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432875"/>
            <a:ext cx="8727247" cy="46084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 PTM tool we are providing a platform for managing the projects, when management of the project is concerned, we mean below things.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User was able to click on 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Get all the list of Projects created on Dashboard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Clicking on createProjectButton was allowing you to create new project entry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Inside project we can add different tasks and track the status of the task.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selecting the priority option we can set priority of the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Update link was used to update the project details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Delete link was used to delete the project entry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When user click on Projectborad button on project card, the below project Task should be displayed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Task is categorized in 4 categories i.e To-Do ,In-Progress , Done, Backlog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1D75-610A-46A5-8997-12050F8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06E8-49C8-4702-AB00-267C6D5C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Design</a:t>
            </a:r>
          </a:p>
          <a:p>
            <a:r>
              <a:rPr lang="en-US" dirty="0"/>
              <a:t>  Generate the skeleton as per class design provided </a:t>
            </a:r>
          </a:p>
          <a:p>
            <a:pPr marL="0" indent="0">
              <a:buNone/>
            </a:pPr>
            <a:r>
              <a:rPr lang="en-US" dirty="0"/>
              <a:t>2. TDD Approach</a:t>
            </a:r>
          </a:p>
          <a:p>
            <a:r>
              <a:rPr lang="en-US" dirty="0"/>
              <a:t>Identify the test cases for each Module</a:t>
            </a:r>
          </a:p>
          <a:p>
            <a:r>
              <a:rPr lang="en-US" dirty="0"/>
              <a:t>Write failing Test Cases</a:t>
            </a:r>
          </a:p>
          <a:p>
            <a:r>
              <a:rPr lang="en-US" dirty="0"/>
              <a:t>Convert the Test cases in Green</a:t>
            </a:r>
          </a:p>
          <a:p>
            <a:pPr marL="0" indent="0">
              <a:buNone/>
            </a:pPr>
            <a:r>
              <a:rPr lang="en-US" dirty="0"/>
              <a:t>3. Implement the case study In Incremental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1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A869-31F8-4381-9E83-38B1E399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942D-00C1-4605-8E92-74CF35A3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941921"/>
            <a:ext cx="8823489" cy="409944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8EF4CE7-0925-4129-979B-68AF2A023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21813"/>
              </p:ext>
            </p:extLst>
          </p:nvPr>
        </p:nvGraphicFramePr>
        <p:xfrm>
          <a:off x="424206" y="1828799"/>
          <a:ext cx="8625526" cy="394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70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A57C-10B1-427A-8630-E26958D9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604"/>
          </a:xfrm>
        </p:spPr>
        <p:txBody>
          <a:bodyPr>
            <a:normAutofit fontScale="90000"/>
          </a:bodyPr>
          <a:lstStyle/>
          <a:p>
            <a:r>
              <a:rPr lang="en-IN" dirty="0"/>
              <a:t>Class Design (POJO Classes)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B80C9D-112C-4473-9E7D-03C2519B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53" t="23753" r="25800" b="10672"/>
          <a:stretch/>
        </p:blipFill>
        <p:spPr>
          <a:xfrm>
            <a:off x="867266" y="1410963"/>
            <a:ext cx="5778631" cy="4216840"/>
          </a:xfrm>
        </p:spPr>
      </p:pic>
    </p:spTree>
    <p:extLst>
      <p:ext uri="{BB962C8B-B14F-4D97-AF65-F5344CB8AC3E}">
        <p14:creationId xmlns:p14="http://schemas.microsoft.com/office/powerpoint/2010/main" val="377969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E87C-F810-46AA-995E-DDAF0DA9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5311"/>
          </a:xfrm>
        </p:spPr>
        <p:txBody>
          <a:bodyPr>
            <a:normAutofit fontScale="90000"/>
          </a:bodyPr>
          <a:lstStyle/>
          <a:p>
            <a:r>
              <a:rPr lang="en-IN" dirty="0"/>
              <a:t>Class Design(</a:t>
            </a:r>
            <a:r>
              <a:rPr lang="en-US" dirty="0"/>
              <a:t>Service Classes)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487CB-FEAF-4906-8BAD-464719207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70" t="25940" r="27576" b="10672"/>
          <a:stretch/>
        </p:blipFill>
        <p:spPr>
          <a:xfrm>
            <a:off x="652801" y="1395167"/>
            <a:ext cx="5870548" cy="4232635"/>
          </a:xfrm>
        </p:spPr>
      </p:pic>
    </p:spTree>
    <p:extLst>
      <p:ext uri="{BB962C8B-B14F-4D97-AF65-F5344CB8AC3E}">
        <p14:creationId xmlns:p14="http://schemas.microsoft.com/office/powerpoint/2010/main" val="259517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DEF5-1EDD-44D6-8436-0A7E452F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817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Design(Repository Interfaces)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99F6C8-7744-4492-A320-8F29E4A9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76" t="13310" r="32494" b="19658"/>
          <a:stretch/>
        </p:blipFill>
        <p:spPr>
          <a:xfrm>
            <a:off x="1291474" y="1320496"/>
            <a:ext cx="5081046" cy="4613056"/>
          </a:xfrm>
        </p:spPr>
      </p:pic>
    </p:spTree>
    <p:extLst>
      <p:ext uri="{BB962C8B-B14F-4D97-AF65-F5344CB8AC3E}">
        <p14:creationId xmlns:p14="http://schemas.microsoft.com/office/powerpoint/2010/main" val="51206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B12D-FA83-4890-B8E9-42C49468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128"/>
          </a:xfrm>
        </p:spPr>
        <p:txBody>
          <a:bodyPr/>
          <a:lstStyle/>
          <a:p>
            <a:r>
              <a:rPr lang="en-US" dirty="0"/>
              <a:t>Output Images</a:t>
            </a:r>
            <a:endParaRPr lang="en-IN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6CD175D-B8DA-4A25-9D62-6D673B2674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69263"/>
            <a:ext cx="8287028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31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268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Project Management Tool</vt:lpstr>
      <vt:lpstr>Technologies Used</vt:lpstr>
      <vt:lpstr>Problem Statement</vt:lpstr>
      <vt:lpstr>Plan</vt:lpstr>
      <vt:lpstr>Modules</vt:lpstr>
      <vt:lpstr>Class Design (POJO Classes)</vt:lpstr>
      <vt:lpstr>Class Design(Service Classes)</vt:lpstr>
      <vt:lpstr>Class Design(Repository Interfaces)</vt:lpstr>
      <vt:lpstr>Output Images</vt:lpstr>
      <vt:lpstr>Output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Tool</dc:title>
  <dc:creator>deepa.bharti@yash.com;kumar.aman@yash.com;sandeep.behera@yash.com</dc:creator>
  <cp:lastModifiedBy>Deepa Bharti</cp:lastModifiedBy>
  <cp:revision>16</cp:revision>
  <dcterms:created xsi:type="dcterms:W3CDTF">2022-07-18T06:05:46Z</dcterms:created>
  <dcterms:modified xsi:type="dcterms:W3CDTF">2022-07-19T16:21:48Z</dcterms:modified>
</cp:coreProperties>
</file>