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DFC9"/>
    <a:srgbClr val="1D02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72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691696" y="-3676480"/>
            <a:ext cx="17748456" cy="1532031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779267" y="2655767"/>
            <a:ext cx="8633600" cy="15464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96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rPr lang="en-US"/>
              <a:t>Click to edit Master title style</a:t>
            </a:r>
            <a:endParaRPr/>
          </a:p>
        </p:txBody>
      </p:sp>
    </p:spTree>
    <p:extLst>
      <p:ext uri="{BB962C8B-B14F-4D97-AF65-F5344CB8AC3E}">
        <p14:creationId xmlns:p14="http://schemas.microsoft.com/office/powerpoint/2010/main" val="341967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space">
  <p:cSld name="Blank with space">
    <p:spTree>
      <p:nvGrpSpPr>
        <p:cNvPr id="1" name="Shape 300"/>
        <p:cNvGrpSpPr/>
        <p:nvPr/>
      </p:nvGrpSpPr>
      <p:grpSpPr>
        <a:xfrm>
          <a:off x="0" y="0"/>
          <a:ext cx="0" cy="0"/>
          <a:chOff x="0" y="0"/>
          <a:chExt cx="0" cy="0"/>
        </a:xfrm>
      </p:grpSpPr>
      <p:sp>
        <p:nvSpPr>
          <p:cNvPr id="301" name="Google Shape;301;p11"/>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grpSp>
        <p:nvGrpSpPr>
          <p:cNvPr id="302" name="Google Shape;302;p11"/>
          <p:cNvGrpSpPr/>
          <p:nvPr/>
        </p:nvGrpSpPr>
        <p:grpSpPr>
          <a:xfrm>
            <a:off x="-1091932" y="-1360953"/>
            <a:ext cx="14551163" cy="10163332"/>
            <a:chOff x="-818949" y="-1020715"/>
            <a:chExt cx="10913372" cy="7622499"/>
          </a:xfrm>
        </p:grpSpPr>
        <p:grpSp>
          <p:nvGrpSpPr>
            <p:cNvPr id="303" name="Google Shape;303;p11"/>
            <p:cNvGrpSpPr/>
            <p:nvPr/>
          </p:nvGrpSpPr>
          <p:grpSpPr>
            <a:xfrm rot="-4527684">
              <a:off x="8019650" y="4601602"/>
              <a:ext cx="2099905" cy="1572861"/>
              <a:chOff x="4085850" y="470300"/>
              <a:chExt cx="4240900" cy="3176500"/>
            </a:xfrm>
          </p:grpSpPr>
          <p:sp>
            <p:nvSpPr>
              <p:cNvPr id="304" name="Google Shape;304;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5" name="Google Shape;305;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6" name="Google Shape;306;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07" name="Google Shape;307;p11"/>
            <p:cNvGrpSpPr/>
            <p:nvPr/>
          </p:nvGrpSpPr>
          <p:grpSpPr>
            <a:xfrm>
              <a:off x="2661232" y="-763064"/>
              <a:ext cx="2099670" cy="1572685"/>
              <a:chOff x="4085850" y="470300"/>
              <a:chExt cx="4240900" cy="3176500"/>
            </a:xfrm>
          </p:grpSpPr>
          <p:sp>
            <p:nvSpPr>
              <p:cNvPr id="308" name="Google Shape;308;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9" name="Google Shape;309;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0" name="Google Shape;310;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1" name="Google Shape;311;p11"/>
            <p:cNvGrpSpPr/>
            <p:nvPr/>
          </p:nvGrpSpPr>
          <p:grpSpPr>
            <a:xfrm rot="-10392908">
              <a:off x="7794620" y="-644530"/>
              <a:ext cx="2099957" cy="1572900"/>
              <a:chOff x="4085850" y="470300"/>
              <a:chExt cx="4240900" cy="3176500"/>
            </a:xfrm>
          </p:grpSpPr>
          <p:sp>
            <p:nvSpPr>
              <p:cNvPr id="312" name="Google Shape;312;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3" name="Google Shape;313;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4" name="Google Shape;314;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5" name="Google Shape;315;p11"/>
            <p:cNvGrpSpPr/>
            <p:nvPr/>
          </p:nvGrpSpPr>
          <p:grpSpPr>
            <a:xfrm rot="6700735">
              <a:off x="7794705" y="1370232"/>
              <a:ext cx="2099757" cy="1572751"/>
              <a:chOff x="4085850" y="470300"/>
              <a:chExt cx="4240900" cy="3176500"/>
            </a:xfrm>
          </p:grpSpPr>
          <p:sp>
            <p:nvSpPr>
              <p:cNvPr id="316" name="Google Shape;316;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7" name="Google Shape;317;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8" name="Google Shape;318;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9" name="Google Shape;319;p11"/>
            <p:cNvGrpSpPr/>
            <p:nvPr/>
          </p:nvGrpSpPr>
          <p:grpSpPr>
            <a:xfrm rot="-528359">
              <a:off x="2945437" y="4011777"/>
              <a:ext cx="2099824" cy="1572801"/>
              <a:chOff x="4085850" y="470300"/>
              <a:chExt cx="4240900" cy="3176500"/>
            </a:xfrm>
          </p:grpSpPr>
          <p:sp>
            <p:nvSpPr>
              <p:cNvPr id="320" name="Google Shape;320;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1" name="Google Shape;321;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2" name="Google Shape;322;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3" name="Google Shape;323;p11"/>
            <p:cNvGrpSpPr/>
            <p:nvPr/>
          </p:nvGrpSpPr>
          <p:grpSpPr>
            <a:xfrm rot="-6463940">
              <a:off x="-800051" y="2374509"/>
              <a:ext cx="2099769" cy="1572760"/>
              <a:chOff x="4085850" y="470300"/>
              <a:chExt cx="4240900" cy="3176500"/>
            </a:xfrm>
          </p:grpSpPr>
          <p:sp>
            <p:nvSpPr>
              <p:cNvPr id="324" name="Google Shape;324;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5" name="Google Shape;325;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6" name="Google Shape;326;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7" name="Google Shape;327;p11"/>
            <p:cNvGrpSpPr/>
            <p:nvPr/>
          </p:nvGrpSpPr>
          <p:grpSpPr>
            <a:xfrm rot="3661376">
              <a:off x="414471" y="-507602"/>
              <a:ext cx="2100056" cy="1572975"/>
              <a:chOff x="4085850" y="470300"/>
              <a:chExt cx="4240900" cy="3176500"/>
            </a:xfrm>
          </p:grpSpPr>
          <p:sp>
            <p:nvSpPr>
              <p:cNvPr id="328" name="Google Shape;328;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9" name="Google Shape;329;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0" name="Google Shape;330;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31" name="Google Shape;331;p11"/>
            <p:cNvGrpSpPr/>
            <p:nvPr/>
          </p:nvGrpSpPr>
          <p:grpSpPr>
            <a:xfrm rot="2064540">
              <a:off x="4893687" y="4316027"/>
              <a:ext cx="2099825" cy="1572802"/>
              <a:chOff x="4085850" y="470300"/>
              <a:chExt cx="4240900" cy="3176500"/>
            </a:xfrm>
          </p:grpSpPr>
          <p:sp>
            <p:nvSpPr>
              <p:cNvPr id="332" name="Google Shape;332;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3" name="Google Shape;333;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4" name="Google Shape;334;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Tree>
    <p:extLst>
      <p:ext uri="{BB962C8B-B14F-4D97-AF65-F5344CB8AC3E}">
        <p14:creationId xmlns:p14="http://schemas.microsoft.com/office/powerpoint/2010/main" val="6190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ransparent">
  <p:cSld name="Blank transparent">
    <p:spTree>
      <p:nvGrpSpPr>
        <p:cNvPr id="1" name="Shape 335"/>
        <p:cNvGrpSpPr/>
        <p:nvPr/>
      </p:nvGrpSpPr>
      <p:grpSpPr>
        <a:xfrm>
          <a:off x="0" y="0"/>
          <a:ext cx="0" cy="0"/>
          <a:chOff x="0" y="0"/>
          <a:chExt cx="0" cy="0"/>
        </a:xfrm>
      </p:grpSpPr>
      <p:grpSp>
        <p:nvGrpSpPr>
          <p:cNvPr id="336" name="Google Shape;336;p12"/>
          <p:cNvGrpSpPr/>
          <p:nvPr/>
        </p:nvGrpSpPr>
        <p:grpSpPr>
          <a:xfrm rot="-4661460">
            <a:off x="10422011" y="5716952"/>
            <a:ext cx="3517111" cy="2634371"/>
            <a:chOff x="4085850" y="470300"/>
            <a:chExt cx="4240900" cy="3176500"/>
          </a:xfrm>
        </p:grpSpPr>
        <p:sp>
          <p:nvSpPr>
            <p:cNvPr id="337" name="Google Shape;337;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38" name="Google Shape;338;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39" name="Google Shape;339;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
        <p:nvSpPr>
          <p:cNvPr id="340" name="Google Shape;340;p12"/>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grpSp>
        <p:nvGrpSpPr>
          <p:cNvPr id="341" name="Google Shape;341;p12"/>
          <p:cNvGrpSpPr/>
          <p:nvPr/>
        </p:nvGrpSpPr>
        <p:grpSpPr>
          <a:xfrm>
            <a:off x="2638023" y="-279400"/>
            <a:ext cx="3516555" cy="2633953"/>
            <a:chOff x="4085850" y="470300"/>
            <a:chExt cx="4240900" cy="3176500"/>
          </a:xfrm>
        </p:grpSpPr>
        <p:sp>
          <p:nvSpPr>
            <p:cNvPr id="342" name="Google Shape;342;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43" name="Google Shape;343;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44" name="Google Shape;344;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45" name="Google Shape;345;p12"/>
          <p:cNvGrpSpPr/>
          <p:nvPr/>
        </p:nvGrpSpPr>
        <p:grpSpPr>
          <a:xfrm rot="3530893">
            <a:off x="-1156737" y="-757267"/>
            <a:ext cx="3516409" cy="2633845"/>
            <a:chOff x="4085850" y="470300"/>
            <a:chExt cx="4240900" cy="3176500"/>
          </a:xfrm>
        </p:grpSpPr>
        <p:sp>
          <p:nvSpPr>
            <p:cNvPr id="346" name="Google Shape;346;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47" name="Google Shape;347;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48" name="Google Shape;348;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49" name="Google Shape;349;p12"/>
          <p:cNvGrpSpPr/>
          <p:nvPr/>
        </p:nvGrpSpPr>
        <p:grpSpPr>
          <a:xfrm rot="-10493339">
            <a:off x="9712129" y="-1112695"/>
            <a:ext cx="3516399" cy="2633837"/>
            <a:chOff x="4085850" y="470300"/>
            <a:chExt cx="4240900" cy="3176500"/>
          </a:xfrm>
        </p:grpSpPr>
        <p:sp>
          <p:nvSpPr>
            <p:cNvPr id="350" name="Google Shape;350;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1" name="Google Shape;351;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52" name="Google Shape;352;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53" name="Google Shape;353;p12"/>
          <p:cNvGrpSpPr/>
          <p:nvPr/>
        </p:nvGrpSpPr>
        <p:grpSpPr>
          <a:xfrm rot="6702336">
            <a:off x="10753489" y="1422421"/>
            <a:ext cx="3516524" cy="2633931"/>
            <a:chOff x="4085850" y="470300"/>
            <a:chExt cx="4240900" cy="3176500"/>
          </a:xfrm>
        </p:grpSpPr>
        <p:sp>
          <p:nvSpPr>
            <p:cNvPr id="354" name="Google Shape;354;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5" name="Google Shape;355;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56" name="Google Shape;356;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57" name="Google Shape;357;p12"/>
          <p:cNvGrpSpPr/>
          <p:nvPr/>
        </p:nvGrpSpPr>
        <p:grpSpPr>
          <a:xfrm rot="-6941989">
            <a:off x="-547538" y="2758974"/>
            <a:ext cx="3516676" cy="2634044"/>
            <a:chOff x="4085850" y="470300"/>
            <a:chExt cx="4240900" cy="3176500"/>
          </a:xfrm>
        </p:grpSpPr>
        <p:sp>
          <p:nvSpPr>
            <p:cNvPr id="358" name="Google Shape;358;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9" name="Google Shape;359;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0" name="Google Shape;360;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61" name="Google Shape;361;p12"/>
          <p:cNvGrpSpPr/>
          <p:nvPr/>
        </p:nvGrpSpPr>
        <p:grpSpPr>
          <a:xfrm rot="-701362">
            <a:off x="3597105" y="4856250"/>
            <a:ext cx="3516543" cy="2633945"/>
            <a:chOff x="4085850" y="470300"/>
            <a:chExt cx="4240900" cy="3176500"/>
          </a:xfrm>
        </p:grpSpPr>
        <p:sp>
          <p:nvSpPr>
            <p:cNvPr id="362" name="Google Shape;362;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63" name="Google Shape;363;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4" name="Google Shape;364;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65" name="Google Shape;365;p12"/>
          <p:cNvGrpSpPr/>
          <p:nvPr/>
        </p:nvGrpSpPr>
        <p:grpSpPr>
          <a:xfrm rot="2409637">
            <a:off x="6393412" y="5350858"/>
            <a:ext cx="3516699" cy="2634061"/>
            <a:chOff x="4085850" y="470300"/>
            <a:chExt cx="4240900" cy="3176500"/>
          </a:xfrm>
        </p:grpSpPr>
        <p:sp>
          <p:nvSpPr>
            <p:cNvPr id="366" name="Google Shape;366;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67" name="Google Shape;367;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8" name="Google Shape;368;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Tree>
    <p:extLst>
      <p:ext uri="{BB962C8B-B14F-4D97-AF65-F5344CB8AC3E}">
        <p14:creationId xmlns:p14="http://schemas.microsoft.com/office/powerpoint/2010/main" val="84969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F3D5-191E-4E1F-940B-48A14DE83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A08471-C84F-4E26-961A-A927A36A09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8CDEB-0911-4F93-8A9F-CBD0DB1D832C}"/>
              </a:ext>
            </a:extLst>
          </p:cNvPr>
          <p:cNvSpPr>
            <a:spLocks noGrp="1"/>
          </p:cNvSpPr>
          <p:nvPr>
            <p:ph type="dt" sz="half" idx="10"/>
          </p:nvPr>
        </p:nvSpPr>
        <p:spPr/>
        <p:txBody>
          <a:bodyPr/>
          <a:lstStyle/>
          <a:p>
            <a:fld id="{6A1FB357-32A4-459C-BA1D-C86D6392B2E1}" type="datetimeFigureOut">
              <a:rPr lang="en-IN" smtClean="0"/>
              <a:t>28-01-2022</a:t>
            </a:fld>
            <a:endParaRPr lang="en-IN"/>
          </a:p>
        </p:txBody>
      </p:sp>
      <p:sp>
        <p:nvSpPr>
          <p:cNvPr id="5" name="Footer Placeholder 4">
            <a:extLst>
              <a:ext uri="{FF2B5EF4-FFF2-40B4-BE49-F238E27FC236}">
                <a16:creationId xmlns:a16="http://schemas.microsoft.com/office/drawing/2014/main" id="{CCDB6FEE-1548-4A6E-9FA2-6A29FB13C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932B50-2CB4-434D-8AA2-CDFC83EEDA7F}"/>
              </a:ext>
            </a:extLst>
          </p:cNvPr>
          <p:cNvSpPr>
            <a:spLocks noGrp="1"/>
          </p:cNvSpPr>
          <p:nvPr>
            <p:ph type="sldNum" sz="quarter" idx="12"/>
          </p:nvPr>
        </p:nvSpPr>
        <p:spPr/>
        <p:txBody>
          <a:bodyPr/>
          <a:lstStyle/>
          <a:p>
            <a:fld id="{5E14593D-DA78-46DC-BAC9-23FF5ED785EF}" type="slidenum">
              <a:rPr lang="en-IN" smtClean="0"/>
              <a:t>‹#›</a:t>
            </a:fld>
            <a:endParaRPr lang="en-IN"/>
          </a:p>
        </p:txBody>
      </p:sp>
    </p:spTree>
    <p:extLst>
      <p:ext uri="{BB962C8B-B14F-4D97-AF65-F5344CB8AC3E}">
        <p14:creationId xmlns:p14="http://schemas.microsoft.com/office/powerpoint/2010/main" val="165268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0"/>
        <p:cNvGrpSpPr/>
        <p:nvPr/>
      </p:nvGrpSpPr>
      <p:grpSpPr>
        <a:xfrm>
          <a:off x="0" y="0"/>
          <a:ext cx="0" cy="0"/>
          <a:chOff x="0" y="0"/>
          <a:chExt cx="0" cy="0"/>
        </a:xfrm>
      </p:grpSpPr>
      <p:grpSp>
        <p:nvGrpSpPr>
          <p:cNvPr id="41" name="Google Shape;41;p3"/>
          <p:cNvGrpSpPr/>
          <p:nvPr/>
        </p:nvGrpSpPr>
        <p:grpSpPr>
          <a:xfrm>
            <a:off x="-2691696" y="-3676480"/>
            <a:ext cx="17748456" cy="1532031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779267" y="2633051"/>
            <a:ext cx="8633600" cy="10652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
        <p:nvSpPr>
          <p:cNvPr id="71" name="Google Shape;71;p3"/>
          <p:cNvSpPr txBox="1">
            <a:spLocks noGrp="1"/>
          </p:cNvSpPr>
          <p:nvPr>
            <p:ph type="subTitle" idx="1"/>
          </p:nvPr>
        </p:nvSpPr>
        <p:spPr>
          <a:xfrm>
            <a:off x="1779267" y="3725753"/>
            <a:ext cx="8633600" cy="4992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800"/>
              </a:spcBef>
              <a:spcAft>
                <a:spcPts val="0"/>
              </a:spcAft>
              <a:buClr>
                <a:schemeClr val="accent1"/>
              </a:buClr>
              <a:buSzPts val="3000"/>
              <a:buNone/>
              <a:defRPr sz="4000">
                <a:solidFill>
                  <a:schemeClr val="accent1"/>
                </a:solidFill>
              </a:defRPr>
            </a:lvl2pPr>
            <a:lvl3pPr lvl="2" rtl="0">
              <a:spcBef>
                <a:spcPts val="800"/>
              </a:spcBef>
              <a:spcAft>
                <a:spcPts val="0"/>
              </a:spcAft>
              <a:buClr>
                <a:schemeClr val="accent1"/>
              </a:buClr>
              <a:buSzPts val="3000"/>
              <a:buNone/>
              <a:defRPr sz="4000">
                <a:solidFill>
                  <a:schemeClr val="accent1"/>
                </a:solidFill>
              </a:defRPr>
            </a:lvl3pPr>
            <a:lvl4pPr lvl="3" rtl="0">
              <a:spcBef>
                <a:spcPts val="800"/>
              </a:spcBef>
              <a:spcAft>
                <a:spcPts val="0"/>
              </a:spcAft>
              <a:buClr>
                <a:schemeClr val="accent1"/>
              </a:buClr>
              <a:buSzPts val="3000"/>
              <a:buNone/>
              <a:defRPr sz="4000">
                <a:solidFill>
                  <a:schemeClr val="accent1"/>
                </a:solidFill>
              </a:defRPr>
            </a:lvl4pPr>
            <a:lvl5pPr lvl="4" rtl="0">
              <a:spcBef>
                <a:spcPts val="800"/>
              </a:spcBef>
              <a:spcAft>
                <a:spcPts val="0"/>
              </a:spcAft>
              <a:buClr>
                <a:schemeClr val="accent1"/>
              </a:buClr>
              <a:buSzPts val="3000"/>
              <a:buNone/>
              <a:defRPr sz="4000">
                <a:solidFill>
                  <a:schemeClr val="accent1"/>
                </a:solidFill>
              </a:defRPr>
            </a:lvl5pPr>
            <a:lvl6pPr lvl="5" rtl="0">
              <a:spcBef>
                <a:spcPts val="800"/>
              </a:spcBef>
              <a:spcAft>
                <a:spcPts val="0"/>
              </a:spcAft>
              <a:buClr>
                <a:schemeClr val="accent1"/>
              </a:buClr>
              <a:buSzPts val="3000"/>
              <a:buNone/>
              <a:defRPr sz="4000">
                <a:solidFill>
                  <a:schemeClr val="accent1"/>
                </a:solidFill>
              </a:defRPr>
            </a:lvl6pPr>
            <a:lvl7pPr lvl="6" rtl="0">
              <a:spcBef>
                <a:spcPts val="800"/>
              </a:spcBef>
              <a:spcAft>
                <a:spcPts val="0"/>
              </a:spcAft>
              <a:buClr>
                <a:schemeClr val="accent1"/>
              </a:buClr>
              <a:buSzPts val="3000"/>
              <a:buNone/>
              <a:defRPr sz="4000">
                <a:solidFill>
                  <a:schemeClr val="accent1"/>
                </a:solidFill>
              </a:defRPr>
            </a:lvl7pPr>
            <a:lvl8pPr lvl="7" rtl="0">
              <a:spcBef>
                <a:spcPts val="800"/>
              </a:spcBef>
              <a:spcAft>
                <a:spcPts val="0"/>
              </a:spcAft>
              <a:buClr>
                <a:schemeClr val="accent1"/>
              </a:buClr>
              <a:buSzPts val="3000"/>
              <a:buNone/>
              <a:defRPr sz="4000">
                <a:solidFill>
                  <a:schemeClr val="accent1"/>
                </a:solidFill>
              </a:defRPr>
            </a:lvl8pPr>
            <a:lvl9pPr lvl="8" rtl="0">
              <a:spcBef>
                <a:spcPts val="800"/>
              </a:spcBef>
              <a:spcAft>
                <a:spcPts val="800"/>
              </a:spcAft>
              <a:buClr>
                <a:schemeClr val="accent1"/>
              </a:buClr>
              <a:buSzPts val="3000"/>
              <a:buNone/>
              <a:defRPr sz="4000">
                <a:solidFill>
                  <a:schemeClr val="accent1"/>
                </a:solidFill>
              </a:defRPr>
            </a:lvl9pPr>
          </a:lstStyle>
          <a:p>
            <a:r>
              <a:rPr lang="en-US"/>
              <a:t>Click to edit Master subtitle style</a:t>
            </a:r>
            <a:endParaRPr/>
          </a:p>
        </p:txBody>
      </p:sp>
    </p:spTree>
    <p:extLst>
      <p:ext uri="{BB962C8B-B14F-4D97-AF65-F5344CB8AC3E}">
        <p14:creationId xmlns:p14="http://schemas.microsoft.com/office/powerpoint/2010/main" val="68614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2"/>
        <p:cNvGrpSpPr/>
        <p:nvPr/>
      </p:nvGrpSpPr>
      <p:grpSpPr>
        <a:xfrm>
          <a:off x="0" y="0"/>
          <a:ext cx="0" cy="0"/>
          <a:chOff x="0" y="0"/>
          <a:chExt cx="0" cy="0"/>
        </a:xfrm>
      </p:grpSpPr>
      <p:grpSp>
        <p:nvGrpSpPr>
          <p:cNvPr id="73" name="Google Shape;73;p4"/>
          <p:cNvGrpSpPr/>
          <p:nvPr/>
        </p:nvGrpSpPr>
        <p:grpSpPr>
          <a:xfrm>
            <a:off x="8138087" y="-338567"/>
            <a:ext cx="5654533" cy="4235333"/>
            <a:chOff x="4085850" y="470300"/>
            <a:chExt cx="4240900" cy="3176500"/>
          </a:xfrm>
        </p:grpSpPr>
        <p:sp>
          <p:nvSpPr>
            <p:cNvPr id="74" name="Google Shape;7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5" name="Google Shape;7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76" name="Google Shape;7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77" name="Google Shape;77;p4"/>
          <p:cNvGrpSpPr/>
          <p:nvPr/>
        </p:nvGrpSpPr>
        <p:grpSpPr>
          <a:xfrm rot="6700680">
            <a:off x="8182843" y="3519924"/>
            <a:ext cx="5654688" cy="4235449"/>
            <a:chOff x="4085850" y="470300"/>
            <a:chExt cx="4240900" cy="3176500"/>
          </a:xfrm>
        </p:grpSpPr>
        <p:sp>
          <p:nvSpPr>
            <p:cNvPr id="78" name="Google Shape;78;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9" name="Google Shape;79;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0" name="Google Shape;80;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1" name="Google Shape;81;p4"/>
          <p:cNvGrpSpPr/>
          <p:nvPr/>
        </p:nvGrpSpPr>
        <p:grpSpPr>
          <a:xfrm rot="-528350">
            <a:off x="-302765" y="5642074"/>
            <a:ext cx="5655032" cy="4235707"/>
            <a:chOff x="4085850" y="470300"/>
            <a:chExt cx="4240900" cy="3176500"/>
          </a:xfrm>
        </p:grpSpPr>
        <p:sp>
          <p:nvSpPr>
            <p:cNvPr id="82" name="Google Shape;82;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3" name="Google Shape;83;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4" name="Google Shape;84;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5" name="Google Shape;85;p4"/>
          <p:cNvGrpSpPr/>
          <p:nvPr/>
        </p:nvGrpSpPr>
        <p:grpSpPr>
          <a:xfrm rot="-6463698">
            <a:off x="-1838450" y="1073258"/>
            <a:ext cx="5654467" cy="4235284"/>
            <a:chOff x="4085850" y="470300"/>
            <a:chExt cx="4240900" cy="3176500"/>
          </a:xfrm>
        </p:grpSpPr>
        <p:sp>
          <p:nvSpPr>
            <p:cNvPr id="86" name="Google Shape;86;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7" name="Google Shape;87;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8" name="Google Shape;88;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9" name="Google Shape;89;p4"/>
          <p:cNvGrpSpPr/>
          <p:nvPr/>
        </p:nvGrpSpPr>
        <p:grpSpPr>
          <a:xfrm rot="3661699">
            <a:off x="-1740596" y="-2009395"/>
            <a:ext cx="5654797" cy="4235531"/>
            <a:chOff x="4085850" y="470300"/>
            <a:chExt cx="4240900" cy="3176500"/>
          </a:xfrm>
        </p:grpSpPr>
        <p:sp>
          <p:nvSpPr>
            <p:cNvPr id="90" name="Google Shape;90;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1" name="Google Shape;91;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2" name="Google Shape;92;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93" name="Google Shape;93;p4"/>
          <p:cNvGrpSpPr/>
          <p:nvPr/>
        </p:nvGrpSpPr>
        <p:grpSpPr>
          <a:xfrm rot="2064881">
            <a:off x="4930291" y="5860313"/>
            <a:ext cx="5654748" cy="4235495"/>
            <a:chOff x="4085850" y="470300"/>
            <a:chExt cx="4240900" cy="3176500"/>
          </a:xfrm>
        </p:grpSpPr>
        <p:sp>
          <p:nvSpPr>
            <p:cNvPr id="94" name="Google Shape;9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5" name="Google Shape;9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6" name="Google Shape;9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97" name="Google Shape;97;p4"/>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sp>
        <p:nvSpPr>
          <p:cNvPr id="98" name="Google Shape;98;p4"/>
          <p:cNvSpPr/>
          <p:nvPr/>
        </p:nvSpPr>
        <p:spPr>
          <a:xfrm rot="10800000">
            <a:off x="5187767" y="0"/>
            <a:ext cx="1816400" cy="19300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4"/>
          <p:cNvSpPr txBox="1"/>
          <p:nvPr/>
        </p:nvSpPr>
        <p:spPr>
          <a:xfrm>
            <a:off x="4791200" y="144221"/>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dk1"/>
                </a:solidFill>
                <a:latin typeface="Saira Semi Condensed"/>
                <a:ea typeface="Saira Semi Condensed"/>
                <a:cs typeface="Saira Semi Condensed"/>
                <a:sym typeface="Saira Semi Condensed"/>
              </a:rPr>
              <a:t>“</a:t>
            </a:r>
            <a:endParaRPr sz="12800">
              <a:solidFill>
                <a:schemeClr val="dk1"/>
              </a:solidFill>
              <a:latin typeface="Saira Semi Condensed"/>
              <a:ea typeface="Saira Semi Condensed"/>
              <a:cs typeface="Saira Semi Condensed"/>
              <a:sym typeface="Saira Semi Condensed"/>
            </a:endParaRPr>
          </a:p>
        </p:txBody>
      </p:sp>
      <p:sp>
        <p:nvSpPr>
          <p:cNvPr id="100" name="Google Shape;100;p4"/>
          <p:cNvSpPr txBox="1">
            <a:spLocks noGrp="1"/>
          </p:cNvSpPr>
          <p:nvPr>
            <p:ph type="body" idx="1"/>
          </p:nvPr>
        </p:nvSpPr>
        <p:spPr>
          <a:xfrm>
            <a:off x="2655767" y="2882400"/>
            <a:ext cx="6880400" cy="10932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SzPts val="3000"/>
              <a:buChar char="⩥"/>
              <a:defRPr sz="4000"/>
            </a:lvl1pPr>
            <a:lvl2pPr marL="1219170" lvl="1" indent="-558786" algn="ctr" rtl="0">
              <a:spcBef>
                <a:spcPts val="800"/>
              </a:spcBef>
              <a:spcAft>
                <a:spcPts val="0"/>
              </a:spcAft>
              <a:buSzPts val="3000"/>
              <a:buChar char="⊳"/>
              <a:defRPr sz="4000"/>
            </a:lvl2pPr>
            <a:lvl3pPr marL="1828754" lvl="2" indent="-558786" algn="ctr" rtl="0">
              <a:spcBef>
                <a:spcPts val="800"/>
              </a:spcBef>
              <a:spcAft>
                <a:spcPts val="0"/>
              </a:spcAft>
              <a:buSzPts val="3000"/>
              <a:buChar char="■"/>
              <a:defRPr sz="4000"/>
            </a:lvl3pPr>
            <a:lvl4pPr marL="2438339" lvl="3" indent="-558786" algn="ctr" rtl="0">
              <a:spcBef>
                <a:spcPts val="800"/>
              </a:spcBef>
              <a:spcAft>
                <a:spcPts val="0"/>
              </a:spcAft>
              <a:buSzPts val="3000"/>
              <a:buChar char="●"/>
              <a:defRPr sz="4000"/>
            </a:lvl4pPr>
            <a:lvl5pPr marL="3047924" lvl="4" indent="-558786" algn="ctr" rtl="0">
              <a:spcBef>
                <a:spcPts val="800"/>
              </a:spcBef>
              <a:spcAft>
                <a:spcPts val="0"/>
              </a:spcAft>
              <a:buSzPts val="3000"/>
              <a:buChar char="○"/>
              <a:defRPr sz="4000"/>
            </a:lvl5pPr>
            <a:lvl6pPr marL="3657509" lvl="5" indent="-558786" algn="ctr" rtl="0">
              <a:spcBef>
                <a:spcPts val="800"/>
              </a:spcBef>
              <a:spcAft>
                <a:spcPts val="0"/>
              </a:spcAft>
              <a:buSzPts val="3000"/>
              <a:buChar char="■"/>
              <a:defRPr sz="4000"/>
            </a:lvl6pPr>
            <a:lvl7pPr marL="4267093" lvl="6" indent="-558786" algn="ctr" rtl="0">
              <a:spcBef>
                <a:spcPts val="800"/>
              </a:spcBef>
              <a:spcAft>
                <a:spcPts val="0"/>
              </a:spcAft>
              <a:buSzPts val="3000"/>
              <a:buChar char="●"/>
              <a:defRPr sz="4000"/>
            </a:lvl7pPr>
            <a:lvl8pPr marL="4876678" lvl="7" indent="-558786" algn="ctr" rtl="0">
              <a:spcBef>
                <a:spcPts val="800"/>
              </a:spcBef>
              <a:spcAft>
                <a:spcPts val="0"/>
              </a:spcAft>
              <a:buSzPts val="3000"/>
              <a:buChar char="○"/>
              <a:defRPr sz="4000"/>
            </a:lvl8pPr>
            <a:lvl9pPr marL="5486263" lvl="8" indent="-558786" algn="ctr" rtl="0">
              <a:spcBef>
                <a:spcPts val="800"/>
              </a:spcBef>
              <a:spcAft>
                <a:spcPts val="800"/>
              </a:spcAft>
              <a:buSzPts val="3000"/>
              <a:buChar char="■"/>
              <a:defRPr sz="4000"/>
            </a:lvl9pPr>
          </a:lstStyle>
          <a:p>
            <a:pPr lvl="0"/>
            <a:r>
              <a:rPr lang="en-US"/>
              <a:t>Click to edit Master text styles</a:t>
            </a:r>
          </a:p>
        </p:txBody>
      </p:sp>
    </p:spTree>
    <p:extLst>
      <p:ext uri="{BB962C8B-B14F-4D97-AF65-F5344CB8AC3E}">
        <p14:creationId xmlns:p14="http://schemas.microsoft.com/office/powerpoint/2010/main" val="270957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1"/>
        <p:cNvGrpSpPr/>
        <p:nvPr/>
      </p:nvGrpSpPr>
      <p:grpSpPr>
        <a:xfrm>
          <a:off x="0" y="0"/>
          <a:ext cx="0" cy="0"/>
          <a:chOff x="0" y="0"/>
          <a:chExt cx="0" cy="0"/>
        </a:xfrm>
      </p:grpSpPr>
      <p:grpSp>
        <p:nvGrpSpPr>
          <p:cNvPr id="102" name="Google Shape;102;p5"/>
          <p:cNvGrpSpPr/>
          <p:nvPr/>
        </p:nvGrpSpPr>
        <p:grpSpPr>
          <a:xfrm>
            <a:off x="-1012529" y="-1905780"/>
            <a:ext cx="15003109" cy="11877727"/>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779267" y="1074500"/>
            <a:ext cx="8633600" cy="7916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a:t>Click to edit Master title style</a:t>
            </a:r>
            <a:endParaRPr/>
          </a:p>
        </p:txBody>
      </p:sp>
      <p:sp>
        <p:nvSpPr>
          <p:cNvPr id="132" name="Google Shape;132;p5"/>
          <p:cNvSpPr txBox="1">
            <a:spLocks noGrp="1"/>
          </p:cNvSpPr>
          <p:nvPr>
            <p:ph type="body" idx="1"/>
          </p:nvPr>
        </p:nvSpPr>
        <p:spPr>
          <a:xfrm>
            <a:off x="1779267" y="2017532"/>
            <a:ext cx="8633600" cy="37784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800"/>
              </a:spcBef>
              <a:spcAft>
                <a:spcPts val="0"/>
              </a:spcAft>
              <a:buSzPts val="2400"/>
              <a:buChar char="⊳"/>
              <a:defRPr/>
            </a:lvl2pPr>
            <a:lvl3pPr marL="1828754" lvl="2" indent="-507987" rtl="0">
              <a:spcBef>
                <a:spcPts val="800"/>
              </a:spcBef>
              <a:spcAft>
                <a:spcPts val="0"/>
              </a:spcAft>
              <a:buSzPts val="2400"/>
              <a:buChar char="■"/>
              <a:defRPr/>
            </a:lvl3pPr>
            <a:lvl4pPr marL="2438339" lvl="3" indent="-507987" rtl="0">
              <a:spcBef>
                <a:spcPts val="800"/>
              </a:spcBef>
              <a:spcAft>
                <a:spcPts val="0"/>
              </a:spcAft>
              <a:buSzPts val="2400"/>
              <a:buChar char="●"/>
              <a:defRPr/>
            </a:lvl4pPr>
            <a:lvl5pPr marL="3047924" lvl="4" indent="-507987" rtl="0">
              <a:spcBef>
                <a:spcPts val="800"/>
              </a:spcBef>
              <a:spcAft>
                <a:spcPts val="0"/>
              </a:spcAft>
              <a:buSzPts val="2400"/>
              <a:buChar char="○"/>
              <a:defRPr/>
            </a:lvl5pPr>
            <a:lvl6pPr marL="3657509" lvl="5" indent="-507987" rtl="0">
              <a:spcBef>
                <a:spcPts val="800"/>
              </a:spcBef>
              <a:spcAft>
                <a:spcPts val="0"/>
              </a:spcAft>
              <a:buSzPts val="2400"/>
              <a:buChar char="■"/>
              <a:defRPr/>
            </a:lvl6pPr>
            <a:lvl7pPr marL="4267093" lvl="6" indent="-507987" rtl="0">
              <a:spcBef>
                <a:spcPts val="800"/>
              </a:spcBef>
              <a:spcAft>
                <a:spcPts val="0"/>
              </a:spcAft>
              <a:buSzPts val="2400"/>
              <a:buChar char="●"/>
              <a:defRPr/>
            </a:lvl7pPr>
            <a:lvl8pPr marL="4876678" lvl="7" indent="-507987" rtl="0">
              <a:spcBef>
                <a:spcPts val="800"/>
              </a:spcBef>
              <a:spcAft>
                <a:spcPts val="0"/>
              </a:spcAft>
              <a:buSzPts val="2400"/>
              <a:buChar char="○"/>
              <a:defRPr/>
            </a:lvl8pPr>
            <a:lvl9pPr marL="5486263" lvl="8" indent="-507987" rtl="0">
              <a:spcBef>
                <a:spcPts val="800"/>
              </a:spcBef>
              <a:spcAft>
                <a:spcPts val="800"/>
              </a:spcAft>
              <a:buSzPts val="2400"/>
              <a:buChar char="■"/>
              <a:defRPr/>
            </a:lvl9pPr>
          </a:lstStyle>
          <a:p>
            <a:pPr lvl="0"/>
            <a:r>
              <a:rPr lang="en-US"/>
              <a:t>Click to edit Master text styles</a:t>
            </a:r>
          </a:p>
        </p:txBody>
      </p:sp>
      <p:sp>
        <p:nvSpPr>
          <p:cNvPr id="133" name="Google Shape;133;p5"/>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spTree>
    <p:extLst>
      <p:ext uri="{BB962C8B-B14F-4D97-AF65-F5344CB8AC3E}">
        <p14:creationId xmlns:p14="http://schemas.microsoft.com/office/powerpoint/2010/main" val="198201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34"/>
        <p:cNvGrpSpPr/>
        <p:nvPr/>
      </p:nvGrpSpPr>
      <p:grpSpPr>
        <a:xfrm>
          <a:off x="0" y="0"/>
          <a:ext cx="0" cy="0"/>
          <a:chOff x="0" y="0"/>
          <a:chExt cx="0" cy="0"/>
        </a:xfrm>
      </p:grpSpPr>
      <p:grpSp>
        <p:nvGrpSpPr>
          <p:cNvPr id="135" name="Google Shape;135;p6"/>
          <p:cNvGrpSpPr/>
          <p:nvPr/>
        </p:nvGrpSpPr>
        <p:grpSpPr>
          <a:xfrm>
            <a:off x="-701887" y="-2682721"/>
            <a:ext cx="14430029" cy="12389613"/>
            <a:chOff x="-526415" y="-2012041"/>
            <a:chExt cx="10822522" cy="9292210"/>
          </a:xfrm>
        </p:grpSpPr>
        <p:grpSp>
          <p:nvGrpSpPr>
            <p:cNvPr id="136" name="Google Shape;136;p6"/>
            <p:cNvGrpSpPr/>
            <p:nvPr/>
          </p:nvGrpSpPr>
          <p:grpSpPr>
            <a:xfrm rot="4770941">
              <a:off x="6865428" y="3318882"/>
              <a:ext cx="3088040" cy="2312990"/>
              <a:chOff x="4085850" y="470300"/>
              <a:chExt cx="4240900" cy="3176500"/>
            </a:xfrm>
          </p:grpSpPr>
          <p:sp>
            <p:nvSpPr>
              <p:cNvPr id="137" name="Google Shape;13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8" name="Google Shape;13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9" name="Google Shape;13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0" name="Google Shape;140;p6"/>
            <p:cNvGrpSpPr/>
            <p:nvPr/>
          </p:nvGrpSpPr>
          <p:grpSpPr>
            <a:xfrm rot="621389">
              <a:off x="-401884" y="390858"/>
              <a:ext cx="2104265" cy="1576127"/>
              <a:chOff x="4085850" y="470300"/>
              <a:chExt cx="4240900" cy="3176500"/>
            </a:xfrm>
          </p:grpSpPr>
          <p:sp>
            <p:nvSpPr>
              <p:cNvPr id="141" name="Google Shape;14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2" name="Google Shape;14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3" name="Google Shape;14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4" name="Google Shape;144;p6"/>
            <p:cNvGrpSpPr/>
            <p:nvPr/>
          </p:nvGrpSpPr>
          <p:grpSpPr>
            <a:xfrm rot="-6306529">
              <a:off x="5570084" y="1338843"/>
              <a:ext cx="3088100" cy="2313035"/>
              <a:chOff x="4085850" y="470300"/>
              <a:chExt cx="4240900" cy="3176500"/>
            </a:xfrm>
          </p:grpSpPr>
          <p:sp>
            <p:nvSpPr>
              <p:cNvPr id="145" name="Google Shape;145;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6" name="Google Shape;146;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7" name="Google Shape;147;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8" name="Google Shape;148;p6"/>
            <p:cNvGrpSpPr/>
            <p:nvPr/>
          </p:nvGrpSpPr>
          <p:grpSpPr>
            <a:xfrm rot="-7174504">
              <a:off x="6322166" y="-1254865"/>
              <a:ext cx="3088113" cy="2313044"/>
              <a:chOff x="4085850" y="470300"/>
              <a:chExt cx="4240900" cy="3176500"/>
            </a:xfrm>
          </p:grpSpPr>
          <p:sp>
            <p:nvSpPr>
              <p:cNvPr id="149" name="Google Shape;149;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0" name="Google Shape;150;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1" name="Google Shape;151;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2" name="Google Shape;152;p6"/>
            <p:cNvGrpSpPr/>
            <p:nvPr/>
          </p:nvGrpSpPr>
          <p:grpSpPr>
            <a:xfrm rot="-3192199">
              <a:off x="8544734" y="1101799"/>
              <a:ext cx="1593053" cy="1193221"/>
              <a:chOff x="4085850" y="470300"/>
              <a:chExt cx="4240900" cy="3176500"/>
            </a:xfrm>
          </p:grpSpPr>
          <p:sp>
            <p:nvSpPr>
              <p:cNvPr id="153" name="Google Shape;153;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4" name="Google Shape;154;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5" name="Google Shape;155;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6" name="Google Shape;156;p6"/>
            <p:cNvGrpSpPr/>
            <p:nvPr/>
          </p:nvGrpSpPr>
          <p:grpSpPr>
            <a:xfrm rot="-4784834">
              <a:off x="5102292" y="4398582"/>
              <a:ext cx="3087912" cy="2312894"/>
              <a:chOff x="4085850" y="470300"/>
              <a:chExt cx="4240900" cy="3176500"/>
            </a:xfrm>
          </p:grpSpPr>
          <p:sp>
            <p:nvSpPr>
              <p:cNvPr id="157" name="Google Shape;15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8" name="Google Shape;15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9" name="Google Shape;15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60" name="Google Shape;160;p6"/>
            <p:cNvGrpSpPr/>
            <p:nvPr/>
          </p:nvGrpSpPr>
          <p:grpSpPr>
            <a:xfrm rot="-2449976">
              <a:off x="-330187" y="4273877"/>
              <a:ext cx="1592959" cy="1193151"/>
              <a:chOff x="4085850" y="470300"/>
              <a:chExt cx="4240900" cy="3176500"/>
            </a:xfrm>
          </p:grpSpPr>
          <p:sp>
            <p:nvSpPr>
              <p:cNvPr id="161" name="Google Shape;16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62" name="Google Shape;16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63" name="Google Shape;16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64" name="Google Shape;164;p6"/>
          <p:cNvSpPr txBox="1">
            <a:spLocks noGrp="1"/>
          </p:cNvSpPr>
          <p:nvPr>
            <p:ph type="title"/>
          </p:nvPr>
        </p:nvSpPr>
        <p:spPr>
          <a:xfrm>
            <a:off x="1779267" y="1074500"/>
            <a:ext cx="8633600" cy="7916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a:t>Click to edit Master title style</a:t>
            </a:r>
            <a:endParaRPr/>
          </a:p>
        </p:txBody>
      </p:sp>
      <p:sp>
        <p:nvSpPr>
          <p:cNvPr id="165" name="Google Shape;165;p6"/>
          <p:cNvSpPr txBox="1">
            <a:spLocks noGrp="1"/>
          </p:cNvSpPr>
          <p:nvPr>
            <p:ph type="body" idx="1"/>
          </p:nvPr>
        </p:nvSpPr>
        <p:spPr>
          <a:xfrm>
            <a:off x="1779167" y="2017533"/>
            <a:ext cx="4034000" cy="3991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800"/>
              </a:spcBef>
              <a:spcAft>
                <a:spcPts val="0"/>
              </a:spcAft>
              <a:buSzPts val="2000"/>
              <a:buChar char="⊳"/>
              <a:defRPr sz="2667"/>
            </a:lvl2pPr>
            <a:lvl3pPr marL="1828754" lvl="2" indent="-474121" rtl="0">
              <a:spcBef>
                <a:spcPts val="800"/>
              </a:spcBef>
              <a:spcAft>
                <a:spcPts val="0"/>
              </a:spcAft>
              <a:buSzPts val="2000"/>
              <a:buChar char="■"/>
              <a:defRPr sz="2667"/>
            </a:lvl3pPr>
            <a:lvl4pPr marL="2438339" lvl="3" indent="-474121" rtl="0">
              <a:spcBef>
                <a:spcPts val="800"/>
              </a:spcBef>
              <a:spcAft>
                <a:spcPts val="0"/>
              </a:spcAft>
              <a:buSzPts val="2000"/>
              <a:buChar char="●"/>
              <a:defRPr sz="2667"/>
            </a:lvl4pPr>
            <a:lvl5pPr marL="3047924" lvl="4" indent="-474121" rtl="0">
              <a:spcBef>
                <a:spcPts val="800"/>
              </a:spcBef>
              <a:spcAft>
                <a:spcPts val="0"/>
              </a:spcAft>
              <a:buSzPts val="2000"/>
              <a:buChar char="○"/>
              <a:defRPr sz="2667"/>
            </a:lvl5pPr>
            <a:lvl6pPr marL="3657509" lvl="5" indent="-474121" rtl="0">
              <a:spcBef>
                <a:spcPts val="800"/>
              </a:spcBef>
              <a:spcAft>
                <a:spcPts val="0"/>
              </a:spcAft>
              <a:buSzPts val="2000"/>
              <a:buChar char="■"/>
              <a:defRPr sz="2667"/>
            </a:lvl6pPr>
            <a:lvl7pPr marL="4267093" lvl="6" indent="-474121" rtl="0">
              <a:spcBef>
                <a:spcPts val="800"/>
              </a:spcBef>
              <a:spcAft>
                <a:spcPts val="0"/>
              </a:spcAft>
              <a:buSzPts val="2000"/>
              <a:buChar char="●"/>
              <a:defRPr sz="2667"/>
            </a:lvl7pPr>
            <a:lvl8pPr marL="4876678" lvl="7" indent="-474121" rtl="0">
              <a:spcBef>
                <a:spcPts val="800"/>
              </a:spcBef>
              <a:spcAft>
                <a:spcPts val="0"/>
              </a:spcAft>
              <a:buSzPts val="2000"/>
              <a:buChar char="○"/>
              <a:defRPr sz="2667"/>
            </a:lvl8pPr>
            <a:lvl9pPr marL="5486263" lvl="8" indent="-474121" rtl="0">
              <a:spcBef>
                <a:spcPts val="800"/>
              </a:spcBef>
              <a:spcAft>
                <a:spcPts val="800"/>
              </a:spcAft>
              <a:buSzPts val="2000"/>
              <a:buChar char="■"/>
              <a:defRPr sz="2667"/>
            </a:lvl9pPr>
          </a:lstStyle>
          <a:p>
            <a:pPr lvl="0"/>
            <a:r>
              <a:rPr lang="en-US"/>
              <a:t>Click to edit Master text styles</a:t>
            </a:r>
          </a:p>
        </p:txBody>
      </p:sp>
      <p:sp>
        <p:nvSpPr>
          <p:cNvPr id="166" name="Google Shape;166;p6"/>
          <p:cNvSpPr txBox="1">
            <a:spLocks noGrp="1"/>
          </p:cNvSpPr>
          <p:nvPr>
            <p:ph type="body" idx="2"/>
          </p:nvPr>
        </p:nvSpPr>
        <p:spPr>
          <a:xfrm>
            <a:off x="6378928" y="2017533"/>
            <a:ext cx="4034000" cy="3991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800"/>
              </a:spcBef>
              <a:spcAft>
                <a:spcPts val="0"/>
              </a:spcAft>
              <a:buSzPts val="2000"/>
              <a:buChar char="⊳"/>
              <a:defRPr sz="2667"/>
            </a:lvl2pPr>
            <a:lvl3pPr marL="1828754" lvl="2" indent="-474121" rtl="0">
              <a:spcBef>
                <a:spcPts val="800"/>
              </a:spcBef>
              <a:spcAft>
                <a:spcPts val="0"/>
              </a:spcAft>
              <a:buSzPts val="2000"/>
              <a:buChar char="■"/>
              <a:defRPr sz="2667"/>
            </a:lvl3pPr>
            <a:lvl4pPr marL="2438339" lvl="3" indent="-474121" rtl="0">
              <a:spcBef>
                <a:spcPts val="800"/>
              </a:spcBef>
              <a:spcAft>
                <a:spcPts val="0"/>
              </a:spcAft>
              <a:buSzPts val="2000"/>
              <a:buChar char="●"/>
              <a:defRPr sz="2667"/>
            </a:lvl4pPr>
            <a:lvl5pPr marL="3047924" lvl="4" indent="-474121" rtl="0">
              <a:spcBef>
                <a:spcPts val="800"/>
              </a:spcBef>
              <a:spcAft>
                <a:spcPts val="0"/>
              </a:spcAft>
              <a:buSzPts val="2000"/>
              <a:buChar char="○"/>
              <a:defRPr sz="2667"/>
            </a:lvl5pPr>
            <a:lvl6pPr marL="3657509" lvl="5" indent="-474121" rtl="0">
              <a:spcBef>
                <a:spcPts val="800"/>
              </a:spcBef>
              <a:spcAft>
                <a:spcPts val="0"/>
              </a:spcAft>
              <a:buSzPts val="2000"/>
              <a:buChar char="■"/>
              <a:defRPr sz="2667"/>
            </a:lvl6pPr>
            <a:lvl7pPr marL="4267093" lvl="6" indent="-474121" rtl="0">
              <a:spcBef>
                <a:spcPts val="800"/>
              </a:spcBef>
              <a:spcAft>
                <a:spcPts val="0"/>
              </a:spcAft>
              <a:buSzPts val="2000"/>
              <a:buChar char="●"/>
              <a:defRPr sz="2667"/>
            </a:lvl7pPr>
            <a:lvl8pPr marL="4876678" lvl="7" indent="-474121" rtl="0">
              <a:spcBef>
                <a:spcPts val="800"/>
              </a:spcBef>
              <a:spcAft>
                <a:spcPts val="0"/>
              </a:spcAft>
              <a:buSzPts val="2000"/>
              <a:buChar char="○"/>
              <a:defRPr sz="2667"/>
            </a:lvl8pPr>
            <a:lvl9pPr marL="5486263" lvl="8" indent="-474121" rtl="0">
              <a:spcBef>
                <a:spcPts val="800"/>
              </a:spcBef>
              <a:spcAft>
                <a:spcPts val="800"/>
              </a:spcAft>
              <a:buSzPts val="2000"/>
              <a:buChar char="■"/>
              <a:defRPr sz="2667"/>
            </a:lvl9pPr>
          </a:lstStyle>
          <a:p>
            <a:pPr lvl="0"/>
            <a:r>
              <a:rPr lang="en-US"/>
              <a:t>Click to edit Master text styles</a:t>
            </a:r>
          </a:p>
        </p:txBody>
      </p:sp>
      <p:sp>
        <p:nvSpPr>
          <p:cNvPr id="167" name="Google Shape;167;p6"/>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spTree>
    <p:extLst>
      <p:ext uri="{BB962C8B-B14F-4D97-AF65-F5344CB8AC3E}">
        <p14:creationId xmlns:p14="http://schemas.microsoft.com/office/powerpoint/2010/main" val="351523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68"/>
        <p:cNvGrpSpPr/>
        <p:nvPr/>
      </p:nvGrpSpPr>
      <p:grpSpPr>
        <a:xfrm>
          <a:off x="0" y="0"/>
          <a:ext cx="0" cy="0"/>
          <a:chOff x="0" y="0"/>
          <a:chExt cx="0" cy="0"/>
        </a:xfrm>
      </p:grpSpPr>
      <p:grpSp>
        <p:nvGrpSpPr>
          <p:cNvPr id="169" name="Google Shape;169;p7"/>
          <p:cNvGrpSpPr/>
          <p:nvPr/>
        </p:nvGrpSpPr>
        <p:grpSpPr>
          <a:xfrm rot="4099279" flipH="1">
            <a:off x="9738188" y="-129363"/>
            <a:ext cx="4117665" cy="3084195"/>
            <a:chOff x="4085850" y="470300"/>
            <a:chExt cx="4240900" cy="3176500"/>
          </a:xfrm>
        </p:grpSpPr>
        <p:sp>
          <p:nvSpPr>
            <p:cNvPr id="170" name="Google Shape;170;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1" name="Google Shape;171;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2" name="Google Shape;172;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3" name="Google Shape;173;p7"/>
          <p:cNvGrpSpPr/>
          <p:nvPr/>
        </p:nvGrpSpPr>
        <p:grpSpPr>
          <a:xfrm rot="-6331410" flipH="1">
            <a:off x="226108" y="5119481"/>
            <a:ext cx="2805785" cy="2101577"/>
            <a:chOff x="4085850" y="470300"/>
            <a:chExt cx="4240900" cy="3176500"/>
          </a:xfrm>
        </p:grpSpPr>
        <p:sp>
          <p:nvSpPr>
            <p:cNvPr id="174" name="Google Shape;174;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5" name="Google Shape;175;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6" name="Google Shape;176;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7" name="Google Shape;177;p7"/>
          <p:cNvGrpSpPr/>
          <p:nvPr/>
        </p:nvGrpSpPr>
        <p:grpSpPr>
          <a:xfrm rot="10800000" flipH="1">
            <a:off x="7630005" y="2180684"/>
            <a:ext cx="4117631" cy="3084169"/>
            <a:chOff x="4085850" y="470300"/>
            <a:chExt cx="4240900" cy="3176500"/>
          </a:xfrm>
        </p:grpSpPr>
        <p:sp>
          <p:nvSpPr>
            <p:cNvPr id="178" name="Google Shape;178;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9" name="Google Shape;179;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0" name="Google Shape;180;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1" name="Google Shape;181;p7"/>
          <p:cNvGrpSpPr/>
          <p:nvPr/>
        </p:nvGrpSpPr>
        <p:grpSpPr>
          <a:xfrm rot="-406948" flipH="1">
            <a:off x="8429637" y="5741041"/>
            <a:ext cx="4117609" cy="3084153"/>
            <a:chOff x="4085850" y="470300"/>
            <a:chExt cx="4240900" cy="3176500"/>
          </a:xfrm>
        </p:grpSpPr>
        <p:sp>
          <p:nvSpPr>
            <p:cNvPr id="182" name="Google Shape;182;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3" name="Google Shape;183;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4" name="Google Shape;184;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5" name="Google Shape;185;p7"/>
          <p:cNvGrpSpPr/>
          <p:nvPr/>
        </p:nvGrpSpPr>
        <p:grpSpPr>
          <a:xfrm rot="-7096248" flipH="1">
            <a:off x="11448987" y="3137516"/>
            <a:ext cx="2123856" cy="1590801"/>
            <a:chOff x="4085850" y="470300"/>
            <a:chExt cx="4240900" cy="3176500"/>
          </a:xfrm>
        </p:grpSpPr>
        <p:sp>
          <p:nvSpPr>
            <p:cNvPr id="186" name="Google Shape;186;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7" name="Google Shape;187;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8" name="Google Shape;188;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9" name="Google Shape;189;p7"/>
          <p:cNvGrpSpPr/>
          <p:nvPr/>
        </p:nvGrpSpPr>
        <p:grpSpPr>
          <a:xfrm rot="7359859" flipH="1">
            <a:off x="6803366" y="-1796824"/>
            <a:ext cx="4117409" cy="3084003"/>
            <a:chOff x="4085850" y="470300"/>
            <a:chExt cx="4240900" cy="3176500"/>
          </a:xfrm>
        </p:grpSpPr>
        <p:sp>
          <p:nvSpPr>
            <p:cNvPr id="190" name="Google Shape;190;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1" name="Google Shape;191;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2" name="Google Shape;192;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3" name="Google Shape;193;p7"/>
          <p:cNvGrpSpPr/>
          <p:nvPr/>
        </p:nvGrpSpPr>
        <p:grpSpPr>
          <a:xfrm rot="-7945286" flipH="1">
            <a:off x="83913" y="-544990"/>
            <a:ext cx="2124080" cy="1590969"/>
            <a:chOff x="4085850" y="470300"/>
            <a:chExt cx="4240900" cy="3176500"/>
          </a:xfrm>
        </p:grpSpPr>
        <p:sp>
          <p:nvSpPr>
            <p:cNvPr id="194" name="Google Shape;194;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5" name="Google Shape;195;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6" name="Google Shape;196;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197" name="Google Shape;197;p7"/>
          <p:cNvSpPr txBox="1">
            <a:spLocks noGrp="1"/>
          </p:cNvSpPr>
          <p:nvPr>
            <p:ph type="title"/>
          </p:nvPr>
        </p:nvSpPr>
        <p:spPr>
          <a:xfrm>
            <a:off x="1779267" y="1074500"/>
            <a:ext cx="8633600" cy="7916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a:t>Click to edit Master title style</a:t>
            </a:r>
            <a:endParaRPr/>
          </a:p>
        </p:txBody>
      </p:sp>
      <p:sp>
        <p:nvSpPr>
          <p:cNvPr id="198" name="Google Shape;198;p7"/>
          <p:cNvSpPr txBox="1">
            <a:spLocks noGrp="1"/>
          </p:cNvSpPr>
          <p:nvPr>
            <p:ph type="body" idx="1"/>
          </p:nvPr>
        </p:nvSpPr>
        <p:spPr>
          <a:xfrm>
            <a:off x="1779267" y="2017533"/>
            <a:ext cx="2676000" cy="39164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n-US"/>
              <a:t>Click to edit Master text styles</a:t>
            </a:r>
          </a:p>
        </p:txBody>
      </p:sp>
      <p:sp>
        <p:nvSpPr>
          <p:cNvPr id="199" name="Google Shape;199;p7"/>
          <p:cNvSpPr txBox="1">
            <a:spLocks noGrp="1"/>
          </p:cNvSpPr>
          <p:nvPr>
            <p:ph type="body" idx="2"/>
          </p:nvPr>
        </p:nvSpPr>
        <p:spPr>
          <a:xfrm>
            <a:off x="4736552" y="2017533"/>
            <a:ext cx="2676000" cy="39164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n-US"/>
              <a:t>Click to edit Master text styles</a:t>
            </a:r>
          </a:p>
        </p:txBody>
      </p:sp>
      <p:sp>
        <p:nvSpPr>
          <p:cNvPr id="200" name="Google Shape;200;p7"/>
          <p:cNvSpPr txBox="1">
            <a:spLocks noGrp="1"/>
          </p:cNvSpPr>
          <p:nvPr>
            <p:ph type="body" idx="3"/>
          </p:nvPr>
        </p:nvSpPr>
        <p:spPr>
          <a:xfrm>
            <a:off x="7693836" y="2017533"/>
            <a:ext cx="2676000" cy="39164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800"/>
              </a:spcBef>
              <a:spcAft>
                <a:spcPts val="0"/>
              </a:spcAft>
              <a:buSzPts val="1800"/>
              <a:buChar char="⊳"/>
              <a:defRPr sz="2400"/>
            </a:lvl2pPr>
            <a:lvl3pPr marL="1828754" lvl="2" indent="-457189" rtl="0">
              <a:spcBef>
                <a:spcPts val="800"/>
              </a:spcBef>
              <a:spcAft>
                <a:spcPts val="0"/>
              </a:spcAft>
              <a:buSzPts val="1800"/>
              <a:buChar char="■"/>
              <a:defRPr sz="2400"/>
            </a:lvl3pPr>
            <a:lvl4pPr marL="2438339" lvl="3" indent="-457189" rtl="0">
              <a:spcBef>
                <a:spcPts val="800"/>
              </a:spcBef>
              <a:spcAft>
                <a:spcPts val="0"/>
              </a:spcAft>
              <a:buSzPts val="1800"/>
              <a:buChar char="●"/>
              <a:defRPr sz="2400"/>
            </a:lvl4pPr>
            <a:lvl5pPr marL="3047924" lvl="4" indent="-457189" rtl="0">
              <a:spcBef>
                <a:spcPts val="800"/>
              </a:spcBef>
              <a:spcAft>
                <a:spcPts val="0"/>
              </a:spcAft>
              <a:buSzPts val="1800"/>
              <a:buChar char="○"/>
              <a:defRPr sz="2400"/>
            </a:lvl5pPr>
            <a:lvl6pPr marL="3657509" lvl="5" indent="-457189" rtl="0">
              <a:spcBef>
                <a:spcPts val="800"/>
              </a:spcBef>
              <a:spcAft>
                <a:spcPts val="0"/>
              </a:spcAft>
              <a:buSzPts val="1800"/>
              <a:buChar char="■"/>
              <a:defRPr sz="2400"/>
            </a:lvl6pPr>
            <a:lvl7pPr marL="4267093" lvl="6" indent="-457189" rtl="0">
              <a:spcBef>
                <a:spcPts val="800"/>
              </a:spcBef>
              <a:spcAft>
                <a:spcPts val="0"/>
              </a:spcAft>
              <a:buSzPts val="1800"/>
              <a:buChar char="●"/>
              <a:defRPr sz="2400"/>
            </a:lvl7pPr>
            <a:lvl8pPr marL="4876678" lvl="7" indent="-457189" rtl="0">
              <a:spcBef>
                <a:spcPts val="800"/>
              </a:spcBef>
              <a:spcAft>
                <a:spcPts val="0"/>
              </a:spcAft>
              <a:buSzPts val="1800"/>
              <a:buChar char="○"/>
              <a:defRPr sz="2400"/>
            </a:lvl8pPr>
            <a:lvl9pPr marL="5486263" lvl="8" indent="-457189" rtl="0">
              <a:spcBef>
                <a:spcPts val="800"/>
              </a:spcBef>
              <a:spcAft>
                <a:spcPts val="800"/>
              </a:spcAft>
              <a:buSzPts val="1800"/>
              <a:buChar char="■"/>
              <a:defRPr sz="2400"/>
            </a:lvl9pPr>
          </a:lstStyle>
          <a:p>
            <a:pPr lvl="0"/>
            <a:r>
              <a:rPr lang="en-US"/>
              <a:t>Click to edit Master text styles</a:t>
            </a:r>
          </a:p>
        </p:txBody>
      </p:sp>
      <p:sp>
        <p:nvSpPr>
          <p:cNvPr id="201" name="Google Shape;201;p7"/>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spTree>
    <p:extLst>
      <p:ext uri="{BB962C8B-B14F-4D97-AF65-F5344CB8AC3E}">
        <p14:creationId xmlns:p14="http://schemas.microsoft.com/office/powerpoint/2010/main" val="377523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701887" y="-2885921"/>
            <a:ext cx="14430029" cy="12389613"/>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779267" y="1074500"/>
            <a:ext cx="8633600" cy="7916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a:t>Click to edit Master title style</a:t>
            </a:r>
            <a:endParaRPr/>
          </a:p>
        </p:txBody>
      </p:sp>
      <p:sp>
        <p:nvSpPr>
          <p:cNvPr id="233" name="Google Shape;233;p8"/>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spTree>
    <p:extLst>
      <p:ext uri="{BB962C8B-B14F-4D97-AF65-F5344CB8AC3E}">
        <p14:creationId xmlns:p14="http://schemas.microsoft.com/office/powerpoint/2010/main" val="301827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4"/>
        <p:cNvGrpSpPr/>
        <p:nvPr/>
      </p:nvGrpSpPr>
      <p:grpSpPr>
        <a:xfrm>
          <a:off x="0" y="0"/>
          <a:ext cx="0" cy="0"/>
          <a:chOff x="0" y="0"/>
          <a:chExt cx="0" cy="0"/>
        </a:xfrm>
      </p:grpSpPr>
      <p:grpSp>
        <p:nvGrpSpPr>
          <p:cNvPr id="235" name="Google Shape;235;p9"/>
          <p:cNvGrpSpPr/>
          <p:nvPr/>
        </p:nvGrpSpPr>
        <p:grpSpPr>
          <a:xfrm>
            <a:off x="-1091932" y="-1360953"/>
            <a:ext cx="14551163" cy="10163332"/>
            <a:chOff x="-818949" y="-1020715"/>
            <a:chExt cx="10913372" cy="7622499"/>
          </a:xfrm>
        </p:grpSpPr>
        <p:grpSp>
          <p:nvGrpSpPr>
            <p:cNvPr id="236" name="Google Shape;236;p9"/>
            <p:cNvGrpSpPr/>
            <p:nvPr/>
          </p:nvGrpSpPr>
          <p:grpSpPr>
            <a:xfrm rot="-4527684">
              <a:off x="8019650" y="4601602"/>
              <a:ext cx="2099905" cy="1572861"/>
              <a:chOff x="4085850" y="470300"/>
              <a:chExt cx="4240900" cy="3176500"/>
            </a:xfrm>
          </p:grpSpPr>
          <p:sp>
            <p:nvSpPr>
              <p:cNvPr id="237" name="Google Shape;237;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8" name="Google Shape;238;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9" name="Google Shape;239;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0" name="Google Shape;240;p9"/>
            <p:cNvGrpSpPr/>
            <p:nvPr/>
          </p:nvGrpSpPr>
          <p:grpSpPr>
            <a:xfrm>
              <a:off x="2661232" y="-763064"/>
              <a:ext cx="2099670" cy="1572685"/>
              <a:chOff x="4085850" y="470300"/>
              <a:chExt cx="4240900" cy="3176500"/>
            </a:xfrm>
          </p:grpSpPr>
          <p:sp>
            <p:nvSpPr>
              <p:cNvPr id="241" name="Google Shape;241;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2" name="Google Shape;242;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3" name="Google Shape;243;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4" name="Google Shape;244;p9"/>
            <p:cNvGrpSpPr/>
            <p:nvPr/>
          </p:nvGrpSpPr>
          <p:grpSpPr>
            <a:xfrm rot="-10392908">
              <a:off x="7794620" y="-644530"/>
              <a:ext cx="2099957" cy="1572900"/>
              <a:chOff x="4085850" y="470300"/>
              <a:chExt cx="4240900" cy="3176500"/>
            </a:xfrm>
          </p:grpSpPr>
          <p:sp>
            <p:nvSpPr>
              <p:cNvPr id="245" name="Google Shape;245;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6" name="Google Shape;246;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7" name="Google Shape;247;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8" name="Google Shape;248;p9"/>
            <p:cNvGrpSpPr/>
            <p:nvPr/>
          </p:nvGrpSpPr>
          <p:grpSpPr>
            <a:xfrm rot="6700735">
              <a:off x="7794705" y="1370232"/>
              <a:ext cx="2099757" cy="1572751"/>
              <a:chOff x="4085850" y="470300"/>
              <a:chExt cx="4240900" cy="3176500"/>
            </a:xfrm>
          </p:grpSpPr>
          <p:sp>
            <p:nvSpPr>
              <p:cNvPr id="249" name="Google Shape;249;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0" name="Google Shape;250;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1" name="Google Shape;251;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2" name="Google Shape;252;p9"/>
            <p:cNvGrpSpPr/>
            <p:nvPr/>
          </p:nvGrpSpPr>
          <p:grpSpPr>
            <a:xfrm rot="-528359">
              <a:off x="2945437" y="4011777"/>
              <a:ext cx="2099824" cy="1572801"/>
              <a:chOff x="4085850" y="470300"/>
              <a:chExt cx="4240900" cy="3176500"/>
            </a:xfrm>
          </p:grpSpPr>
          <p:sp>
            <p:nvSpPr>
              <p:cNvPr id="253" name="Google Shape;253;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4" name="Google Shape;254;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5" name="Google Shape;255;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6" name="Google Shape;256;p9"/>
            <p:cNvGrpSpPr/>
            <p:nvPr/>
          </p:nvGrpSpPr>
          <p:grpSpPr>
            <a:xfrm rot="-6463940">
              <a:off x="-800051" y="2374509"/>
              <a:ext cx="2099769" cy="1572760"/>
              <a:chOff x="4085850" y="470300"/>
              <a:chExt cx="4240900" cy="3176500"/>
            </a:xfrm>
          </p:grpSpPr>
          <p:sp>
            <p:nvSpPr>
              <p:cNvPr id="257" name="Google Shape;257;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8" name="Google Shape;258;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9" name="Google Shape;259;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0" name="Google Shape;260;p9"/>
            <p:cNvGrpSpPr/>
            <p:nvPr/>
          </p:nvGrpSpPr>
          <p:grpSpPr>
            <a:xfrm rot="3661376">
              <a:off x="414471" y="-507602"/>
              <a:ext cx="2100056" cy="1572975"/>
              <a:chOff x="4085850" y="470300"/>
              <a:chExt cx="4240900" cy="3176500"/>
            </a:xfrm>
          </p:grpSpPr>
          <p:sp>
            <p:nvSpPr>
              <p:cNvPr id="261" name="Google Shape;261;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2" name="Google Shape;262;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3" name="Google Shape;263;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4" name="Google Shape;264;p9"/>
            <p:cNvGrpSpPr/>
            <p:nvPr/>
          </p:nvGrpSpPr>
          <p:grpSpPr>
            <a:xfrm rot="2064540">
              <a:off x="4893687" y="4316027"/>
              <a:ext cx="2099825" cy="1572802"/>
              <a:chOff x="4085850" y="470300"/>
              <a:chExt cx="4240900" cy="3176500"/>
            </a:xfrm>
          </p:grpSpPr>
          <p:sp>
            <p:nvSpPr>
              <p:cNvPr id="265" name="Google Shape;265;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6" name="Google Shape;266;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7" name="Google Shape;267;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68" name="Google Shape;268;p9"/>
          <p:cNvSpPr txBox="1">
            <a:spLocks noGrp="1"/>
          </p:cNvSpPr>
          <p:nvPr>
            <p:ph type="body" idx="1"/>
          </p:nvPr>
        </p:nvSpPr>
        <p:spPr>
          <a:xfrm>
            <a:off x="609600" y="5570279"/>
            <a:ext cx="10972800" cy="692800"/>
          </a:xfrm>
          <a:prstGeom prst="rect">
            <a:avLst/>
          </a:prstGeom>
        </p:spPr>
        <p:txBody>
          <a:bodyPr spcFirstLastPara="1" wrap="square" lIns="0" tIns="0" rIns="0" bIns="0" anchor="t" anchorCtr="0">
            <a:noAutofit/>
          </a:bodyPr>
          <a:lstStyle>
            <a:lvl1pPr marL="609585" lvl="0" indent="-304792" algn="ctr" rtl="0">
              <a:spcBef>
                <a:spcPts val="480"/>
              </a:spcBef>
              <a:spcAft>
                <a:spcPts val="800"/>
              </a:spcAft>
              <a:buSzPts val="1800"/>
              <a:buNone/>
              <a:defRPr sz="2400"/>
            </a:lvl1pPr>
          </a:lstStyle>
          <a:p>
            <a:pPr lvl="0"/>
            <a:r>
              <a:rPr lang="en-US"/>
              <a:t>Click to edit Master text styles</a:t>
            </a:r>
          </a:p>
        </p:txBody>
      </p:sp>
      <p:sp>
        <p:nvSpPr>
          <p:cNvPr id="269" name="Google Shape;269;p9"/>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spTree>
    <p:extLst>
      <p:ext uri="{BB962C8B-B14F-4D97-AF65-F5344CB8AC3E}">
        <p14:creationId xmlns:p14="http://schemas.microsoft.com/office/powerpoint/2010/main" val="213297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11403169" y="6231533"/>
            <a:ext cx="5344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E14593D-DA78-46DC-BAC9-23FF5ED785EF}" type="slidenum">
              <a:rPr lang="en-IN" smtClean="0"/>
              <a:t>‹#›</a:t>
            </a:fld>
            <a:endParaRPr lang="en-IN"/>
          </a:p>
        </p:txBody>
      </p:sp>
      <p:grpSp>
        <p:nvGrpSpPr>
          <p:cNvPr id="272" name="Google Shape;272;p10"/>
          <p:cNvGrpSpPr/>
          <p:nvPr/>
        </p:nvGrpSpPr>
        <p:grpSpPr>
          <a:xfrm>
            <a:off x="5448454" y="616800"/>
            <a:ext cx="5654533" cy="4235333"/>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5292373" y="-3357400"/>
            <a:ext cx="5654524" cy="4235327"/>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9217076" y="2257824"/>
            <a:ext cx="5654688" cy="4235449"/>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853401" y="4477441"/>
            <a:ext cx="5655032" cy="4235707"/>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2640950" y="2756125"/>
            <a:ext cx="5654467" cy="4235284"/>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539796" y="-212595"/>
            <a:ext cx="5654797" cy="4235531"/>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6768691" y="6181046"/>
            <a:ext cx="5654748" cy="4235495"/>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extLst>
      <p:ext uri="{BB962C8B-B14F-4D97-AF65-F5344CB8AC3E}">
        <p14:creationId xmlns:p14="http://schemas.microsoft.com/office/powerpoint/2010/main" val="98639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79267" y="1074500"/>
            <a:ext cx="8633600" cy="7916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779267" y="2017532"/>
            <a:ext cx="8633600" cy="37784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11403169" y="6231533"/>
            <a:ext cx="534400" cy="524800"/>
          </a:xfrm>
          <a:prstGeom prst="rect">
            <a:avLst/>
          </a:prstGeom>
          <a:noFill/>
          <a:ln>
            <a:noFill/>
          </a:ln>
        </p:spPr>
        <p:txBody>
          <a:bodyPr spcFirstLastPara="1" wrap="square" lIns="0" tIns="0" rIns="0" bIns="0" anchor="ctr" anchorCtr="0">
            <a:noAutofit/>
          </a:bodyPr>
          <a:lstStyle>
            <a:lvl1pPr lvl="0" algn="r" rtl="0">
              <a:buNone/>
              <a:defRPr sz="1733">
                <a:solidFill>
                  <a:schemeClr val="accent1"/>
                </a:solidFill>
                <a:latin typeface="Saira Semi Condensed"/>
                <a:ea typeface="Saira Semi Condensed"/>
                <a:cs typeface="Saira Semi Condensed"/>
                <a:sym typeface="Saira Semi Condensed"/>
              </a:defRPr>
            </a:lvl1pPr>
            <a:lvl2pPr lvl="1" algn="r" rtl="0">
              <a:buNone/>
              <a:defRPr sz="1733">
                <a:solidFill>
                  <a:schemeClr val="accent1"/>
                </a:solidFill>
                <a:latin typeface="Saira Semi Condensed"/>
                <a:ea typeface="Saira Semi Condensed"/>
                <a:cs typeface="Saira Semi Condensed"/>
                <a:sym typeface="Saira Semi Condensed"/>
              </a:defRPr>
            </a:lvl2pPr>
            <a:lvl3pPr lvl="2" algn="r" rtl="0">
              <a:buNone/>
              <a:defRPr sz="1733">
                <a:solidFill>
                  <a:schemeClr val="accent1"/>
                </a:solidFill>
                <a:latin typeface="Saira Semi Condensed"/>
                <a:ea typeface="Saira Semi Condensed"/>
                <a:cs typeface="Saira Semi Condensed"/>
                <a:sym typeface="Saira Semi Condensed"/>
              </a:defRPr>
            </a:lvl3pPr>
            <a:lvl4pPr lvl="3" algn="r" rtl="0">
              <a:buNone/>
              <a:defRPr sz="1733">
                <a:solidFill>
                  <a:schemeClr val="accent1"/>
                </a:solidFill>
                <a:latin typeface="Saira Semi Condensed"/>
                <a:ea typeface="Saira Semi Condensed"/>
                <a:cs typeface="Saira Semi Condensed"/>
                <a:sym typeface="Saira Semi Condensed"/>
              </a:defRPr>
            </a:lvl4pPr>
            <a:lvl5pPr lvl="4" algn="r" rtl="0">
              <a:buNone/>
              <a:defRPr sz="1733">
                <a:solidFill>
                  <a:schemeClr val="accent1"/>
                </a:solidFill>
                <a:latin typeface="Saira Semi Condensed"/>
                <a:ea typeface="Saira Semi Condensed"/>
                <a:cs typeface="Saira Semi Condensed"/>
                <a:sym typeface="Saira Semi Condensed"/>
              </a:defRPr>
            </a:lvl5pPr>
            <a:lvl6pPr lvl="5" algn="r" rtl="0">
              <a:buNone/>
              <a:defRPr sz="1733">
                <a:solidFill>
                  <a:schemeClr val="accent1"/>
                </a:solidFill>
                <a:latin typeface="Saira Semi Condensed"/>
                <a:ea typeface="Saira Semi Condensed"/>
                <a:cs typeface="Saira Semi Condensed"/>
                <a:sym typeface="Saira Semi Condensed"/>
              </a:defRPr>
            </a:lvl6pPr>
            <a:lvl7pPr lvl="6" algn="r" rtl="0">
              <a:buNone/>
              <a:defRPr sz="1733">
                <a:solidFill>
                  <a:schemeClr val="accent1"/>
                </a:solidFill>
                <a:latin typeface="Saira Semi Condensed"/>
                <a:ea typeface="Saira Semi Condensed"/>
                <a:cs typeface="Saira Semi Condensed"/>
                <a:sym typeface="Saira Semi Condensed"/>
              </a:defRPr>
            </a:lvl7pPr>
            <a:lvl8pPr lvl="7" algn="r" rtl="0">
              <a:buNone/>
              <a:defRPr sz="1733">
                <a:solidFill>
                  <a:schemeClr val="accent1"/>
                </a:solidFill>
                <a:latin typeface="Saira Semi Condensed"/>
                <a:ea typeface="Saira Semi Condensed"/>
                <a:cs typeface="Saira Semi Condensed"/>
                <a:sym typeface="Saira Semi Condensed"/>
              </a:defRPr>
            </a:lvl8pPr>
            <a:lvl9pPr lvl="8" algn="r" rtl="0">
              <a:buNone/>
              <a:defRPr sz="1733">
                <a:solidFill>
                  <a:schemeClr val="accent1"/>
                </a:solidFill>
                <a:latin typeface="Saira Semi Condensed"/>
                <a:ea typeface="Saira Semi Condensed"/>
                <a:cs typeface="Saira Semi Condensed"/>
                <a:sym typeface="Saira Semi Condensed"/>
              </a:defRPr>
            </a:lvl9pPr>
          </a:lstStyle>
          <a:p>
            <a:fld id="{5E14593D-DA78-46DC-BAC9-23FF5ED785EF}" type="slidenum">
              <a:rPr lang="en-IN" smtClean="0"/>
              <a:t>‹#›</a:t>
            </a:fld>
            <a:endParaRPr lang="en-IN"/>
          </a:p>
        </p:txBody>
      </p:sp>
    </p:spTree>
    <p:extLst>
      <p:ext uri="{BB962C8B-B14F-4D97-AF65-F5344CB8AC3E}">
        <p14:creationId xmlns:p14="http://schemas.microsoft.com/office/powerpoint/2010/main" val="215619196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B0EAFB-40DF-41B8-98A3-273ADE9AA717}"/>
              </a:ext>
            </a:extLst>
          </p:cNvPr>
          <p:cNvSpPr txBox="1"/>
          <p:nvPr/>
        </p:nvSpPr>
        <p:spPr>
          <a:xfrm>
            <a:off x="0" y="1"/>
            <a:ext cx="12192000" cy="6858000"/>
          </a:xfrm>
          <a:prstGeom prst="rect">
            <a:avLst/>
          </a:prstGeom>
          <a:solidFill>
            <a:srgbClr val="1D0216"/>
          </a:solidFill>
        </p:spPr>
        <p:txBody>
          <a:bodyPr wrap="square" rtlCol="0">
            <a:spAutoFit/>
          </a:bodyPr>
          <a:lstStyle/>
          <a:p>
            <a:endParaRPr lang="en-IN" dirty="0"/>
          </a:p>
        </p:txBody>
      </p:sp>
      <p:sp>
        <p:nvSpPr>
          <p:cNvPr id="8" name="Title 1">
            <a:extLst>
              <a:ext uri="{FF2B5EF4-FFF2-40B4-BE49-F238E27FC236}">
                <a16:creationId xmlns:a16="http://schemas.microsoft.com/office/drawing/2014/main" id="{5FD81659-7D14-4F1F-A6DE-87A9F054EE2D}"/>
              </a:ext>
            </a:extLst>
          </p:cNvPr>
          <p:cNvSpPr>
            <a:spLocks noGrp="1"/>
          </p:cNvSpPr>
          <p:nvPr>
            <p:ph type="body" idx="1"/>
          </p:nvPr>
        </p:nvSpPr>
        <p:spPr>
          <a:xfrm>
            <a:off x="4431334" y="1074198"/>
            <a:ext cx="6880400" cy="4918227"/>
          </a:xfrm>
        </p:spPr>
        <p:txBody>
          <a:bodyPr wrap="square" anchor="ctr">
            <a:normAutofit/>
          </a:bodyPr>
          <a:lstStyle/>
          <a:p>
            <a:pPr marL="50799" indent="0">
              <a:lnSpc>
                <a:spcPct val="90000"/>
              </a:lnSpc>
              <a:spcAft>
                <a:spcPts val="600"/>
              </a:spcAft>
              <a:buNone/>
            </a:pPr>
            <a:r>
              <a:rPr lang="en-US" sz="3700" dirty="0"/>
              <a:t>Customer Segmentation using        K-means Clustering using Python</a:t>
            </a:r>
          </a:p>
          <a:p>
            <a:pPr marL="50799" indent="0">
              <a:lnSpc>
                <a:spcPct val="90000"/>
              </a:lnSpc>
              <a:spcAft>
                <a:spcPts val="600"/>
              </a:spcAft>
              <a:buNone/>
            </a:pPr>
            <a:endParaRPr lang="en-US" sz="3700" dirty="0"/>
          </a:p>
          <a:p>
            <a:pPr marL="50799" indent="0">
              <a:lnSpc>
                <a:spcPct val="90000"/>
              </a:lnSpc>
              <a:spcAft>
                <a:spcPts val="600"/>
              </a:spcAft>
              <a:buNone/>
            </a:pPr>
            <a:r>
              <a:rPr lang="en-US" sz="2500" dirty="0"/>
              <a:t>Presented By: -</a:t>
            </a:r>
            <a:r>
              <a:rPr lang="en-US" sz="3700" dirty="0"/>
              <a:t> </a:t>
            </a:r>
            <a:r>
              <a:rPr lang="en-US" sz="2100" dirty="0"/>
              <a:t>Aman Kumar (1NT19CS024)</a:t>
            </a:r>
          </a:p>
          <a:p>
            <a:pPr marL="50799" indent="0">
              <a:lnSpc>
                <a:spcPct val="90000"/>
              </a:lnSpc>
              <a:spcAft>
                <a:spcPts val="600"/>
              </a:spcAft>
              <a:buNone/>
            </a:pPr>
            <a:r>
              <a:rPr lang="en-US" sz="2100" dirty="0"/>
              <a:t>		           Amreshwar Singh</a:t>
            </a:r>
            <a:r>
              <a:rPr lang="en-US" sz="2100"/>
              <a:t>(1NT19CS026)</a:t>
            </a:r>
            <a:endParaRPr lang="en-US" sz="2100" dirty="0"/>
          </a:p>
          <a:p>
            <a:pPr marL="50799" indent="0">
              <a:lnSpc>
                <a:spcPct val="90000"/>
              </a:lnSpc>
              <a:spcAft>
                <a:spcPts val="600"/>
              </a:spcAft>
              <a:buNone/>
            </a:pPr>
            <a:r>
              <a:rPr lang="en-US" sz="2100" dirty="0"/>
              <a:t>                                    Aryan Burman (1NT19CS039)</a:t>
            </a:r>
          </a:p>
          <a:p>
            <a:pPr marL="50799" indent="0">
              <a:lnSpc>
                <a:spcPct val="90000"/>
              </a:lnSpc>
              <a:spcAft>
                <a:spcPts val="600"/>
              </a:spcAft>
              <a:buNone/>
            </a:pPr>
            <a:r>
              <a:rPr lang="en-US" sz="2100" dirty="0"/>
              <a:t>                                         Chandranshu Jha (1NT19CS058)</a:t>
            </a:r>
            <a:endParaRPr lang="en-US" sz="3700" dirty="0"/>
          </a:p>
          <a:p>
            <a:pPr marL="50799" indent="0">
              <a:lnSpc>
                <a:spcPct val="90000"/>
              </a:lnSpc>
              <a:spcAft>
                <a:spcPts val="600"/>
              </a:spcAft>
              <a:buNone/>
            </a:pPr>
            <a:endParaRPr lang="en-US" sz="3700" dirty="0"/>
          </a:p>
          <a:p>
            <a:pPr marL="50799" indent="0">
              <a:lnSpc>
                <a:spcPct val="90000"/>
              </a:lnSpc>
              <a:spcAft>
                <a:spcPts val="600"/>
              </a:spcAft>
              <a:buNone/>
            </a:pPr>
            <a:endParaRPr lang="en-US" sz="3700" dirty="0"/>
          </a:p>
        </p:txBody>
      </p:sp>
      <p:pic>
        <p:nvPicPr>
          <p:cNvPr id="9" name="Picture 8" descr="Chart, scatter chart&#10;&#10;Description automatically generated">
            <a:extLst>
              <a:ext uri="{FF2B5EF4-FFF2-40B4-BE49-F238E27FC236}">
                <a16:creationId xmlns:a16="http://schemas.microsoft.com/office/drawing/2014/main" id="{D291685E-9815-40C1-B05B-D995E4B05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15" y="1499438"/>
            <a:ext cx="3780304" cy="4067746"/>
          </a:xfrm>
          <a:prstGeom prst="rect">
            <a:avLst/>
          </a:prstGeom>
        </p:spPr>
      </p:pic>
    </p:spTree>
    <p:extLst>
      <p:ext uri="{BB962C8B-B14F-4D97-AF65-F5344CB8AC3E}">
        <p14:creationId xmlns:p14="http://schemas.microsoft.com/office/powerpoint/2010/main" val="416034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4669C10E-8406-484B-A90C-215D6D4CD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713CB44-7FCE-4339-9244-028F40B04D6D}"/>
              </a:ext>
            </a:extLst>
          </p:cNvPr>
          <p:cNvSpPr txBox="1"/>
          <p:nvPr/>
        </p:nvSpPr>
        <p:spPr>
          <a:xfrm>
            <a:off x="1131454" y="973046"/>
            <a:ext cx="9929091" cy="1055608"/>
          </a:xfrm>
          <a:prstGeom prst="roundRect">
            <a:avLst/>
          </a:prstGeom>
          <a:solidFill>
            <a:srgbClr val="9BDFC9"/>
          </a:solidFill>
        </p:spPr>
        <p:txBody>
          <a:bodyPr wrap="square" rtlCol="0">
            <a:spAutoFit/>
          </a:bodyPr>
          <a:lstStyle/>
          <a:p>
            <a:r>
              <a:rPr lang="en-IN" dirty="0"/>
              <a:t>Consider that there is a mall and we are a data scientist and with the help of customer data, the mall needs to know the customer behaviour about what they want to buy and how frequent do they buy from the mall. Build a system that can cluster customers into different groups with same products or frequency of buying things from mall, so that they can make better market strategies and implement business ideas</a:t>
            </a:r>
          </a:p>
        </p:txBody>
      </p:sp>
      <p:sp>
        <p:nvSpPr>
          <p:cNvPr id="6" name="Rectangle: Rounded Corners 5">
            <a:extLst>
              <a:ext uri="{FF2B5EF4-FFF2-40B4-BE49-F238E27FC236}">
                <a16:creationId xmlns:a16="http://schemas.microsoft.com/office/drawing/2014/main" id="{66EF587F-BE69-42B7-9172-01F787770AA5}"/>
              </a:ext>
            </a:extLst>
          </p:cNvPr>
          <p:cNvSpPr/>
          <p:nvPr/>
        </p:nvSpPr>
        <p:spPr>
          <a:xfrm>
            <a:off x="8859915" y="224605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624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L | K-means++ Algorithm - GeeksforGeeks">
            <a:extLst>
              <a:ext uri="{FF2B5EF4-FFF2-40B4-BE49-F238E27FC236}">
                <a16:creationId xmlns:a16="http://schemas.microsoft.com/office/drawing/2014/main" id="{B3270815-F398-4B70-93E5-9B86E3BA8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16BAC15-3FB5-45DA-961F-3BF988120C00}"/>
              </a:ext>
            </a:extLst>
          </p:cNvPr>
          <p:cNvSpPr>
            <a:spLocks noGrp="1"/>
          </p:cNvSpPr>
          <p:nvPr>
            <p:ph type="ctrTitle"/>
          </p:nvPr>
        </p:nvSpPr>
        <p:spPr>
          <a:xfrm>
            <a:off x="980547" y="1003714"/>
            <a:ext cx="7746203" cy="416713"/>
          </a:xfrm>
        </p:spPr>
        <p:txBody>
          <a:bodyPr/>
          <a:lstStyle/>
          <a:p>
            <a:r>
              <a:rPr lang="en-US" sz="4400" b="1" dirty="0">
                <a:solidFill>
                  <a:schemeClr val="bg1"/>
                </a:solidFill>
              </a:rPr>
              <a:t>What is K-mean clustering????</a:t>
            </a:r>
          </a:p>
        </p:txBody>
      </p:sp>
    </p:spTree>
    <p:extLst>
      <p:ext uri="{BB962C8B-B14F-4D97-AF65-F5344CB8AC3E}">
        <p14:creationId xmlns:p14="http://schemas.microsoft.com/office/powerpoint/2010/main" val="230583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with medium confidence">
            <a:extLst>
              <a:ext uri="{FF2B5EF4-FFF2-40B4-BE49-F238E27FC236}">
                <a16:creationId xmlns:a16="http://schemas.microsoft.com/office/drawing/2014/main" id="{B7BC1D0F-59B6-4A1A-B36E-70D62BA7B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3110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032CACA6-4646-461C-B961-D3277B89A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95575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5CB8923A-B1C3-47C0-A35F-2245039F6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073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9BD10AAF-1681-4872-A6B9-DA666D751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5147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0CED13D9-EF30-4409-84D2-DD1E0EC0E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959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3CCC327F-8B70-4DA4-A649-AE4EA3C33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19821811"/>
      </p:ext>
    </p:extLst>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Dardanius · SlidesCarnival</Template>
  <TotalTime>93</TotalTime>
  <Words>118</Words>
  <Application>Microsoft Office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Bebas Neue</vt:lpstr>
      <vt:lpstr>Saira Semi Condensed</vt:lpstr>
      <vt:lpstr>Dardanius template</vt:lpstr>
      <vt:lpstr>PowerPoint Presentation</vt:lpstr>
      <vt:lpstr>PowerPoint Presentation</vt:lpstr>
      <vt:lpstr>What is K-mean clustering????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Chandranshu Jha</dc:creator>
  <cp:lastModifiedBy>Chandranshu Jha</cp:lastModifiedBy>
  <cp:revision>2</cp:revision>
  <dcterms:created xsi:type="dcterms:W3CDTF">2022-01-28T08:59:36Z</dcterms:created>
  <dcterms:modified xsi:type="dcterms:W3CDTF">2022-01-28T10:33:24Z</dcterms:modified>
</cp:coreProperties>
</file>