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45_B8797B46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34"/>
  </p:notesMasterIdLst>
  <p:sldIdLst>
    <p:sldId id="342" r:id="rId2"/>
    <p:sldId id="256" r:id="rId3"/>
    <p:sldId id="258" r:id="rId4"/>
    <p:sldId id="343" r:id="rId5"/>
    <p:sldId id="259" r:id="rId6"/>
    <p:sldId id="260" r:id="rId7"/>
    <p:sldId id="261" r:id="rId8"/>
    <p:sldId id="262" r:id="rId9"/>
    <p:sldId id="263" r:id="rId10"/>
    <p:sldId id="325" r:id="rId11"/>
    <p:sldId id="323" r:id="rId12"/>
    <p:sldId id="324" r:id="rId13"/>
    <p:sldId id="289" r:id="rId14"/>
    <p:sldId id="327" r:id="rId15"/>
    <p:sldId id="328" r:id="rId16"/>
    <p:sldId id="266" r:id="rId17"/>
    <p:sldId id="287" r:id="rId18"/>
    <p:sldId id="268" r:id="rId19"/>
    <p:sldId id="332" r:id="rId20"/>
    <p:sldId id="269" r:id="rId21"/>
    <p:sldId id="330" r:id="rId22"/>
    <p:sldId id="264" r:id="rId23"/>
    <p:sldId id="333" r:id="rId24"/>
    <p:sldId id="277" r:id="rId25"/>
    <p:sldId id="276" r:id="rId26"/>
    <p:sldId id="334" r:id="rId27"/>
    <p:sldId id="265" r:id="rId28"/>
    <p:sldId id="280" r:id="rId29"/>
    <p:sldId id="337" r:id="rId30"/>
    <p:sldId id="288" r:id="rId31"/>
    <p:sldId id="339" r:id="rId32"/>
    <p:sldId id="295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802D7EB-BD10-B3DA-B3C2-53215CCE6CEC}" name="Piyush Pawar" initials="PP" userId="a1d4a6819e2f88f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83"/>
    <a:srgbClr val="F67280"/>
    <a:srgbClr val="8D9BD6"/>
    <a:srgbClr val="3D3961"/>
    <a:srgbClr val="F2C277"/>
    <a:srgbClr val="E06677"/>
    <a:srgbClr val="FFE3AF"/>
    <a:srgbClr val="FF8DA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B2542A-0672-408A-AFBE-CD7E7B321213}">
  <a:tblStyle styleId="{29B2542A-0672-408A-AFBE-CD7E7B321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2" autoAdjust="0"/>
    <p:restoredTop sz="94221" autoAdjust="0"/>
  </p:normalViewPr>
  <p:slideViewPr>
    <p:cSldViewPr snapToGrid="0">
      <p:cViewPr varScale="1">
        <p:scale>
          <a:sx n="107" d="100"/>
          <a:sy n="107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45_B8797B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DF0D77-E553-41EB-B896-60755E166EF4}" authorId="{F802D7EB-BD10-B3DA-B3C2-53215CCE6CEC}" created="2022-02-27T09:34:44.714">
    <pc:sldMkLst xmlns:pc="http://schemas.microsoft.com/office/powerpoint/2013/main/command">
      <pc:docMk/>
      <pc:sldMk cId="3094969158" sldId="325"/>
    </pc:sldMkLst>
    <p188:txBody>
      <a:bodyPr/>
      <a:lstStyle/>
      <a:p>
        <a:r>
          <a:rPr lang="en-IN"/>
          <a:t>Slide 8 Definiton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465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c0d46197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c0d46197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322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bfbe3fbe3b_0_1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bfbe3fbe3b_0_1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c0d46197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c0d46197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318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fbe3fbe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fbe3fbe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499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bfbe3fbe3b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bfbe3fbe3b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bfbe3fbe3b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bfbe3fbe3b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930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bfbe3fbe3b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bfbe3fbe3b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bfbe3fbe3b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bfbe3fbe3b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416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be3fbe3b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be3fbe3b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fbe3fbe3b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fbe3fbe3b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6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fbe3fbe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fbe3fbe3b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bfbe3fbe3b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bfbe3fbe3b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03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bfbe3fbe3b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bfbe3fbe3b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bfbe3fbe3b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bfbe3fbe3b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bfbe3fbe3b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bfbe3fbe3b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712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bfbe3fbe3b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bfbe3fbe3b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bfbe3fbe3b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bfbe3fbe3b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fbe3fbe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fbe3fbe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4325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gbfbe3fbe3b_0_1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2" name="Google Shape;1792;gbfbe3fbe3b_0_1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bfbe3fbe3b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bfbe3fbe3b_0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5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0751f0fa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0751f0fa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bfbe3fbe3b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bfbe3fbe3b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bfbe3fbe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bfbe3fbe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9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0751f0fa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0751f0fa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bfbe3fbe3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bfbe3fbe3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fbe3fbe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fbe3fbe3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bfbe3fbe3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bfbe3fbe3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bfbe3fbe3b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bfbe3fbe3b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649100" y="1069938"/>
            <a:ext cx="5845800" cy="196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649100" y="3700725"/>
            <a:ext cx="584580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77" name="Google Shape;177;p13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13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13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13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13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13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3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3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3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3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3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3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"/>
          </p:nvPr>
        </p:nvSpPr>
        <p:spPr>
          <a:xfrm>
            <a:off x="1591744" y="3264716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2"/>
          </p:nvPr>
        </p:nvSpPr>
        <p:spPr>
          <a:xfrm>
            <a:off x="1591744" y="3655336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725000" y="3213898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4"/>
          </p:nvPr>
        </p:nvSpPr>
        <p:spPr>
          <a:xfrm>
            <a:off x="5809627" y="3266340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5"/>
          </p:nvPr>
        </p:nvSpPr>
        <p:spPr>
          <a:xfrm>
            <a:off x="5809627" y="3657065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 hasCustomPrompt="1"/>
          </p:nvPr>
        </p:nvSpPr>
        <p:spPr>
          <a:xfrm>
            <a:off x="4942885" y="3129903"/>
            <a:ext cx="760200" cy="12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7"/>
          </p:nvPr>
        </p:nvSpPr>
        <p:spPr>
          <a:xfrm>
            <a:off x="1591744" y="1626859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8"/>
          </p:nvPr>
        </p:nvSpPr>
        <p:spPr>
          <a:xfrm>
            <a:off x="1591744" y="2017584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9" hasCustomPrompt="1"/>
          </p:nvPr>
        </p:nvSpPr>
        <p:spPr>
          <a:xfrm>
            <a:off x="725000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13"/>
          </p:nvPr>
        </p:nvSpPr>
        <p:spPr>
          <a:xfrm>
            <a:off x="5809627" y="1626872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4"/>
          </p:nvPr>
        </p:nvSpPr>
        <p:spPr>
          <a:xfrm>
            <a:off x="5809627" y="2017597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42883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3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xfrm>
            <a:off x="3490463" y="1928475"/>
            <a:ext cx="41925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1"/>
          </p:nvPr>
        </p:nvSpPr>
        <p:spPr>
          <a:xfrm>
            <a:off x="3490463" y="2786800"/>
            <a:ext cx="41925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title" idx="2" hasCustomPrompt="1"/>
          </p:nvPr>
        </p:nvSpPr>
        <p:spPr>
          <a:xfrm>
            <a:off x="1320713" y="1980926"/>
            <a:ext cx="1432500" cy="11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5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25" name="Google Shape;225;p15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5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15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15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15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5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15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9" name="Google Shape;23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subTitle" idx="1"/>
          </p:nvPr>
        </p:nvSpPr>
        <p:spPr>
          <a:xfrm>
            <a:off x="1019598" y="1918675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ubTitle" idx="2"/>
          </p:nvPr>
        </p:nvSpPr>
        <p:spPr>
          <a:xfrm>
            <a:off x="1019598" y="2771624"/>
            <a:ext cx="17829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3"/>
          </p:nvPr>
        </p:nvSpPr>
        <p:spPr>
          <a:xfrm>
            <a:off x="3680548" y="1918675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subTitle" idx="4"/>
          </p:nvPr>
        </p:nvSpPr>
        <p:spPr>
          <a:xfrm>
            <a:off x="3680548" y="2771624"/>
            <a:ext cx="17829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subTitle" idx="5"/>
          </p:nvPr>
        </p:nvSpPr>
        <p:spPr>
          <a:xfrm>
            <a:off x="6341498" y="1918675"/>
            <a:ext cx="17829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5" name="Google Shape;245;p15"/>
          <p:cNvSpPr txBox="1">
            <a:spLocks noGrp="1"/>
          </p:cNvSpPr>
          <p:nvPr>
            <p:ph type="subTitle" idx="6"/>
          </p:nvPr>
        </p:nvSpPr>
        <p:spPr>
          <a:xfrm>
            <a:off x="6341498" y="2771624"/>
            <a:ext cx="17829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6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48" name="Google Shape;248;p16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6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6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6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6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6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16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16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1058850" y="1354425"/>
            <a:ext cx="3513300" cy="182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1"/>
          </p:nvPr>
        </p:nvSpPr>
        <p:spPr>
          <a:xfrm>
            <a:off x="1258350" y="3545400"/>
            <a:ext cx="6627300" cy="102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7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66" name="Google Shape;266;p17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17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7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17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17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17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17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17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7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7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" name="Google Shape;280;p17"/>
          <p:cNvSpPr txBox="1">
            <a:spLocks noGrp="1"/>
          </p:cNvSpPr>
          <p:nvPr>
            <p:ph type="title"/>
          </p:nvPr>
        </p:nvSpPr>
        <p:spPr>
          <a:xfrm>
            <a:off x="3246750" y="2210550"/>
            <a:ext cx="26505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1" name="Google Shape;281;p17"/>
          <p:cNvSpPr txBox="1">
            <a:spLocks noGrp="1"/>
          </p:cNvSpPr>
          <p:nvPr>
            <p:ph type="subTitle" idx="1"/>
          </p:nvPr>
        </p:nvSpPr>
        <p:spPr>
          <a:xfrm>
            <a:off x="3246750" y="2874750"/>
            <a:ext cx="2650500" cy="10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2" name="Google Shape;282;p17"/>
          <p:cNvSpPr txBox="1">
            <a:spLocks noGrp="1"/>
          </p:cNvSpPr>
          <p:nvPr>
            <p:ph type="title" idx="2" hasCustomPrompt="1"/>
          </p:nvPr>
        </p:nvSpPr>
        <p:spPr>
          <a:xfrm>
            <a:off x="3972300" y="1221150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18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85" name="Google Shape;285;p18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8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8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8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18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8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8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8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8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8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8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9" name="Google Shape;29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subTitle" idx="1"/>
          </p:nvPr>
        </p:nvSpPr>
        <p:spPr>
          <a:xfrm>
            <a:off x="8569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ubTitle" idx="2"/>
          </p:nvPr>
        </p:nvSpPr>
        <p:spPr>
          <a:xfrm>
            <a:off x="8569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3"/>
          </p:nvPr>
        </p:nvSpPr>
        <p:spPr>
          <a:xfrm>
            <a:off x="8569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subTitle" idx="4"/>
          </p:nvPr>
        </p:nvSpPr>
        <p:spPr>
          <a:xfrm>
            <a:off x="8569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5"/>
          </p:nvPr>
        </p:nvSpPr>
        <p:spPr>
          <a:xfrm>
            <a:off x="35146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6"/>
          </p:nvPr>
        </p:nvSpPr>
        <p:spPr>
          <a:xfrm>
            <a:off x="35146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subTitle" idx="7"/>
          </p:nvPr>
        </p:nvSpPr>
        <p:spPr>
          <a:xfrm>
            <a:off x="35146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8"/>
          </p:nvPr>
        </p:nvSpPr>
        <p:spPr>
          <a:xfrm>
            <a:off x="35146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9"/>
          </p:nvPr>
        </p:nvSpPr>
        <p:spPr>
          <a:xfrm>
            <a:off x="61723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13"/>
          </p:nvPr>
        </p:nvSpPr>
        <p:spPr>
          <a:xfrm>
            <a:off x="61723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subTitle" idx="14"/>
          </p:nvPr>
        </p:nvSpPr>
        <p:spPr>
          <a:xfrm>
            <a:off x="61723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subTitle" idx="15"/>
          </p:nvPr>
        </p:nvSpPr>
        <p:spPr>
          <a:xfrm>
            <a:off x="61723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9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314" name="Google Shape;314;p19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9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19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19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9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9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9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9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9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9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19"/>
          <p:cNvSpPr txBox="1">
            <a:spLocks noGrp="1"/>
          </p:cNvSpPr>
          <p:nvPr>
            <p:ph type="title" hasCustomPrompt="1"/>
          </p:nvPr>
        </p:nvSpPr>
        <p:spPr>
          <a:xfrm>
            <a:off x="808725" y="1866450"/>
            <a:ext cx="21297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29" name="Google Shape;329;p19"/>
          <p:cNvSpPr txBox="1">
            <a:spLocks noGrp="1"/>
          </p:cNvSpPr>
          <p:nvPr>
            <p:ph type="subTitle" idx="1"/>
          </p:nvPr>
        </p:nvSpPr>
        <p:spPr>
          <a:xfrm>
            <a:off x="808725" y="3113325"/>
            <a:ext cx="2129700" cy="63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title" idx="2" hasCustomPrompt="1"/>
          </p:nvPr>
        </p:nvSpPr>
        <p:spPr>
          <a:xfrm>
            <a:off x="3507150" y="1866450"/>
            <a:ext cx="21297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1" name="Google Shape;331;p19"/>
          <p:cNvSpPr txBox="1">
            <a:spLocks noGrp="1"/>
          </p:cNvSpPr>
          <p:nvPr>
            <p:ph type="subTitle" idx="3"/>
          </p:nvPr>
        </p:nvSpPr>
        <p:spPr>
          <a:xfrm>
            <a:off x="3507150" y="3113325"/>
            <a:ext cx="2129700" cy="63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9"/>
          <p:cNvSpPr txBox="1">
            <a:spLocks noGrp="1"/>
          </p:cNvSpPr>
          <p:nvPr>
            <p:ph type="title" idx="4" hasCustomPrompt="1"/>
          </p:nvPr>
        </p:nvSpPr>
        <p:spPr>
          <a:xfrm>
            <a:off x="6205725" y="1866450"/>
            <a:ext cx="21297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33" name="Google Shape;333;p19"/>
          <p:cNvSpPr txBox="1">
            <a:spLocks noGrp="1"/>
          </p:cNvSpPr>
          <p:nvPr>
            <p:ph type="subTitle" idx="5"/>
          </p:nvPr>
        </p:nvSpPr>
        <p:spPr>
          <a:xfrm>
            <a:off x="6205725" y="3113325"/>
            <a:ext cx="2129700" cy="63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20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336" name="Google Shape;336;p20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20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20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20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20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20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20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0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0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20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20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0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0" name="Google Shape;350;p20"/>
          <p:cNvSpPr txBox="1">
            <a:spLocks noGrp="1"/>
          </p:cNvSpPr>
          <p:nvPr>
            <p:ph type="title"/>
          </p:nvPr>
        </p:nvSpPr>
        <p:spPr>
          <a:xfrm flipH="1">
            <a:off x="3689113" y="1907400"/>
            <a:ext cx="28434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subTitle" idx="1"/>
          </p:nvPr>
        </p:nvSpPr>
        <p:spPr>
          <a:xfrm flipH="1">
            <a:off x="2517453" y="3021375"/>
            <a:ext cx="41925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611488" y="1907550"/>
            <a:ext cx="10776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3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391" name="Google Shape;391;p23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23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23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23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23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23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23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23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23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23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3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3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3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3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3"/>
          <p:cNvSpPr txBox="1">
            <a:spLocks noGrp="1"/>
          </p:cNvSpPr>
          <p:nvPr>
            <p:ph type="subTitle" idx="1"/>
          </p:nvPr>
        </p:nvSpPr>
        <p:spPr>
          <a:xfrm>
            <a:off x="1234650" y="3129753"/>
            <a:ext cx="2450700" cy="48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407" name="Google Shape;407;p23"/>
          <p:cNvSpPr txBox="1">
            <a:spLocks noGrp="1"/>
          </p:cNvSpPr>
          <p:nvPr>
            <p:ph type="subTitle" idx="2"/>
          </p:nvPr>
        </p:nvSpPr>
        <p:spPr>
          <a:xfrm>
            <a:off x="1234650" y="3614750"/>
            <a:ext cx="2450700" cy="7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23"/>
          <p:cNvSpPr txBox="1">
            <a:spLocks noGrp="1"/>
          </p:cNvSpPr>
          <p:nvPr>
            <p:ph type="subTitle" idx="3"/>
          </p:nvPr>
        </p:nvSpPr>
        <p:spPr>
          <a:xfrm>
            <a:off x="5452528" y="3131761"/>
            <a:ext cx="2450700" cy="48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409" name="Google Shape;409;p23"/>
          <p:cNvSpPr txBox="1">
            <a:spLocks noGrp="1"/>
          </p:cNvSpPr>
          <p:nvPr>
            <p:ph type="subTitle" idx="4"/>
          </p:nvPr>
        </p:nvSpPr>
        <p:spPr>
          <a:xfrm>
            <a:off x="5452526" y="3616960"/>
            <a:ext cx="2450700" cy="7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3"/>
          <p:cNvSpPr txBox="1">
            <a:spLocks noGrp="1"/>
          </p:cNvSpPr>
          <p:nvPr>
            <p:ph type="subTitle" idx="5"/>
          </p:nvPr>
        </p:nvSpPr>
        <p:spPr>
          <a:xfrm>
            <a:off x="1234650" y="1487098"/>
            <a:ext cx="2450700" cy="48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411" name="Google Shape;411;p23"/>
          <p:cNvSpPr txBox="1">
            <a:spLocks noGrp="1"/>
          </p:cNvSpPr>
          <p:nvPr>
            <p:ph type="subTitle" idx="6"/>
          </p:nvPr>
        </p:nvSpPr>
        <p:spPr>
          <a:xfrm>
            <a:off x="1234650" y="1972225"/>
            <a:ext cx="2450700" cy="7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23"/>
          <p:cNvSpPr txBox="1">
            <a:spLocks noGrp="1"/>
          </p:cNvSpPr>
          <p:nvPr>
            <p:ph type="subTitle" idx="7"/>
          </p:nvPr>
        </p:nvSpPr>
        <p:spPr>
          <a:xfrm>
            <a:off x="5452528" y="1487114"/>
            <a:ext cx="2450700" cy="48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 ExtraBold"/>
              <a:buNone/>
              <a:defRPr sz="2000">
                <a:latin typeface="Dosis ExtraBold"/>
                <a:ea typeface="Dosis ExtraBold"/>
                <a:cs typeface="Dosis ExtraBold"/>
                <a:sym typeface="Dosis ExtraBold"/>
              </a:defRPr>
            </a:lvl9pPr>
          </a:lstStyle>
          <a:p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subTitle" idx="8"/>
          </p:nvPr>
        </p:nvSpPr>
        <p:spPr>
          <a:xfrm>
            <a:off x="5452526" y="1972242"/>
            <a:ext cx="2450700" cy="7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93100" y="2820616"/>
            <a:ext cx="43578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2393100" y="3678950"/>
            <a:ext cx="43578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3972300" y="1045325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6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463" name="Google Shape;463;p26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26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26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6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26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26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26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6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6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6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6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26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26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26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7" name="Google Shape;477;p26"/>
          <p:cNvSpPr txBox="1">
            <a:spLocks noGrp="1"/>
          </p:cNvSpPr>
          <p:nvPr>
            <p:ph type="title"/>
          </p:nvPr>
        </p:nvSpPr>
        <p:spPr>
          <a:xfrm>
            <a:off x="853263" y="1044525"/>
            <a:ext cx="3459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26"/>
          <p:cNvSpPr txBox="1">
            <a:spLocks noGrp="1"/>
          </p:cNvSpPr>
          <p:nvPr>
            <p:ph type="subTitle" idx="1"/>
          </p:nvPr>
        </p:nvSpPr>
        <p:spPr>
          <a:xfrm>
            <a:off x="1319500" y="2328450"/>
            <a:ext cx="2450700" cy="159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8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499" name="Google Shape;499;p28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28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28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28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28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28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28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28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28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28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28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8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8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8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3" name="Google Shape;513;p28"/>
          <p:cNvGrpSpPr/>
          <p:nvPr/>
        </p:nvGrpSpPr>
        <p:grpSpPr>
          <a:xfrm>
            <a:off x="710538" y="554397"/>
            <a:ext cx="7713476" cy="4037004"/>
            <a:chOff x="800150" y="1277750"/>
            <a:chExt cx="6013000" cy="3147025"/>
          </a:xfrm>
        </p:grpSpPr>
        <p:sp>
          <p:nvSpPr>
            <p:cNvPr id="514" name="Google Shape;514;p28"/>
            <p:cNvSpPr/>
            <p:nvPr/>
          </p:nvSpPr>
          <p:spPr>
            <a:xfrm>
              <a:off x="800150" y="1277750"/>
              <a:ext cx="6013000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6413900" y="1284425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fill="none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noFill/>
            <a:ln w="147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800159" y="351561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28"/>
          <p:cNvSpPr txBox="1"/>
          <p:nvPr/>
        </p:nvSpPr>
        <p:spPr>
          <a:xfrm>
            <a:off x="2097450" y="3727325"/>
            <a:ext cx="49491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lang="en" sz="1200" b="1">
                <a:solidFill>
                  <a:srgbClr val="3D396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including icons by </a:t>
            </a:r>
            <a:r>
              <a:rPr lang="en" sz="1200" b="1">
                <a:solidFill>
                  <a:srgbClr val="3D396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lang="en" sz="1200" b="1">
                <a:solidFill>
                  <a:srgbClr val="3D396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3D396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1" name="Google Shape;521;p28"/>
          <p:cNvSpPr txBox="1">
            <a:spLocks noGrp="1"/>
          </p:cNvSpPr>
          <p:nvPr>
            <p:ph type="title"/>
          </p:nvPr>
        </p:nvSpPr>
        <p:spPr>
          <a:xfrm>
            <a:off x="2797050" y="792550"/>
            <a:ext cx="3549900" cy="71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subTitle" idx="1"/>
          </p:nvPr>
        </p:nvSpPr>
        <p:spPr>
          <a:xfrm>
            <a:off x="3346650" y="2493425"/>
            <a:ext cx="2450700" cy="7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2"/>
          </p:nvPr>
        </p:nvSpPr>
        <p:spPr>
          <a:xfrm>
            <a:off x="2939400" y="2128625"/>
            <a:ext cx="3265200" cy="36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29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526" name="Google Shape;526;p29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29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29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9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9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9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9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9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29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29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29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29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29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29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2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373" name="Google Shape;373;p22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22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22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22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2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2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2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2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22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22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22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22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22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7" name="Google Shape;38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subTitle" idx="1"/>
          </p:nvPr>
        </p:nvSpPr>
        <p:spPr>
          <a:xfrm>
            <a:off x="1998600" y="1633400"/>
            <a:ext cx="5146800" cy="28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5669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5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65" name="Google Shape;65;p5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5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5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676313" y="1963550"/>
            <a:ext cx="20928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2"/>
          </p:nvPr>
        </p:nvSpPr>
        <p:spPr>
          <a:xfrm>
            <a:off x="1676313" y="2780299"/>
            <a:ext cx="20928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343638" y="1963550"/>
            <a:ext cx="2092800" cy="51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5343638" y="2780300"/>
            <a:ext cx="2092800" cy="125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6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86" name="Google Shape;86;p6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6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6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6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6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6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6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6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6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6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03" name="Google Shape;103;p7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7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7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7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1739050" y="870775"/>
            <a:ext cx="5005500" cy="86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1739050" y="2118200"/>
            <a:ext cx="5005500" cy="17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8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21" name="Google Shape;121;p8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8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8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8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8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8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8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2210700" y="1073800"/>
            <a:ext cx="4722600" cy="299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9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38" name="Google Shape;138;p9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9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9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9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9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9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9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9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9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9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2771550" y="1465088"/>
            <a:ext cx="3600900" cy="12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74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2771550" y="2762813"/>
            <a:ext cx="3600900" cy="9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613750" y="911100"/>
            <a:ext cx="3916500" cy="33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1"/>
          <p:cNvGrpSpPr/>
          <p:nvPr/>
        </p:nvGrpSpPr>
        <p:grpSpPr>
          <a:xfrm>
            <a:off x="-163950" y="-186300"/>
            <a:ext cx="9471900" cy="5458800"/>
            <a:chOff x="-163950" y="-186300"/>
            <a:chExt cx="9471900" cy="5458800"/>
          </a:xfrm>
        </p:grpSpPr>
        <p:cxnSp>
          <p:nvCxnSpPr>
            <p:cNvPr id="158" name="Google Shape;158;p11"/>
            <p:cNvCxnSpPr/>
            <p:nvPr/>
          </p:nvCxnSpPr>
          <p:spPr>
            <a:xfrm>
              <a:off x="6177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16062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1"/>
            <p:cNvCxnSpPr/>
            <p:nvPr/>
          </p:nvCxnSpPr>
          <p:spPr>
            <a:xfrm>
              <a:off x="25948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1"/>
            <p:cNvCxnSpPr/>
            <p:nvPr/>
          </p:nvCxnSpPr>
          <p:spPr>
            <a:xfrm>
              <a:off x="35834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1"/>
            <p:cNvCxnSpPr/>
            <p:nvPr/>
          </p:nvCxnSpPr>
          <p:spPr>
            <a:xfrm>
              <a:off x="45720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11"/>
            <p:cNvCxnSpPr/>
            <p:nvPr/>
          </p:nvCxnSpPr>
          <p:spPr>
            <a:xfrm>
              <a:off x="556057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11"/>
            <p:cNvCxnSpPr/>
            <p:nvPr/>
          </p:nvCxnSpPr>
          <p:spPr>
            <a:xfrm>
              <a:off x="654915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11"/>
            <p:cNvCxnSpPr/>
            <p:nvPr/>
          </p:nvCxnSpPr>
          <p:spPr>
            <a:xfrm>
              <a:off x="7537725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1"/>
            <p:cNvCxnSpPr/>
            <p:nvPr/>
          </p:nvCxnSpPr>
          <p:spPr>
            <a:xfrm>
              <a:off x="8526300" y="-186300"/>
              <a:ext cx="0" cy="545880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1"/>
            <p:cNvCxnSpPr/>
            <p:nvPr/>
          </p:nvCxnSpPr>
          <p:spPr>
            <a:xfrm>
              <a:off x="-163950" y="905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1"/>
            <p:cNvCxnSpPr/>
            <p:nvPr/>
          </p:nvCxnSpPr>
          <p:spPr>
            <a:xfrm>
              <a:off x="-163950" y="18793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1"/>
            <p:cNvCxnSpPr/>
            <p:nvPr/>
          </p:nvCxnSpPr>
          <p:spPr>
            <a:xfrm>
              <a:off x="-163950" y="28536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11"/>
            <p:cNvCxnSpPr/>
            <p:nvPr/>
          </p:nvCxnSpPr>
          <p:spPr>
            <a:xfrm>
              <a:off x="-163950" y="382787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11"/>
            <p:cNvCxnSpPr/>
            <p:nvPr/>
          </p:nvCxnSpPr>
          <p:spPr>
            <a:xfrm>
              <a:off x="-163950" y="4802125"/>
              <a:ext cx="9471900" cy="0"/>
            </a:xfrm>
            <a:prstGeom prst="straightConnector1">
              <a:avLst/>
            </a:prstGeom>
            <a:noFill/>
            <a:ln w="9525" cap="flat" cmpd="sng">
              <a:solidFill>
                <a:srgbClr val="C2C1C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1"/>
          <p:cNvSpPr txBox="1">
            <a:spLocks noGrp="1"/>
          </p:cNvSpPr>
          <p:nvPr>
            <p:ph type="title" hasCustomPrompt="1"/>
          </p:nvPr>
        </p:nvSpPr>
        <p:spPr>
          <a:xfrm>
            <a:off x="1400089" y="1638033"/>
            <a:ext cx="63522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3" name="Google Shape;173;p11"/>
          <p:cNvSpPr txBox="1">
            <a:spLocks noGrp="1"/>
          </p:cNvSpPr>
          <p:nvPr>
            <p:ph type="subTitle" idx="1"/>
          </p:nvPr>
        </p:nvSpPr>
        <p:spPr>
          <a:xfrm>
            <a:off x="1400090" y="3213846"/>
            <a:ext cx="63522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sis ExtraBold"/>
              <a:buNone/>
              <a:defRPr sz="3600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●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icksand Medium"/>
              <a:buChar char="○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Quicksand Medium"/>
              <a:buChar char="■"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9" r:id="rId19"/>
    <p:sldLayoutId id="2147483672" r:id="rId20"/>
    <p:sldLayoutId id="2147483674" r:id="rId21"/>
    <p:sldLayoutId id="2147483675" r:id="rId22"/>
    <p:sldLayoutId id="2147483685" r:id="rId23"/>
  </p:sldLayoutIdLst>
  <p:transition spd="med"/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5_B8797B4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run-in-code.ba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#dom_and_javascri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45051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CC73-A9D2-4A2A-B952-C6C0EB44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73008-ED5D-494F-89A1-75C0EC6F3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CF8743-1BD8-4D0B-B131-3FA03C34C35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5" name="e9a88eae-6666-4715-b5cf-f9e98d7013ed">
            <a:extLst>
              <a:ext uri="{FF2B5EF4-FFF2-40B4-BE49-F238E27FC236}">
                <a16:creationId xmlns:a16="http://schemas.microsoft.com/office/drawing/2014/main" id="{E3CB71EA-E3B1-484A-B76E-C5B50D8AF8DB}"/>
              </a:ext>
            </a:extLst>
          </p:cNvPr>
          <p:cNvGrpSpPr/>
          <p:nvPr/>
        </p:nvGrpSpPr>
        <p:grpSpPr>
          <a:xfrm rot="10800000">
            <a:off x="1321965" y="870782"/>
            <a:ext cx="6500053" cy="3401934"/>
            <a:chOff x="800150" y="1277750"/>
            <a:chExt cx="6013000" cy="3147025"/>
          </a:xfrm>
        </p:grpSpPr>
        <p:sp>
          <p:nvSpPr>
            <p:cNvPr id="6" name="Google Shape;656;p43">
              <a:extLst>
                <a:ext uri="{FF2B5EF4-FFF2-40B4-BE49-F238E27FC236}">
                  <a16:creationId xmlns:a16="http://schemas.microsoft.com/office/drawing/2014/main" id="{00569317-4F34-44A0-B02E-C30C641E5106}"/>
                </a:ext>
              </a:extLst>
            </p:cNvPr>
            <p:cNvSpPr/>
            <p:nvPr/>
          </p:nvSpPr>
          <p:spPr>
            <a:xfrm>
              <a:off x="800150" y="1277750"/>
              <a:ext cx="6013000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657;p43">
              <a:extLst>
                <a:ext uri="{FF2B5EF4-FFF2-40B4-BE49-F238E27FC236}">
                  <a16:creationId xmlns:a16="http://schemas.microsoft.com/office/drawing/2014/main" id="{8E0FE619-F63C-4D13-9EBA-E370D797631F}"/>
                </a:ext>
              </a:extLst>
            </p:cNvPr>
            <p:cNvSpPr/>
            <p:nvPr/>
          </p:nvSpPr>
          <p:spPr>
            <a:xfrm>
              <a:off x="6413900" y="1284425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rgbClr val="F2C2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58;p43">
              <a:extLst>
                <a:ext uri="{FF2B5EF4-FFF2-40B4-BE49-F238E27FC236}">
                  <a16:creationId xmlns:a16="http://schemas.microsoft.com/office/drawing/2014/main" id="{B54A2FCC-C115-477E-B0C6-FB995D99FCDB}"/>
                </a:ext>
              </a:extLst>
            </p:cNvPr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59;p43">
              <a:extLst>
                <a:ext uri="{FF2B5EF4-FFF2-40B4-BE49-F238E27FC236}">
                  <a16:creationId xmlns:a16="http://schemas.microsoft.com/office/drawing/2014/main" id="{E074DBFB-B051-49BE-813A-4C6030338B78}"/>
                </a:ext>
              </a:extLst>
            </p:cNvPr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fill="none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noFill/>
            <a:ln w="147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0;p43">
              <a:extLst>
                <a:ext uri="{FF2B5EF4-FFF2-40B4-BE49-F238E27FC236}">
                  <a16:creationId xmlns:a16="http://schemas.microsoft.com/office/drawing/2014/main" id="{60E09C39-C7EE-4921-8201-BA1636E28940}"/>
                </a:ext>
              </a:extLst>
            </p:cNvPr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661;p43">
              <a:extLst>
                <a:ext uri="{FF2B5EF4-FFF2-40B4-BE49-F238E27FC236}">
                  <a16:creationId xmlns:a16="http://schemas.microsoft.com/office/drawing/2014/main" id="{CC9FFC1C-9A94-4334-912D-3290DD7F34A5}"/>
                </a:ext>
              </a:extLst>
            </p:cNvPr>
            <p:cNvSpPr/>
            <p:nvPr/>
          </p:nvSpPr>
          <p:spPr>
            <a:xfrm>
              <a:off x="800159" y="351561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rgbClr val="8D9BD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662;p43">
            <a:extLst>
              <a:ext uri="{FF2B5EF4-FFF2-40B4-BE49-F238E27FC236}">
                <a16:creationId xmlns:a16="http://schemas.microsoft.com/office/drawing/2014/main" id="{3F1C9B7B-AF06-4DB1-AC36-2E52A86C99B7}"/>
              </a:ext>
            </a:extLst>
          </p:cNvPr>
          <p:cNvSpPr txBox="1">
            <a:spLocks/>
          </p:cNvSpPr>
          <p:nvPr/>
        </p:nvSpPr>
        <p:spPr>
          <a:xfrm>
            <a:off x="1739050" y="870775"/>
            <a:ext cx="50055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osis ExtraBold"/>
              <a:buNone/>
              <a:defRPr sz="4800" b="0" i="0" u="none" strike="noStrike" cap="none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rgbClr val="3D3961"/>
                </a:solidFill>
              </a:rPr>
              <a:t>DOM Tree</a:t>
            </a:r>
            <a:endParaRPr lang="en-IN" dirty="0">
              <a:solidFill>
                <a:srgbClr val="3D3961"/>
              </a:solidFill>
            </a:endParaRPr>
          </a:p>
        </p:txBody>
      </p:sp>
      <p:sp>
        <p:nvSpPr>
          <p:cNvPr id="13" name="Google Shape;663;p43">
            <a:extLst>
              <a:ext uri="{FF2B5EF4-FFF2-40B4-BE49-F238E27FC236}">
                <a16:creationId xmlns:a16="http://schemas.microsoft.com/office/drawing/2014/main" id="{F496ECE0-0700-4BA6-B192-1B8ED6E357DC}"/>
              </a:ext>
            </a:extLst>
          </p:cNvPr>
          <p:cNvSpPr txBox="1">
            <a:spLocks/>
          </p:cNvSpPr>
          <p:nvPr/>
        </p:nvSpPr>
        <p:spPr>
          <a:xfrm>
            <a:off x="1739050" y="2118200"/>
            <a:ext cx="50055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16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icksand Medium"/>
              <a:buNone/>
              <a:defRPr sz="2100" b="0" i="0" u="none" strike="noStrike" cap="none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marL="0" indent="0"/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The DOM is often referred to as the 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DOM tree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and consists of a tree of objects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nodes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69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6BEA-16A2-4E4F-90E1-751920A3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E1492-619E-4759-9F71-9CAC1E762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4DABB5E-A55D-482D-A6A4-D5D55D93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55" y="251460"/>
            <a:ext cx="7567890" cy="4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1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3"/>
          <p:cNvSpPr txBox="1">
            <a:spLocks noGrp="1"/>
          </p:cNvSpPr>
          <p:nvPr>
            <p:ph type="title"/>
          </p:nvPr>
        </p:nvSpPr>
        <p:spPr>
          <a:xfrm>
            <a:off x="720000" y="23406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 TREE</a:t>
            </a:r>
            <a:endParaRPr dirty="0"/>
          </a:p>
        </p:txBody>
      </p:sp>
      <p:cxnSp>
        <p:nvCxnSpPr>
          <p:cNvPr id="206" name="Google Shape;1440;p63">
            <a:extLst>
              <a:ext uri="{FF2B5EF4-FFF2-40B4-BE49-F238E27FC236}">
                <a16:creationId xmlns:a16="http://schemas.microsoft.com/office/drawing/2014/main" id="{E24A1C5D-C386-4927-BC56-068EB1B39C1A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111259" y="1429678"/>
            <a:ext cx="4842" cy="3244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1440;p63">
            <a:extLst>
              <a:ext uri="{FF2B5EF4-FFF2-40B4-BE49-F238E27FC236}">
                <a16:creationId xmlns:a16="http://schemas.microsoft.com/office/drawing/2014/main" id="{3B5B6A28-1D3C-4732-804E-2B7984104835}"/>
              </a:ext>
            </a:extLst>
          </p:cNvPr>
          <p:cNvCxnSpPr>
            <a:cxnSpLocks/>
            <a:stCxn id="170" idx="1"/>
            <a:endCxn id="181" idx="0"/>
          </p:cNvCxnSpPr>
          <p:nvPr/>
        </p:nvCxnSpPr>
        <p:spPr>
          <a:xfrm rot="10800000" flipV="1">
            <a:off x="6807959" y="3591918"/>
            <a:ext cx="255382" cy="67739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1440;p63">
            <a:extLst>
              <a:ext uri="{FF2B5EF4-FFF2-40B4-BE49-F238E27FC236}">
                <a16:creationId xmlns:a16="http://schemas.microsoft.com/office/drawing/2014/main" id="{1FFC0E9B-7EC7-4F93-80C8-43FA50D531B0}"/>
              </a:ext>
            </a:extLst>
          </p:cNvPr>
          <p:cNvCxnSpPr>
            <a:cxnSpLocks/>
            <a:stCxn id="170" idx="3"/>
            <a:endCxn id="182" idx="0"/>
          </p:cNvCxnSpPr>
          <p:nvPr/>
        </p:nvCxnSpPr>
        <p:spPr>
          <a:xfrm>
            <a:off x="7724210" y="3591918"/>
            <a:ext cx="262869" cy="67739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440;p63">
            <a:extLst>
              <a:ext uri="{FF2B5EF4-FFF2-40B4-BE49-F238E27FC236}">
                <a16:creationId xmlns:a16="http://schemas.microsoft.com/office/drawing/2014/main" id="{1A36FCDA-CEFC-4650-9911-CF5CCACDB5BE}"/>
              </a:ext>
            </a:extLst>
          </p:cNvPr>
          <p:cNvCxnSpPr>
            <a:cxnSpLocks/>
            <a:stCxn id="160" idx="3"/>
            <a:endCxn id="170" idx="0"/>
          </p:cNvCxnSpPr>
          <p:nvPr/>
        </p:nvCxnSpPr>
        <p:spPr>
          <a:xfrm>
            <a:off x="6930367" y="2705248"/>
            <a:ext cx="463408" cy="59272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440;p63">
            <a:extLst>
              <a:ext uri="{FF2B5EF4-FFF2-40B4-BE49-F238E27FC236}">
                <a16:creationId xmlns:a16="http://schemas.microsoft.com/office/drawing/2014/main" id="{F7E570C6-24ED-468A-BEAC-2983E2641C10}"/>
              </a:ext>
            </a:extLst>
          </p:cNvPr>
          <p:cNvCxnSpPr>
            <a:cxnSpLocks/>
          </p:cNvCxnSpPr>
          <p:nvPr/>
        </p:nvCxnSpPr>
        <p:spPr>
          <a:xfrm rot="4080000">
            <a:off x="4945758" y="3422948"/>
            <a:ext cx="1288056" cy="5274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440;p63">
            <a:extLst>
              <a:ext uri="{FF2B5EF4-FFF2-40B4-BE49-F238E27FC236}">
                <a16:creationId xmlns:a16="http://schemas.microsoft.com/office/drawing/2014/main" id="{D27DB07A-5896-464E-B50C-8A3A65887D2E}"/>
              </a:ext>
            </a:extLst>
          </p:cNvPr>
          <p:cNvCxnSpPr>
            <a:cxnSpLocks/>
            <a:stCxn id="160" idx="1"/>
            <a:endCxn id="1423" idx="0"/>
          </p:cNvCxnSpPr>
          <p:nvPr/>
        </p:nvCxnSpPr>
        <p:spPr>
          <a:xfrm rot="10800000" flipV="1">
            <a:off x="4660933" y="2705248"/>
            <a:ext cx="805216" cy="1564069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440;p63">
            <a:extLst>
              <a:ext uri="{FF2B5EF4-FFF2-40B4-BE49-F238E27FC236}">
                <a16:creationId xmlns:a16="http://schemas.microsoft.com/office/drawing/2014/main" id="{10A92796-AF25-4C5F-BF0F-A580EBFC7DEE}"/>
              </a:ext>
            </a:extLst>
          </p:cNvPr>
          <p:cNvCxnSpPr>
            <a:cxnSpLocks/>
            <a:stCxn id="114" idx="3"/>
            <a:endCxn id="160" idx="0"/>
          </p:cNvCxnSpPr>
          <p:nvPr/>
        </p:nvCxnSpPr>
        <p:spPr>
          <a:xfrm>
            <a:off x="4848210" y="1965944"/>
            <a:ext cx="1350048" cy="52748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BEAEAC6-0CE9-4F3F-ABBD-2C5709A9F465}"/>
              </a:ext>
            </a:extLst>
          </p:cNvPr>
          <p:cNvGrpSpPr/>
          <p:nvPr/>
        </p:nvGrpSpPr>
        <p:grpSpPr>
          <a:xfrm>
            <a:off x="3371441" y="813770"/>
            <a:ext cx="1673012" cy="609206"/>
            <a:chOff x="3800756" y="1021242"/>
            <a:chExt cx="1542505" cy="561684"/>
          </a:xfrm>
        </p:grpSpPr>
        <p:grpSp>
          <p:nvGrpSpPr>
            <p:cNvPr id="1474" name="Google Shape;1474;p63"/>
            <p:cNvGrpSpPr/>
            <p:nvPr/>
          </p:nvGrpSpPr>
          <p:grpSpPr>
            <a:xfrm>
              <a:off x="3800756" y="1021242"/>
              <a:ext cx="1542505" cy="561684"/>
              <a:chOff x="4098825" y="3548675"/>
              <a:chExt cx="2708525" cy="986275"/>
            </a:xfrm>
          </p:grpSpPr>
          <p:sp>
            <p:nvSpPr>
              <p:cNvPr id="1475" name="Google Shape;1475;p63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63"/>
              <p:cNvSpPr/>
              <p:nvPr/>
            </p:nvSpPr>
            <p:spPr>
              <a:xfrm>
                <a:off x="4106869" y="3564633"/>
                <a:ext cx="396125" cy="953921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63"/>
              <p:cNvSpPr/>
              <p:nvPr/>
            </p:nvSpPr>
            <p:spPr>
              <a:xfrm>
                <a:off x="6404063" y="3928248"/>
                <a:ext cx="395700" cy="589001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63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8" name="Google Shape;1438;p63"/>
            <p:cNvSpPr txBox="1"/>
            <p:nvPr/>
          </p:nvSpPr>
          <p:spPr>
            <a:xfrm>
              <a:off x="3897012" y="1106830"/>
              <a:ext cx="1350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Document</a:t>
              </a:r>
              <a:endParaRPr sz="22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cxnSp>
        <p:nvCxnSpPr>
          <p:cNvPr id="1421" name="Google Shape;1421;p63"/>
          <p:cNvCxnSpPr>
            <a:stCxn id="1422" idx="2"/>
            <a:endCxn id="1423" idx="0"/>
          </p:cNvCxnSpPr>
          <p:nvPr/>
        </p:nvCxnSpPr>
        <p:spPr>
          <a:xfrm>
            <a:off x="4660932" y="3885858"/>
            <a:ext cx="0" cy="3834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63"/>
          <p:cNvCxnSpPr>
            <a:endCxn id="1425" idx="0"/>
          </p:cNvCxnSpPr>
          <p:nvPr/>
        </p:nvCxnSpPr>
        <p:spPr>
          <a:xfrm>
            <a:off x="5593325" y="3885849"/>
            <a:ext cx="0" cy="3834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8" name="Google Shape;1448;p63"/>
          <p:cNvGrpSpPr/>
          <p:nvPr/>
        </p:nvGrpSpPr>
        <p:grpSpPr>
          <a:xfrm>
            <a:off x="4253779" y="4146572"/>
            <a:ext cx="814306" cy="833398"/>
            <a:chOff x="8703074" y="1870750"/>
            <a:chExt cx="2381952" cy="2437798"/>
          </a:xfrm>
        </p:grpSpPr>
        <p:sp>
          <p:nvSpPr>
            <p:cNvPr id="1449" name="Google Shape;1449;p63"/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3"/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3"/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3"/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3" name="Google Shape;1453;p63"/>
          <p:cNvGrpSpPr/>
          <p:nvPr/>
        </p:nvGrpSpPr>
        <p:grpSpPr>
          <a:xfrm>
            <a:off x="5186172" y="4146572"/>
            <a:ext cx="814306" cy="833398"/>
            <a:chOff x="8703074" y="1870750"/>
            <a:chExt cx="2381952" cy="2437798"/>
          </a:xfrm>
        </p:grpSpPr>
        <p:sp>
          <p:nvSpPr>
            <p:cNvPr id="1454" name="Google Shape;1454;p63"/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3"/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3"/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3"/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63"/>
          <p:cNvGrpSpPr/>
          <p:nvPr/>
        </p:nvGrpSpPr>
        <p:grpSpPr>
          <a:xfrm>
            <a:off x="4253779" y="3175222"/>
            <a:ext cx="814306" cy="833398"/>
            <a:chOff x="8703074" y="1870750"/>
            <a:chExt cx="2381952" cy="2437798"/>
          </a:xfrm>
        </p:grpSpPr>
        <p:sp>
          <p:nvSpPr>
            <p:cNvPr id="1459" name="Google Shape;1459;p63"/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3"/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3"/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3"/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63"/>
          <p:cNvGrpSpPr/>
          <p:nvPr/>
        </p:nvGrpSpPr>
        <p:grpSpPr>
          <a:xfrm>
            <a:off x="5186172" y="3175222"/>
            <a:ext cx="814306" cy="833398"/>
            <a:chOff x="8703074" y="1870750"/>
            <a:chExt cx="2381952" cy="2437798"/>
          </a:xfrm>
        </p:grpSpPr>
        <p:sp>
          <p:nvSpPr>
            <p:cNvPr id="1480" name="Google Shape;1480;p63"/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3"/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3"/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3"/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2" name="Google Shape;1422;p63"/>
          <p:cNvSpPr txBox="1"/>
          <p:nvPr/>
        </p:nvSpPr>
        <p:spPr>
          <a:xfrm>
            <a:off x="4330497" y="3297977"/>
            <a:ext cx="660871" cy="58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Element: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&lt;h1&gt;</a:t>
            </a:r>
          </a:p>
        </p:txBody>
      </p:sp>
      <p:sp>
        <p:nvSpPr>
          <p:cNvPr id="1447" name="Google Shape;1447;p63"/>
          <p:cNvSpPr txBox="1"/>
          <p:nvPr/>
        </p:nvSpPr>
        <p:spPr>
          <a:xfrm>
            <a:off x="5262890" y="3297977"/>
            <a:ext cx="660871" cy="58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Element: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&lt;p&gt;</a:t>
            </a:r>
          </a:p>
        </p:txBody>
      </p:sp>
      <p:sp>
        <p:nvSpPr>
          <p:cNvPr id="1423" name="Google Shape;1423;p63"/>
          <p:cNvSpPr txBox="1"/>
          <p:nvPr/>
        </p:nvSpPr>
        <p:spPr>
          <a:xfrm>
            <a:off x="4330497" y="4269317"/>
            <a:ext cx="660871" cy="58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Text: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DOM Tutorial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rgbClr val="3D396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425" name="Google Shape;1425;p63"/>
          <p:cNvSpPr txBox="1"/>
          <p:nvPr/>
        </p:nvSpPr>
        <p:spPr>
          <a:xfrm>
            <a:off x="5262890" y="4269317"/>
            <a:ext cx="660871" cy="58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Text: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DOM Tree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rgbClr val="3D396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cxnSp>
        <p:nvCxnSpPr>
          <p:cNvPr id="1440" name="Google Shape;1440;p63"/>
          <p:cNvCxnSpPr>
            <a:cxnSpLocks/>
            <a:stCxn id="114" idx="1"/>
            <a:endCxn id="154" idx="0"/>
          </p:cNvCxnSpPr>
          <p:nvPr/>
        </p:nvCxnSpPr>
        <p:spPr>
          <a:xfrm rot="10800000" flipV="1">
            <a:off x="2406093" y="1965943"/>
            <a:ext cx="977899" cy="2512537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" name="Google Shape;1469;p63">
            <a:extLst>
              <a:ext uri="{FF2B5EF4-FFF2-40B4-BE49-F238E27FC236}">
                <a16:creationId xmlns:a16="http://schemas.microsoft.com/office/drawing/2014/main" id="{F803C332-EA90-4771-B88A-382D3204B2E8}"/>
              </a:ext>
            </a:extLst>
          </p:cNvPr>
          <p:cNvGrpSpPr/>
          <p:nvPr/>
        </p:nvGrpSpPr>
        <p:grpSpPr>
          <a:xfrm>
            <a:off x="3375209" y="1646382"/>
            <a:ext cx="1673088" cy="609226"/>
            <a:chOff x="807750" y="2267993"/>
            <a:chExt cx="2708648" cy="986306"/>
          </a:xfrm>
        </p:grpSpPr>
        <p:sp>
          <p:nvSpPr>
            <p:cNvPr id="110" name="Google Shape;1470;p63">
              <a:extLst>
                <a:ext uri="{FF2B5EF4-FFF2-40B4-BE49-F238E27FC236}">
                  <a16:creationId xmlns:a16="http://schemas.microsoft.com/office/drawing/2014/main" id="{92DCA014-8B67-4CF2-8B8D-0FEBA2868410}"/>
                </a:ext>
              </a:extLst>
            </p:cNvPr>
            <p:cNvSpPr/>
            <p:nvPr/>
          </p:nvSpPr>
          <p:spPr>
            <a:xfrm>
              <a:off x="807750" y="2267999"/>
              <a:ext cx="2708524" cy="986300"/>
            </a:xfrm>
            <a:custGeom>
              <a:avLst/>
              <a:gdLst/>
              <a:ahLst/>
              <a:cxnLst/>
              <a:rect l="l" t="t" r="r" b="b"/>
              <a:pathLst>
                <a:path w="108341" h="39452" extrusionOk="0">
                  <a:moveTo>
                    <a:pt x="8065" y="1"/>
                  </a:moveTo>
                  <a:cubicBezTo>
                    <a:pt x="3604" y="1"/>
                    <a:pt x="0" y="3605"/>
                    <a:pt x="0" y="8048"/>
                  </a:cubicBezTo>
                  <a:lnTo>
                    <a:pt x="0" y="31386"/>
                  </a:lnTo>
                  <a:cubicBezTo>
                    <a:pt x="0" y="35847"/>
                    <a:pt x="3604" y="39451"/>
                    <a:pt x="8065" y="39451"/>
                  </a:cubicBezTo>
                  <a:lnTo>
                    <a:pt x="100276" y="39451"/>
                  </a:lnTo>
                  <a:cubicBezTo>
                    <a:pt x="104736" y="39451"/>
                    <a:pt x="108341" y="35847"/>
                    <a:pt x="108341" y="31386"/>
                  </a:cubicBezTo>
                  <a:lnTo>
                    <a:pt x="108341" y="14507"/>
                  </a:lnTo>
                  <a:lnTo>
                    <a:pt x="88339" y="1"/>
                  </a:lnTo>
                  <a:close/>
                </a:path>
              </a:pathLst>
            </a:custGeom>
            <a:solidFill>
              <a:srgbClr val="F6728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71;p63">
              <a:extLst>
                <a:ext uri="{FF2B5EF4-FFF2-40B4-BE49-F238E27FC236}">
                  <a16:creationId xmlns:a16="http://schemas.microsoft.com/office/drawing/2014/main" id="{9C354CDF-52FB-459F-88B7-639E8550335B}"/>
                </a:ext>
              </a:extLst>
            </p:cNvPr>
            <p:cNvSpPr/>
            <p:nvPr/>
          </p:nvSpPr>
          <p:spPr>
            <a:xfrm>
              <a:off x="3113014" y="2499957"/>
              <a:ext cx="395700" cy="736753"/>
            </a:xfrm>
            <a:custGeom>
              <a:avLst/>
              <a:gdLst/>
              <a:ahLst/>
              <a:cxnLst/>
              <a:rect l="l" t="t" r="r" b="b"/>
              <a:pathLst>
                <a:path w="15828" h="29816" extrusionOk="0">
                  <a:moveTo>
                    <a:pt x="1" y="29815"/>
                  </a:moveTo>
                  <a:cubicBezTo>
                    <a:pt x="4319" y="29815"/>
                    <a:pt x="7869" y="26300"/>
                    <a:pt x="7869" y="22036"/>
                  </a:cubicBezTo>
                  <a:lnTo>
                    <a:pt x="7869" y="0"/>
                  </a:lnTo>
                  <a:lnTo>
                    <a:pt x="15827" y="5817"/>
                  </a:lnTo>
                  <a:lnTo>
                    <a:pt x="15827" y="22036"/>
                  </a:lnTo>
                  <a:cubicBezTo>
                    <a:pt x="15827" y="24177"/>
                    <a:pt x="14917" y="26140"/>
                    <a:pt x="13508" y="27531"/>
                  </a:cubicBezTo>
                  <a:cubicBezTo>
                    <a:pt x="12437" y="28602"/>
                    <a:pt x="11028" y="29333"/>
                    <a:pt x="9440" y="29655"/>
                  </a:cubicBezTo>
                  <a:cubicBezTo>
                    <a:pt x="8958" y="29815"/>
                    <a:pt x="8458" y="29815"/>
                    <a:pt x="7869" y="29815"/>
                  </a:cubicBezTo>
                  <a:close/>
                </a:path>
              </a:pathLst>
            </a:custGeom>
            <a:solidFill>
              <a:srgbClr val="E06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472;p63">
              <a:extLst>
                <a:ext uri="{FF2B5EF4-FFF2-40B4-BE49-F238E27FC236}">
                  <a16:creationId xmlns:a16="http://schemas.microsoft.com/office/drawing/2014/main" id="{4448EBDE-4451-4CF7-ABE1-21EAB03FBA63}"/>
                </a:ext>
              </a:extLst>
            </p:cNvPr>
            <p:cNvSpPr/>
            <p:nvPr/>
          </p:nvSpPr>
          <p:spPr>
            <a:xfrm>
              <a:off x="3016990" y="2267993"/>
              <a:ext cx="499408" cy="362705"/>
            </a:xfrm>
            <a:custGeom>
              <a:avLst/>
              <a:gdLst/>
              <a:ahLst/>
              <a:cxnLst/>
              <a:rect l="l" t="t" r="r" b="b"/>
              <a:pathLst>
                <a:path w="20556" h="15168" extrusionOk="0">
                  <a:moveTo>
                    <a:pt x="7959" y="15167"/>
                  </a:moveTo>
                  <a:cubicBezTo>
                    <a:pt x="3569" y="15167"/>
                    <a:pt x="1" y="11688"/>
                    <a:pt x="1" y="7281"/>
                  </a:cubicBezTo>
                  <a:lnTo>
                    <a:pt x="1" y="1"/>
                  </a:lnTo>
                  <a:lnTo>
                    <a:pt x="20556" y="15167"/>
                  </a:ln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473;p63">
              <a:extLst>
                <a:ext uri="{FF2B5EF4-FFF2-40B4-BE49-F238E27FC236}">
                  <a16:creationId xmlns:a16="http://schemas.microsoft.com/office/drawing/2014/main" id="{D417EE9C-3B8C-4F72-8836-E2E6F44BB062}"/>
                </a:ext>
              </a:extLst>
            </p:cNvPr>
            <p:cNvSpPr/>
            <p:nvPr/>
          </p:nvSpPr>
          <p:spPr>
            <a:xfrm>
              <a:off x="816219" y="2285383"/>
              <a:ext cx="395715" cy="951342"/>
            </a:xfrm>
            <a:custGeom>
              <a:avLst/>
              <a:gdLst/>
              <a:ahLst/>
              <a:cxnLst/>
              <a:rect l="l" t="t" r="r" b="b"/>
              <a:pathLst>
                <a:path w="15827" h="38862" extrusionOk="0">
                  <a:moveTo>
                    <a:pt x="7869" y="0"/>
                  </a:moveTo>
                  <a:cubicBezTo>
                    <a:pt x="3551" y="0"/>
                    <a:pt x="0" y="3426"/>
                    <a:pt x="0" y="7762"/>
                  </a:cubicBezTo>
                  <a:lnTo>
                    <a:pt x="0" y="31100"/>
                  </a:lnTo>
                  <a:cubicBezTo>
                    <a:pt x="0" y="35347"/>
                    <a:pt x="3551" y="38862"/>
                    <a:pt x="7869" y="38862"/>
                  </a:cubicBezTo>
                  <a:lnTo>
                    <a:pt x="15827" y="38862"/>
                  </a:lnTo>
                  <a:cubicBezTo>
                    <a:pt x="11437" y="38862"/>
                    <a:pt x="7869" y="35347"/>
                    <a:pt x="7869" y="31100"/>
                  </a:cubicBezTo>
                  <a:lnTo>
                    <a:pt x="7869" y="7762"/>
                  </a:lnTo>
                  <a:cubicBezTo>
                    <a:pt x="7869" y="3426"/>
                    <a:pt x="11437" y="0"/>
                    <a:pt x="15827" y="0"/>
                  </a:cubicBezTo>
                  <a:close/>
                </a:path>
              </a:pathLst>
            </a:custGeom>
            <a:solidFill>
              <a:srgbClr val="FF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" name="Google Shape;1445;p63">
            <a:extLst>
              <a:ext uri="{FF2B5EF4-FFF2-40B4-BE49-F238E27FC236}">
                <a16:creationId xmlns:a16="http://schemas.microsoft.com/office/drawing/2014/main" id="{8583BCA0-7E15-451A-84D2-E115F614ED63}"/>
              </a:ext>
            </a:extLst>
          </p:cNvPr>
          <p:cNvSpPr txBox="1"/>
          <p:nvPr/>
        </p:nvSpPr>
        <p:spPr>
          <a:xfrm>
            <a:off x="3383991" y="1754120"/>
            <a:ext cx="1464219" cy="42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Root Element: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&lt;html&gt;</a:t>
            </a:r>
          </a:p>
        </p:txBody>
      </p:sp>
      <p:grpSp>
        <p:nvGrpSpPr>
          <p:cNvPr id="131" name="Google Shape;1469;p63">
            <a:extLst>
              <a:ext uri="{FF2B5EF4-FFF2-40B4-BE49-F238E27FC236}">
                <a16:creationId xmlns:a16="http://schemas.microsoft.com/office/drawing/2014/main" id="{5465B590-B620-4625-A8B8-E1D65AE153C0}"/>
              </a:ext>
            </a:extLst>
          </p:cNvPr>
          <p:cNvGrpSpPr/>
          <p:nvPr/>
        </p:nvGrpSpPr>
        <p:grpSpPr>
          <a:xfrm>
            <a:off x="1609179" y="2363342"/>
            <a:ext cx="1673088" cy="609226"/>
            <a:chOff x="807750" y="2267993"/>
            <a:chExt cx="2708648" cy="986307"/>
          </a:xfrm>
        </p:grpSpPr>
        <p:sp>
          <p:nvSpPr>
            <p:cNvPr id="132" name="Google Shape;1470;p63">
              <a:extLst>
                <a:ext uri="{FF2B5EF4-FFF2-40B4-BE49-F238E27FC236}">
                  <a16:creationId xmlns:a16="http://schemas.microsoft.com/office/drawing/2014/main" id="{2B992939-F126-4481-A1C8-FC61A3E06DB1}"/>
                </a:ext>
              </a:extLst>
            </p:cNvPr>
            <p:cNvSpPr/>
            <p:nvPr/>
          </p:nvSpPr>
          <p:spPr>
            <a:xfrm>
              <a:off x="807750" y="2268000"/>
              <a:ext cx="2708525" cy="986300"/>
            </a:xfrm>
            <a:custGeom>
              <a:avLst/>
              <a:gdLst/>
              <a:ahLst/>
              <a:cxnLst/>
              <a:rect l="l" t="t" r="r" b="b"/>
              <a:pathLst>
                <a:path w="108341" h="39452" extrusionOk="0">
                  <a:moveTo>
                    <a:pt x="8065" y="1"/>
                  </a:moveTo>
                  <a:cubicBezTo>
                    <a:pt x="3604" y="1"/>
                    <a:pt x="0" y="3605"/>
                    <a:pt x="0" y="8048"/>
                  </a:cubicBezTo>
                  <a:lnTo>
                    <a:pt x="0" y="31386"/>
                  </a:lnTo>
                  <a:cubicBezTo>
                    <a:pt x="0" y="35847"/>
                    <a:pt x="3604" y="39451"/>
                    <a:pt x="8065" y="39451"/>
                  </a:cubicBezTo>
                  <a:lnTo>
                    <a:pt x="100276" y="39451"/>
                  </a:lnTo>
                  <a:cubicBezTo>
                    <a:pt x="104736" y="39451"/>
                    <a:pt x="108341" y="35847"/>
                    <a:pt x="108341" y="31386"/>
                  </a:cubicBezTo>
                  <a:lnTo>
                    <a:pt x="108341" y="14507"/>
                  </a:lnTo>
                  <a:lnTo>
                    <a:pt x="88339" y="1"/>
                  </a:lnTo>
                  <a:close/>
                </a:path>
              </a:pathLst>
            </a:custGeom>
            <a:solidFill>
              <a:srgbClr val="F6728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1;p63">
              <a:extLst>
                <a:ext uri="{FF2B5EF4-FFF2-40B4-BE49-F238E27FC236}">
                  <a16:creationId xmlns:a16="http://schemas.microsoft.com/office/drawing/2014/main" id="{E698E8BD-676B-495F-A55F-B524C1E83F57}"/>
                </a:ext>
              </a:extLst>
            </p:cNvPr>
            <p:cNvSpPr/>
            <p:nvPr/>
          </p:nvSpPr>
          <p:spPr>
            <a:xfrm>
              <a:off x="3113014" y="2499957"/>
              <a:ext cx="395700" cy="736753"/>
            </a:xfrm>
            <a:custGeom>
              <a:avLst/>
              <a:gdLst/>
              <a:ahLst/>
              <a:cxnLst/>
              <a:rect l="l" t="t" r="r" b="b"/>
              <a:pathLst>
                <a:path w="15828" h="29816" extrusionOk="0">
                  <a:moveTo>
                    <a:pt x="1" y="29815"/>
                  </a:moveTo>
                  <a:cubicBezTo>
                    <a:pt x="4319" y="29815"/>
                    <a:pt x="7869" y="26300"/>
                    <a:pt x="7869" y="22036"/>
                  </a:cubicBezTo>
                  <a:lnTo>
                    <a:pt x="7869" y="0"/>
                  </a:lnTo>
                  <a:lnTo>
                    <a:pt x="15827" y="5817"/>
                  </a:lnTo>
                  <a:lnTo>
                    <a:pt x="15827" y="22036"/>
                  </a:lnTo>
                  <a:cubicBezTo>
                    <a:pt x="15827" y="24177"/>
                    <a:pt x="14917" y="26140"/>
                    <a:pt x="13508" y="27531"/>
                  </a:cubicBezTo>
                  <a:cubicBezTo>
                    <a:pt x="12437" y="28602"/>
                    <a:pt x="11028" y="29333"/>
                    <a:pt x="9440" y="29655"/>
                  </a:cubicBezTo>
                  <a:cubicBezTo>
                    <a:pt x="8958" y="29815"/>
                    <a:pt x="8458" y="29815"/>
                    <a:pt x="7869" y="29815"/>
                  </a:cubicBezTo>
                  <a:close/>
                </a:path>
              </a:pathLst>
            </a:custGeom>
            <a:solidFill>
              <a:srgbClr val="E06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472;p63">
              <a:extLst>
                <a:ext uri="{FF2B5EF4-FFF2-40B4-BE49-F238E27FC236}">
                  <a16:creationId xmlns:a16="http://schemas.microsoft.com/office/drawing/2014/main" id="{6430FDAB-6959-412F-8CC0-C61A4DE74F57}"/>
                </a:ext>
              </a:extLst>
            </p:cNvPr>
            <p:cNvSpPr/>
            <p:nvPr/>
          </p:nvSpPr>
          <p:spPr>
            <a:xfrm>
              <a:off x="3016990" y="2267993"/>
              <a:ext cx="499408" cy="362705"/>
            </a:xfrm>
            <a:custGeom>
              <a:avLst/>
              <a:gdLst/>
              <a:ahLst/>
              <a:cxnLst/>
              <a:rect l="l" t="t" r="r" b="b"/>
              <a:pathLst>
                <a:path w="20556" h="15168" extrusionOk="0">
                  <a:moveTo>
                    <a:pt x="7959" y="15167"/>
                  </a:moveTo>
                  <a:cubicBezTo>
                    <a:pt x="3569" y="15167"/>
                    <a:pt x="1" y="11688"/>
                    <a:pt x="1" y="7281"/>
                  </a:cubicBezTo>
                  <a:lnTo>
                    <a:pt x="1" y="1"/>
                  </a:lnTo>
                  <a:lnTo>
                    <a:pt x="20556" y="15167"/>
                  </a:ln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473;p63">
              <a:extLst>
                <a:ext uri="{FF2B5EF4-FFF2-40B4-BE49-F238E27FC236}">
                  <a16:creationId xmlns:a16="http://schemas.microsoft.com/office/drawing/2014/main" id="{6D7A4363-E620-4B7A-B96B-4A98A0361216}"/>
                </a:ext>
              </a:extLst>
            </p:cNvPr>
            <p:cNvSpPr/>
            <p:nvPr/>
          </p:nvSpPr>
          <p:spPr>
            <a:xfrm>
              <a:off x="816219" y="2285383"/>
              <a:ext cx="395715" cy="951342"/>
            </a:xfrm>
            <a:custGeom>
              <a:avLst/>
              <a:gdLst/>
              <a:ahLst/>
              <a:cxnLst/>
              <a:rect l="l" t="t" r="r" b="b"/>
              <a:pathLst>
                <a:path w="15827" h="38862" extrusionOk="0">
                  <a:moveTo>
                    <a:pt x="7869" y="0"/>
                  </a:moveTo>
                  <a:cubicBezTo>
                    <a:pt x="3551" y="0"/>
                    <a:pt x="0" y="3426"/>
                    <a:pt x="0" y="7762"/>
                  </a:cubicBezTo>
                  <a:lnTo>
                    <a:pt x="0" y="31100"/>
                  </a:lnTo>
                  <a:cubicBezTo>
                    <a:pt x="0" y="35347"/>
                    <a:pt x="3551" y="38862"/>
                    <a:pt x="7869" y="38862"/>
                  </a:cubicBezTo>
                  <a:lnTo>
                    <a:pt x="15827" y="38862"/>
                  </a:lnTo>
                  <a:cubicBezTo>
                    <a:pt x="11437" y="38862"/>
                    <a:pt x="7869" y="35347"/>
                    <a:pt x="7869" y="31100"/>
                  </a:cubicBezTo>
                  <a:lnTo>
                    <a:pt x="7869" y="7762"/>
                  </a:lnTo>
                  <a:cubicBezTo>
                    <a:pt x="7869" y="3426"/>
                    <a:pt x="11437" y="0"/>
                    <a:pt x="15827" y="0"/>
                  </a:cubicBezTo>
                  <a:close/>
                </a:path>
              </a:pathLst>
            </a:custGeom>
            <a:solidFill>
              <a:srgbClr val="FF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6" name="Google Shape;1445;p63">
            <a:extLst>
              <a:ext uri="{FF2B5EF4-FFF2-40B4-BE49-F238E27FC236}">
                <a16:creationId xmlns:a16="http://schemas.microsoft.com/office/drawing/2014/main" id="{3A5F3CE2-F437-4A84-90A9-AF275C2479DA}"/>
              </a:ext>
            </a:extLst>
          </p:cNvPr>
          <p:cNvSpPr txBox="1"/>
          <p:nvPr/>
        </p:nvSpPr>
        <p:spPr>
          <a:xfrm>
            <a:off x="1679952" y="2471081"/>
            <a:ext cx="1464219" cy="42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Element: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&lt;head&gt;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ABA088-E612-4358-B018-19E800AAA150}"/>
              </a:ext>
            </a:extLst>
          </p:cNvPr>
          <p:cNvGrpSpPr/>
          <p:nvPr/>
        </p:nvGrpSpPr>
        <p:grpSpPr>
          <a:xfrm>
            <a:off x="1609179" y="3385265"/>
            <a:ext cx="1673088" cy="609226"/>
            <a:chOff x="88557" y="3996953"/>
            <a:chExt cx="2276200" cy="828839"/>
          </a:xfrm>
        </p:grpSpPr>
        <p:grpSp>
          <p:nvGrpSpPr>
            <p:cNvPr id="137" name="Google Shape;1469;p63">
              <a:extLst>
                <a:ext uri="{FF2B5EF4-FFF2-40B4-BE49-F238E27FC236}">
                  <a16:creationId xmlns:a16="http://schemas.microsoft.com/office/drawing/2014/main" id="{7C86B2A1-654B-4179-B900-F0898943EC21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138" name="Google Shape;1470;p63">
                <a:extLst>
                  <a:ext uri="{FF2B5EF4-FFF2-40B4-BE49-F238E27FC236}">
                    <a16:creationId xmlns:a16="http://schemas.microsoft.com/office/drawing/2014/main" id="{03A3E355-EAEF-4228-BB0B-D4C3E9D89908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471;p63">
                <a:extLst>
                  <a:ext uri="{FF2B5EF4-FFF2-40B4-BE49-F238E27FC236}">
                    <a16:creationId xmlns:a16="http://schemas.microsoft.com/office/drawing/2014/main" id="{CDDC93C7-7150-411D-A3EA-E9B7349FB5CD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72;p63">
                <a:extLst>
                  <a:ext uri="{FF2B5EF4-FFF2-40B4-BE49-F238E27FC236}">
                    <a16:creationId xmlns:a16="http://schemas.microsoft.com/office/drawing/2014/main" id="{33B01E86-DEB2-4C29-9489-D62C77F5F49E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1473;p63">
                <a:extLst>
                  <a:ext uri="{FF2B5EF4-FFF2-40B4-BE49-F238E27FC236}">
                    <a16:creationId xmlns:a16="http://schemas.microsoft.com/office/drawing/2014/main" id="{1C3984FE-43F5-4166-BE85-983FA3E30614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2" name="Google Shape;1445;p63">
              <a:extLst>
                <a:ext uri="{FF2B5EF4-FFF2-40B4-BE49-F238E27FC236}">
                  <a16:creationId xmlns:a16="http://schemas.microsoft.com/office/drawing/2014/main" id="{2791C9C0-F6B1-4FBA-A3A3-590A33B888C8}"/>
                </a:ext>
              </a:extLst>
            </p:cNvPr>
            <p:cNvSpPr txBox="1"/>
            <p:nvPr/>
          </p:nvSpPr>
          <p:spPr>
            <a:xfrm>
              <a:off x="184843" y="4143529"/>
              <a:ext cx="1992038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Element: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&lt;title&gt;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DB1DAD-AB55-4E13-86D3-A6CF6CF90EA8}"/>
              </a:ext>
            </a:extLst>
          </p:cNvPr>
          <p:cNvGrpSpPr/>
          <p:nvPr/>
        </p:nvGrpSpPr>
        <p:grpSpPr>
          <a:xfrm>
            <a:off x="1603208" y="4370742"/>
            <a:ext cx="1673088" cy="609226"/>
            <a:chOff x="80434" y="5110174"/>
            <a:chExt cx="2276200" cy="828839"/>
          </a:xfrm>
        </p:grpSpPr>
        <p:grpSp>
          <p:nvGrpSpPr>
            <p:cNvPr id="149" name="Google Shape;1469;p63">
              <a:extLst>
                <a:ext uri="{FF2B5EF4-FFF2-40B4-BE49-F238E27FC236}">
                  <a16:creationId xmlns:a16="http://schemas.microsoft.com/office/drawing/2014/main" id="{EF8F93C6-1C9F-4A67-824A-10B531CA5633}"/>
                </a:ext>
              </a:extLst>
            </p:cNvPr>
            <p:cNvGrpSpPr/>
            <p:nvPr/>
          </p:nvGrpSpPr>
          <p:grpSpPr>
            <a:xfrm>
              <a:off x="80434" y="5110174"/>
              <a:ext cx="2276200" cy="828839"/>
              <a:chOff x="807750" y="2267993"/>
              <a:chExt cx="2708648" cy="986307"/>
            </a:xfrm>
          </p:grpSpPr>
          <p:sp>
            <p:nvSpPr>
              <p:cNvPr id="150" name="Google Shape;1470;p63">
                <a:extLst>
                  <a:ext uri="{FF2B5EF4-FFF2-40B4-BE49-F238E27FC236}">
                    <a16:creationId xmlns:a16="http://schemas.microsoft.com/office/drawing/2014/main" id="{3C7949CD-B032-442B-8200-EA94D346A857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471;p63">
                <a:extLst>
                  <a:ext uri="{FF2B5EF4-FFF2-40B4-BE49-F238E27FC236}">
                    <a16:creationId xmlns:a16="http://schemas.microsoft.com/office/drawing/2014/main" id="{0B63B56A-0CB1-4E44-96BB-ABC4576DA400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1472;p63">
                <a:extLst>
                  <a:ext uri="{FF2B5EF4-FFF2-40B4-BE49-F238E27FC236}">
                    <a16:creationId xmlns:a16="http://schemas.microsoft.com/office/drawing/2014/main" id="{6EDD7EC3-6389-4BCD-B2E1-3A4D16FFEE87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1473;p63">
                <a:extLst>
                  <a:ext uri="{FF2B5EF4-FFF2-40B4-BE49-F238E27FC236}">
                    <a16:creationId xmlns:a16="http://schemas.microsoft.com/office/drawing/2014/main" id="{24CB5C3F-9EC0-4582-A604-ACCE3246E976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4" name="Google Shape;1445;p63">
              <a:extLst>
                <a:ext uri="{FF2B5EF4-FFF2-40B4-BE49-F238E27FC236}">
                  <a16:creationId xmlns:a16="http://schemas.microsoft.com/office/drawing/2014/main" id="{41A5F3F5-CF64-4B9D-9806-BB6614399AF9}"/>
                </a:ext>
              </a:extLst>
            </p:cNvPr>
            <p:cNvSpPr txBox="1"/>
            <p:nvPr/>
          </p:nvSpPr>
          <p:spPr>
            <a:xfrm>
              <a:off x="176720" y="5256750"/>
              <a:ext cx="1992038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Text: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&lt;Dom Model&gt;</a:t>
              </a:r>
            </a:p>
          </p:txBody>
        </p:sp>
      </p:grpSp>
      <p:grpSp>
        <p:nvGrpSpPr>
          <p:cNvPr id="155" name="Google Shape;1469;p63">
            <a:extLst>
              <a:ext uri="{FF2B5EF4-FFF2-40B4-BE49-F238E27FC236}">
                <a16:creationId xmlns:a16="http://schemas.microsoft.com/office/drawing/2014/main" id="{AE3A00C3-08CF-41DF-98A0-67C5A60AF543}"/>
              </a:ext>
            </a:extLst>
          </p:cNvPr>
          <p:cNvGrpSpPr/>
          <p:nvPr/>
        </p:nvGrpSpPr>
        <p:grpSpPr>
          <a:xfrm>
            <a:off x="5395375" y="2385686"/>
            <a:ext cx="1673088" cy="609226"/>
            <a:chOff x="807750" y="2267993"/>
            <a:chExt cx="2708648" cy="986307"/>
          </a:xfrm>
        </p:grpSpPr>
        <p:sp>
          <p:nvSpPr>
            <p:cNvPr id="156" name="Google Shape;1470;p63">
              <a:extLst>
                <a:ext uri="{FF2B5EF4-FFF2-40B4-BE49-F238E27FC236}">
                  <a16:creationId xmlns:a16="http://schemas.microsoft.com/office/drawing/2014/main" id="{A6B07148-9934-4BE2-B59E-26225BD7D797}"/>
                </a:ext>
              </a:extLst>
            </p:cNvPr>
            <p:cNvSpPr/>
            <p:nvPr/>
          </p:nvSpPr>
          <p:spPr>
            <a:xfrm>
              <a:off x="807750" y="2268000"/>
              <a:ext cx="2708525" cy="986300"/>
            </a:xfrm>
            <a:custGeom>
              <a:avLst/>
              <a:gdLst/>
              <a:ahLst/>
              <a:cxnLst/>
              <a:rect l="l" t="t" r="r" b="b"/>
              <a:pathLst>
                <a:path w="108341" h="39452" extrusionOk="0">
                  <a:moveTo>
                    <a:pt x="8065" y="1"/>
                  </a:moveTo>
                  <a:cubicBezTo>
                    <a:pt x="3604" y="1"/>
                    <a:pt x="0" y="3605"/>
                    <a:pt x="0" y="8048"/>
                  </a:cubicBezTo>
                  <a:lnTo>
                    <a:pt x="0" y="31386"/>
                  </a:lnTo>
                  <a:cubicBezTo>
                    <a:pt x="0" y="35847"/>
                    <a:pt x="3604" y="39451"/>
                    <a:pt x="8065" y="39451"/>
                  </a:cubicBezTo>
                  <a:lnTo>
                    <a:pt x="100276" y="39451"/>
                  </a:lnTo>
                  <a:cubicBezTo>
                    <a:pt x="104736" y="39451"/>
                    <a:pt x="108341" y="35847"/>
                    <a:pt x="108341" y="31386"/>
                  </a:cubicBezTo>
                  <a:lnTo>
                    <a:pt x="108341" y="14507"/>
                  </a:lnTo>
                  <a:lnTo>
                    <a:pt x="88339" y="1"/>
                  </a:lnTo>
                  <a:close/>
                </a:path>
              </a:pathLst>
            </a:custGeom>
            <a:solidFill>
              <a:srgbClr val="F6728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71;p63">
              <a:extLst>
                <a:ext uri="{FF2B5EF4-FFF2-40B4-BE49-F238E27FC236}">
                  <a16:creationId xmlns:a16="http://schemas.microsoft.com/office/drawing/2014/main" id="{265C4F52-CFD1-4A38-BED8-11DB7247878E}"/>
                </a:ext>
              </a:extLst>
            </p:cNvPr>
            <p:cNvSpPr/>
            <p:nvPr/>
          </p:nvSpPr>
          <p:spPr>
            <a:xfrm>
              <a:off x="3113014" y="2499957"/>
              <a:ext cx="395700" cy="736753"/>
            </a:xfrm>
            <a:custGeom>
              <a:avLst/>
              <a:gdLst/>
              <a:ahLst/>
              <a:cxnLst/>
              <a:rect l="l" t="t" r="r" b="b"/>
              <a:pathLst>
                <a:path w="15828" h="29816" extrusionOk="0">
                  <a:moveTo>
                    <a:pt x="1" y="29815"/>
                  </a:moveTo>
                  <a:cubicBezTo>
                    <a:pt x="4319" y="29815"/>
                    <a:pt x="7869" y="26300"/>
                    <a:pt x="7869" y="22036"/>
                  </a:cubicBezTo>
                  <a:lnTo>
                    <a:pt x="7869" y="0"/>
                  </a:lnTo>
                  <a:lnTo>
                    <a:pt x="15827" y="5817"/>
                  </a:lnTo>
                  <a:lnTo>
                    <a:pt x="15827" y="22036"/>
                  </a:lnTo>
                  <a:cubicBezTo>
                    <a:pt x="15827" y="24177"/>
                    <a:pt x="14917" y="26140"/>
                    <a:pt x="13508" y="27531"/>
                  </a:cubicBezTo>
                  <a:cubicBezTo>
                    <a:pt x="12437" y="28602"/>
                    <a:pt x="11028" y="29333"/>
                    <a:pt x="9440" y="29655"/>
                  </a:cubicBezTo>
                  <a:cubicBezTo>
                    <a:pt x="8958" y="29815"/>
                    <a:pt x="8458" y="29815"/>
                    <a:pt x="7869" y="29815"/>
                  </a:cubicBezTo>
                  <a:close/>
                </a:path>
              </a:pathLst>
            </a:custGeom>
            <a:solidFill>
              <a:srgbClr val="E06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472;p63">
              <a:extLst>
                <a:ext uri="{FF2B5EF4-FFF2-40B4-BE49-F238E27FC236}">
                  <a16:creationId xmlns:a16="http://schemas.microsoft.com/office/drawing/2014/main" id="{3B25024E-C110-445B-B705-9FF107EBAF96}"/>
                </a:ext>
              </a:extLst>
            </p:cNvPr>
            <p:cNvSpPr/>
            <p:nvPr/>
          </p:nvSpPr>
          <p:spPr>
            <a:xfrm>
              <a:off x="3016990" y="2267993"/>
              <a:ext cx="499408" cy="362705"/>
            </a:xfrm>
            <a:custGeom>
              <a:avLst/>
              <a:gdLst/>
              <a:ahLst/>
              <a:cxnLst/>
              <a:rect l="l" t="t" r="r" b="b"/>
              <a:pathLst>
                <a:path w="20556" h="15168" extrusionOk="0">
                  <a:moveTo>
                    <a:pt x="7959" y="15167"/>
                  </a:moveTo>
                  <a:cubicBezTo>
                    <a:pt x="3569" y="15167"/>
                    <a:pt x="1" y="11688"/>
                    <a:pt x="1" y="7281"/>
                  </a:cubicBezTo>
                  <a:lnTo>
                    <a:pt x="1" y="1"/>
                  </a:lnTo>
                  <a:lnTo>
                    <a:pt x="20556" y="15167"/>
                  </a:ln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473;p63">
              <a:extLst>
                <a:ext uri="{FF2B5EF4-FFF2-40B4-BE49-F238E27FC236}">
                  <a16:creationId xmlns:a16="http://schemas.microsoft.com/office/drawing/2014/main" id="{A4B2A3DF-6F3B-4A75-BA2A-C2CFC4D0E1DB}"/>
                </a:ext>
              </a:extLst>
            </p:cNvPr>
            <p:cNvSpPr/>
            <p:nvPr/>
          </p:nvSpPr>
          <p:spPr>
            <a:xfrm>
              <a:off x="816219" y="2285383"/>
              <a:ext cx="395715" cy="951342"/>
            </a:xfrm>
            <a:custGeom>
              <a:avLst/>
              <a:gdLst/>
              <a:ahLst/>
              <a:cxnLst/>
              <a:rect l="l" t="t" r="r" b="b"/>
              <a:pathLst>
                <a:path w="15827" h="38862" extrusionOk="0">
                  <a:moveTo>
                    <a:pt x="7869" y="0"/>
                  </a:moveTo>
                  <a:cubicBezTo>
                    <a:pt x="3551" y="0"/>
                    <a:pt x="0" y="3426"/>
                    <a:pt x="0" y="7762"/>
                  </a:cubicBezTo>
                  <a:lnTo>
                    <a:pt x="0" y="31100"/>
                  </a:lnTo>
                  <a:cubicBezTo>
                    <a:pt x="0" y="35347"/>
                    <a:pt x="3551" y="38862"/>
                    <a:pt x="7869" y="38862"/>
                  </a:cubicBezTo>
                  <a:lnTo>
                    <a:pt x="15827" y="38862"/>
                  </a:lnTo>
                  <a:cubicBezTo>
                    <a:pt x="11437" y="38862"/>
                    <a:pt x="7869" y="35347"/>
                    <a:pt x="7869" y="31100"/>
                  </a:cubicBezTo>
                  <a:lnTo>
                    <a:pt x="7869" y="7762"/>
                  </a:lnTo>
                  <a:cubicBezTo>
                    <a:pt x="7869" y="3426"/>
                    <a:pt x="11437" y="0"/>
                    <a:pt x="15827" y="0"/>
                  </a:cubicBezTo>
                  <a:close/>
                </a:path>
              </a:pathLst>
            </a:custGeom>
            <a:solidFill>
              <a:srgbClr val="FF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0" name="Google Shape;1445;p63">
            <a:extLst>
              <a:ext uri="{FF2B5EF4-FFF2-40B4-BE49-F238E27FC236}">
                <a16:creationId xmlns:a16="http://schemas.microsoft.com/office/drawing/2014/main" id="{5821C115-BBBA-4738-B757-571A66115F27}"/>
              </a:ext>
            </a:extLst>
          </p:cNvPr>
          <p:cNvSpPr txBox="1"/>
          <p:nvPr/>
        </p:nvSpPr>
        <p:spPr>
          <a:xfrm>
            <a:off x="5466148" y="2493424"/>
            <a:ext cx="1464219" cy="42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Element: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&lt;body&gt;</a:t>
            </a:r>
          </a:p>
        </p:txBody>
      </p:sp>
      <p:grpSp>
        <p:nvGrpSpPr>
          <p:cNvPr id="165" name="Google Shape;1479;p63">
            <a:extLst>
              <a:ext uri="{FF2B5EF4-FFF2-40B4-BE49-F238E27FC236}">
                <a16:creationId xmlns:a16="http://schemas.microsoft.com/office/drawing/2014/main" id="{99BF71B9-E8D9-4EAF-876E-CB0580940B00}"/>
              </a:ext>
            </a:extLst>
          </p:cNvPr>
          <p:cNvGrpSpPr/>
          <p:nvPr/>
        </p:nvGrpSpPr>
        <p:grpSpPr>
          <a:xfrm>
            <a:off x="6986622" y="3175222"/>
            <a:ext cx="814306" cy="833398"/>
            <a:chOff x="8703074" y="1870750"/>
            <a:chExt cx="2381952" cy="2437798"/>
          </a:xfrm>
        </p:grpSpPr>
        <p:sp>
          <p:nvSpPr>
            <p:cNvPr id="166" name="Google Shape;1480;p63">
              <a:extLst>
                <a:ext uri="{FF2B5EF4-FFF2-40B4-BE49-F238E27FC236}">
                  <a16:creationId xmlns:a16="http://schemas.microsoft.com/office/drawing/2014/main" id="{BB1DE65D-FDCE-4DFD-8CBB-9730386822CB}"/>
                </a:ext>
              </a:extLst>
            </p:cNvPr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81;p63">
              <a:extLst>
                <a:ext uri="{FF2B5EF4-FFF2-40B4-BE49-F238E27FC236}">
                  <a16:creationId xmlns:a16="http://schemas.microsoft.com/office/drawing/2014/main" id="{4164E561-471A-48E0-81DA-0EE06C668CCC}"/>
                </a:ext>
              </a:extLst>
            </p:cNvPr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82;p63">
              <a:extLst>
                <a:ext uri="{FF2B5EF4-FFF2-40B4-BE49-F238E27FC236}">
                  <a16:creationId xmlns:a16="http://schemas.microsoft.com/office/drawing/2014/main" id="{4E7BEA7D-CB38-44A8-AEEC-19A52C002CBC}"/>
                </a:ext>
              </a:extLst>
            </p:cNvPr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83;p63">
              <a:extLst>
                <a:ext uri="{FF2B5EF4-FFF2-40B4-BE49-F238E27FC236}">
                  <a16:creationId xmlns:a16="http://schemas.microsoft.com/office/drawing/2014/main" id="{71C0275F-E1FB-4E36-8030-EED3B7D3A882}"/>
                </a:ext>
              </a:extLst>
            </p:cNvPr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447;p63">
            <a:extLst>
              <a:ext uri="{FF2B5EF4-FFF2-40B4-BE49-F238E27FC236}">
                <a16:creationId xmlns:a16="http://schemas.microsoft.com/office/drawing/2014/main" id="{4B7ADF91-998A-422B-A6F1-1C7DE7514D9A}"/>
              </a:ext>
            </a:extLst>
          </p:cNvPr>
          <p:cNvSpPr txBox="1"/>
          <p:nvPr/>
        </p:nvSpPr>
        <p:spPr>
          <a:xfrm>
            <a:off x="7063340" y="3297977"/>
            <a:ext cx="660871" cy="58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Element: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&lt;p&gt;</a:t>
            </a:r>
          </a:p>
        </p:txBody>
      </p:sp>
      <p:grpSp>
        <p:nvGrpSpPr>
          <p:cNvPr id="171" name="Google Shape;1448;p63">
            <a:extLst>
              <a:ext uri="{FF2B5EF4-FFF2-40B4-BE49-F238E27FC236}">
                <a16:creationId xmlns:a16="http://schemas.microsoft.com/office/drawing/2014/main" id="{2D4E4799-F75B-46EF-A1EC-BD451C515347}"/>
              </a:ext>
            </a:extLst>
          </p:cNvPr>
          <p:cNvGrpSpPr/>
          <p:nvPr/>
        </p:nvGrpSpPr>
        <p:grpSpPr>
          <a:xfrm>
            <a:off x="6400805" y="4146571"/>
            <a:ext cx="814306" cy="833398"/>
            <a:chOff x="8703074" y="1870750"/>
            <a:chExt cx="2381952" cy="2437798"/>
          </a:xfrm>
        </p:grpSpPr>
        <p:sp>
          <p:nvSpPr>
            <p:cNvPr id="172" name="Google Shape;1449;p63">
              <a:extLst>
                <a:ext uri="{FF2B5EF4-FFF2-40B4-BE49-F238E27FC236}">
                  <a16:creationId xmlns:a16="http://schemas.microsoft.com/office/drawing/2014/main" id="{1296BE2A-8DEA-4933-B8CA-88AB4B6F6334}"/>
                </a:ext>
              </a:extLst>
            </p:cNvPr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450;p63">
              <a:extLst>
                <a:ext uri="{FF2B5EF4-FFF2-40B4-BE49-F238E27FC236}">
                  <a16:creationId xmlns:a16="http://schemas.microsoft.com/office/drawing/2014/main" id="{30C50076-5888-48D1-89FA-FE7AC075B30E}"/>
                </a:ext>
              </a:extLst>
            </p:cNvPr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451;p63">
              <a:extLst>
                <a:ext uri="{FF2B5EF4-FFF2-40B4-BE49-F238E27FC236}">
                  <a16:creationId xmlns:a16="http://schemas.microsoft.com/office/drawing/2014/main" id="{AF9EC2EB-CBF6-4FAA-A416-11752A82FB6E}"/>
                </a:ext>
              </a:extLst>
            </p:cNvPr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452;p63">
              <a:extLst>
                <a:ext uri="{FF2B5EF4-FFF2-40B4-BE49-F238E27FC236}">
                  <a16:creationId xmlns:a16="http://schemas.microsoft.com/office/drawing/2014/main" id="{8F5544B8-BD90-41AF-9895-FC49F544DCB8}"/>
                </a:ext>
              </a:extLst>
            </p:cNvPr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453;p63">
            <a:extLst>
              <a:ext uri="{FF2B5EF4-FFF2-40B4-BE49-F238E27FC236}">
                <a16:creationId xmlns:a16="http://schemas.microsoft.com/office/drawing/2014/main" id="{B460ADD1-C385-4411-99D7-537C3EA114A9}"/>
              </a:ext>
            </a:extLst>
          </p:cNvPr>
          <p:cNvGrpSpPr/>
          <p:nvPr/>
        </p:nvGrpSpPr>
        <p:grpSpPr>
          <a:xfrm>
            <a:off x="7579926" y="4146571"/>
            <a:ext cx="814306" cy="833398"/>
            <a:chOff x="8703074" y="1870750"/>
            <a:chExt cx="2381952" cy="2437798"/>
          </a:xfrm>
        </p:grpSpPr>
        <p:sp>
          <p:nvSpPr>
            <p:cNvPr id="177" name="Google Shape;1454;p63">
              <a:extLst>
                <a:ext uri="{FF2B5EF4-FFF2-40B4-BE49-F238E27FC236}">
                  <a16:creationId xmlns:a16="http://schemas.microsoft.com/office/drawing/2014/main" id="{8BBBB307-287A-456C-A6CC-27562885E14C}"/>
                </a:ext>
              </a:extLst>
            </p:cNvPr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455;p63">
              <a:extLst>
                <a:ext uri="{FF2B5EF4-FFF2-40B4-BE49-F238E27FC236}">
                  <a16:creationId xmlns:a16="http://schemas.microsoft.com/office/drawing/2014/main" id="{3C1AF7E2-2CB3-4990-91D3-F5FC5C07CDF3}"/>
                </a:ext>
              </a:extLst>
            </p:cNvPr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456;p63">
              <a:extLst>
                <a:ext uri="{FF2B5EF4-FFF2-40B4-BE49-F238E27FC236}">
                  <a16:creationId xmlns:a16="http://schemas.microsoft.com/office/drawing/2014/main" id="{DC545681-89C3-4FEB-BA4B-7AB603BCA87F}"/>
                </a:ext>
              </a:extLst>
            </p:cNvPr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457;p63">
              <a:extLst>
                <a:ext uri="{FF2B5EF4-FFF2-40B4-BE49-F238E27FC236}">
                  <a16:creationId xmlns:a16="http://schemas.microsoft.com/office/drawing/2014/main" id="{3675EF25-F66D-4CF3-A81F-B7F19F282864}"/>
                </a:ext>
              </a:extLst>
            </p:cNvPr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423;p63">
            <a:extLst>
              <a:ext uri="{FF2B5EF4-FFF2-40B4-BE49-F238E27FC236}">
                <a16:creationId xmlns:a16="http://schemas.microsoft.com/office/drawing/2014/main" id="{AA7AEBFC-0120-4696-B5F9-144FC96DBD4A}"/>
              </a:ext>
            </a:extLst>
          </p:cNvPr>
          <p:cNvSpPr txBox="1"/>
          <p:nvPr/>
        </p:nvSpPr>
        <p:spPr>
          <a:xfrm>
            <a:off x="6477523" y="4269316"/>
            <a:ext cx="660871" cy="58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Text: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This is a text element in DOM tree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rgbClr val="3D396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182" name="Google Shape;1425;p63">
            <a:extLst>
              <a:ext uri="{FF2B5EF4-FFF2-40B4-BE49-F238E27FC236}">
                <a16:creationId xmlns:a16="http://schemas.microsoft.com/office/drawing/2014/main" id="{2A403BE2-E987-4C60-A82E-1FDCDA1751CF}"/>
              </a:ext>
            </a:extLst>
          </p:cNvPr>
          <p:cNvSpPr txBox="1"/>
          <p:nvPr/>
        </p:nvSpPr>
        <p:spPr>
          <a:xfrm>
            <a:off x="7656644" y="4269316"/>
            <a:ext cx="660871" cy="587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Attribute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“id”</a:t>
            </a:r>
          </a:p>
        </p:txBody>
      </p:sp>
    </p:spTree>
    <p:extLst>
      <p:ext uri="{BB962C8B-B14F-4D97-AF65-F5344CB8AC3E}">
        <p14:creationId xmlns:p14="http://schemas.microsoft.com/office/powerpoint/2010/main" val="1384967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71"/>
          <p:cNvGrpSpPr/>
          <p:nvPr/>
        </p:nvGrpSpPr>
        <p:grpSpPr>
          <a:xfrm>
            <a:off x="354089" y="1720780"/>
            <a:ext cx="4046026" cy="1473290"/>
            <a:chOff x="724968" y="1487100"/>
            <a:chExt cx="3470049" cy="1263558"/>
          </a:xfrm>
        </p:grpSpPr>
        <p:grpSp>
          <p:nvGrpSpPr>
            <p:cNvPr id="1806" name="Google Shape;1806;p71"/>
            <p:cNvGrpSpPr/>
            <p:nvPr/>
          </p:nvGrpSpPr>
          <p:grpSpPr>
            <a:xfrm>
              <a:off x="724968" y="1487100"/>
              <a:ext cx="3470049" cy="1263558"/>
              <a:chOff x="807750" y="2267993"/>
              <a:chExt cx="2708648" cy="986307"/>
            </a:xfrm>
          </p:grpSpPr>
          <p:sp>
            <p:nvSpPr>
              <p:cNvPr id="1807" name="Google Shape;1807;p71"/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71"/>
              <p:cNvSpPr/>
              <p:nvPr/>
            </p:nvSpPr>
            <p:spPr>
              <a:xfrm>
                <a:off x="3113000" y="2499975"/>
                <a:ext cx="395700" cy="74540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71"/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71"/>
              <p:cNvSpPr/>
              <p:nvPr/>
            </p:nvSpPr>
            <p:spPr>
              <a:xfrm>
                <a:off x="816225" y="2275150"/>
                <a:ext cx="395675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11" name="Google Shape;1811;p71"/>
            <p:cNvCxnSpPr/>
            <p:nvPr/>
          </p:nvCxnSpPr>
          <p:spPr>
            <a:xfrm>
              <a:off x="729825" y="1972250"/>
              <a:ext cx="3458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12" name="Google Shape;1812;p71"/>
          <p:cNvGrpSpPr/>
          <p:nvPr/>
        </p:nvGrpSpPr>
        <p:grpSpPr>
          <a:xfrm>
            <a:off x="4572000" y="1724113"/>
            <a:ext cx="4045968" cy="1473394"/>
            <a:chOff x="4942879" y="1490433"/>
            <a:chExt cx="3469999" cy="1263647"/>
          </a:xfrm>
        </p:grpSpPr>
        <p:grpSp>
          <p:nvGrpSpPr>
            <p:cNvPr id="1813" name="Google Shape;1813;p71"/>
            <p:cNvGrpSpPr/>
            <p:nvPr/>
          </p:nvGrpSpPr>
          <p:grpSpPr>
            <a:xfrm>
              <a:off x="4942879" y="1490433"/>
              <a:ext cx="3469999" cy="1263647"/>
              <a:chOff x="951625" y="3121263"/>
              <a:chExt cx="3311700" cy="1206000"/>
            </a:xfrm>
          </p:grpSpPr>
          <p:sp>
            <p:nvSpPr>
              <p:cNvPr id="1814" name="Google Shape;1814;p71"/>
              <p:cNvSpPr/>
              <p:nvPr/>
            </p:nvSpPr>
            <p:spPr>
              <a:xfrm>
                <a:off x="951625" y="3121263"/>
                <a:ext cx="3311700" cy="1206000"/>
              </a:xfrm>
              <a:prstGeom prst="roundRect">
                <a:avLst>
                  <a:gd name="adj" fmla="val 2041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71"/>
              <p:cNvSpPr/>
              <p:nvPr/>
            </p:nvSpPr>
            <p:spPr>
              <a:xfrm rot="10800000">
                <a:off x="3770288" y="3130036"/>
                <a:ext cx="484027" cy="1188251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10866" extrusionOk="0">
                    <a:moveTo>
                      <a:pt x="2169" y="1"/>
                    </a:moveTo>
                    <a:cubicBezTo>
                      <a:pt x="982" y="1"/>
                      <a:pt x="0" y="982"/>
                      <a:pt x="0" y="2169"/>
                    </a:cubicBezTo>
                    <a:lnTo>
                      <a:pt x="0" y="8697"/>
                    </a:lnTo>
                    <a:cubicBezTo>
                      <a:pt x="0" y="9907"/>
                      <a:pt x="982" y="10866"/>
                      <a:pt x="2169" y="10866"/>
                    </a:cubicBezTo>
                    <a:lnTo>
                      <a:pt x="4360" y="10866"/>
                    </a:lnTo>
                    <a:cubicBezTo>
                      <a:pt x="3150" y="10866"/>
                      <a:pt x="2169" y="9907"/>
                      <a:pt x="2169" y="8697"/>
                    </a:cubicBezTo>
                    <a:lnTo>
                      <a:pt x="2169" y="2169"/>
                    </a:lnTo>
                    <a:cubicBezTo>
                      <a:pt x="2169" y="982"/>
                      <a:pt x="3150" y="1"/>
                      <a:pt x="4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71"/>
              <p:cNvSpPr/>
              <p:nvPr/>
            </p:nvSpPr>
            <p:spPr>
              <a:xfrm rot="10800000" flipH="1">
                <a:off x="961750" y="3130036"/>
                <a:ext cx="484027" cy="1188251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10866" extrusionOk="0">
                    <a:moveTo>
                      <a:pt x="2169" y="1"/>
                    </a:moveTo>
                    <a:cubicBezTo>
                      <a:pt x="982" y="1"/>
                      <a:pt x="0" y="982"/>
                      <a:pt x="0" y="2169"/>
                    </a:cubicBezTo>
                    <a:lnTo>
                      <a:pt x="0" y="8697"/>
                    </a:lnTo>
                    <a:cubicBezTo>
                      <a:pt x="0" y="9907"/>
                      <a:pt x="982" y="10866"/>
                      <a:pt x="2169" y="10866"/>
                    </a:cubicBezTo>
                    <a:lnTo>
                      <a:pt x="4360" y="10866"/>
                    </a:lnTo>
                    <a:cubicBezTo>
                      <a:pt x="3150" y="10866"/>
                      <a:pt x="2169" y="9907"/>
                      <a:pt x="2169" y="8697"/>
                    </a:cubicBezTo>
                    <a:lnTo>
                      <a:pt x="2169" y="2169"/>
                    </a:lnTo>
                    <a:cubicBezTo>
                      <a:pt x="2169" y="982"/>
                      <a:pt x="3150" y="1"/>
                      <a:pt x="4360" y="1"/>
                    </a:cubicBez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17" name="Google Shape;1817;p71"/>
            <p:cNvCxnSpPr/>
            <p:nvPr/>
          </p:nvCxnSpPr>
          <p:spPr>
            <a:xfrm>
              <a:off x="4948825" y="1972250"/>
              <a:ext cx="3458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18" name="Google Shape;1818;p71"/>
          <p:cNvGrpSpPr/>
          <p:nvPr/>
        </p:nvGrpSpPr>
        <p:grpSpPr>
          <a:xfrm>
            <a:off x="354117" y="3363554"/>
            <a:ext cx="4045968" cy="1473394"/>
            <a:chOff x="724996" y="3129874"/>
            <a:chExt cx="3469999" cy="1263647"/>
          </a:xfrm>
        </p:grpSpPr>
        <p:grpSp>
          <p:nvGrpSpPr>
            <p:cNvPr id="1819" name="Google Shape;1819;p71"/>
            <p:cNvGrpSpPr/>
            <p:nvPr/>
          </p:nvGrpSpPr>
          <p:grpSpPr>
            <a:xfrm>
              <a:off x="724996" y="3129874"/>
              <a:ext cx="3469999" cy="1263647"/>
              <a:chOff x="951625" y="3121263"/>
              <a:chExt cx="3311700" cy="1206000"/>
            </a:xfrm>
          </p:grpSpPr>
          <p:sp>
            <p:nvSpPr>
              <p:cNvPr id="1820" name="Google Shape;1820;p71"/>
              <p:cNvSpPr/>
              <p:nvPr/>
            </p:nvSpPr>
            <p:spPr>
              <a:xfrm>
                <a:off x="951625" y="3121263"/>
                <a:ext cx="3311700" cy="1206000"/>
              </a:xfrm>
              <a:prstGeom prst="roundRect">
                <a:avLst>
                  <a:gd name="adj" fmla="val 20417"/>
                </a:avLst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71"/>
              <p:cNvSpPr/>
              <p:nvPr/>
            </p:nvSpPr>
            <p:spPr>
              <a:xfrm rot="10800000">
                <a:off x="3770288" y="3130036"/>
                <a:ext cx="484027" cy="1188251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10866" extrusionOk="0">
                    <a:moveTo>
                      <a:pt x="2169" y="1"/>
                    </a:moveTo>
                    <a:cubicBezTo>
                      <a:pt x="982" y="1"/>
                      <a:pt x="0" y="982"/>
                      <a:pt x="0" y="2169"/>
                    </a:cubicBezTo>
                    <a:lnTo>
                      <a:pt x="0" y="8697"/>
                    </a:lnTo>
                    <a:cubicBezTo>
                      <a:pt x="0" y="9907"/>
                      <a:pt x="982" y="10866"/>
                      <a:pt x="2169" y="10866"/>
                    </a:cubicBezTo>
                    <a:lnTo>
                      <a:pt x="4360" y="10866"/>
                    </a:lnTo>
                    <a:cubicBezTo>
                      <a:pt x="3150" y="10866"/>
                      <a:pt x="2169" y="9907"/>
                      <a:pt x="2169" y="8697"/>
                    </a:cubicBezTo>
                    <a:lnTo>
                      <a:pt x="2169" y="2169"/>
                    </a:lnTo>
                    <a:cubicBezTo>
                      <a:pt x="2169" y="982"/>
                      <a:pt x="3150" y="1"/>
                      <a:pt x="4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71"/>
              <p:cNvSpPr/>
              <p:nvPr/>
            </p:nvSpPr>
            <p:spPr>
              <a:xfrm rot="10800000" flipH="1">
                <a:off x="961750" y="3130036"/>
                <a:ext cx="484027" cy="1188251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10866" extrusionOk="0">
                    <a:moveTo>
                      <a:pt x="2169" y="1"/>
                    </a:moveTo>
                    <a:cubicBezTo>
                      <a:pt x="982" y="1"/>
                      <a:pt x="0" y="982"/>
                      <a:pt x="0" y="2169"/>
                    </a:cubicBezTo>
                    <a:lnTo>
                      <a:pt x="0" y="8697"/>
                    </a:lnTo>
                    <a:cubicBezTo>
                      <a:pt x="0" y="9907"/>
                      <a:pt x="982" y="10866"/>
                      <a:pt x="2169" y="10866"/>
                    </a:cubicBezTo>
                    <a:lnTo>
                      <a:pt x="4360" y="10866"/>
                    </a:lnTo>
                    <a:cubicBezTo>
                      <a:pt x="3150" y="10866"/>
                      <a:pt x="2169" y="9907"/>
                      <a:pt x="2169" y="8697"/>
                    </a:cubicBezTo>
                    <a:lnTo>
                      <a:pt x="2169" y="2169"/>
                    </a:lnTo>
                    <a:cubicBezTo>
                      <a:pt x="2169" y="982"/>
                      <a:pt x="3150" y="1"/>
                      <a:pt x="4360" y="1"/>
                    </a:cubicBez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23" name="Google Shape;1823;p71"/>
            <p:cNvCxnSpPr/>
            <p:nvPr/>
          </p:nvCxnSpPr>
          <p:spPr>
            <a:xfrm>
              <a:off x="729825" y="3614750"/>
              <a:ext cx="3458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24" name="Google Shape;1824;p71"/>
          <p:cNvSpPr/>
          <p:nvPr/>
        </p:nvSpPr>
        <p:spPr>
          <a:xfrm>
            <a:off x="4570307" y="3363438"/>
            <a:ext cx="4045841" cy="1473242"/>
          </a:xfrm>
          <a:custGeom>
            <a:avLst/>
            <a:gdLst/>
            <a:ahLst/>
            <a:cxnLst/>
            <a:rect l="l" t="t" r="r" b="b"/>
            <a:pathLst>
              <a:path w="108341" h="39451" extrusionOk="0">
                <a:moveTo>
                  <a:pt x="8047" y="0"/>
                </a:moveTo>
                <a:cubicBezTo>
                  <a:pt x="3604" y="0"/>
                  <a:pt x="0" y="3604"/>
                  <a:pt x="0" y="8065"/>
                </a:cubicBezTo>
                <a:lnTo>
                  <a:pt x="0" y="31403"/>
                </a:lnTo>
                <a:cubicBezTo>
                  <a:pt x="0" y="35846"/>
                  <a:pt x="3604" y="39450"/>
                  <a:pt x="8047" y="39450"/>
                </a:cubicBezTo>
                <a:lnTo>
                  <a:pt x="100276" y="39450"/>
                </a:lnTo>
                <a:cubicBezTo>
                  <a:pt x="104719" y="39450"/>
                  <a:pt x="108341" y="35846"/>
                  <a:pt x="108341" y="31403"/>
                </a:cubicBezTo>
                <a:lnTo>
                  <a:pt x="108341" y="15309"/>
                </a:lnTo>
                <a:lnTo>
                  <a:pt x="108234" y="15309"/>
                </a:lnTo>
                <a:cubicBezTo>
                  <a:pt x="106610" y="15309"/>
                  <a:pt x="104469" y="16344"/>
                  <a:pt x="103041" y="17218"/>
                </a:cubicBezTo>
                <a:cubicBezTo>
                  <a:pt x="102649" y="17450"/>
                  <a:pt x="102221" y="17575"/>
                  <a:pt x="101810" y="17575"/>
                </a:cubicBezTo>
                <a:cubicBezTo>
                  <a:pt x="101186" y="17575"/>
                  <a:pt x="100597" y="17307"/>
                  <a:pt x="100133" y="16808"/>
                </a:cubicBezTo>
                <a:cubicBezTo>
                  <a:pt x="97011" y="13436"/>
                  <a:pt x="89303" y="5139"/>
                  <a:pt x="83664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Every element, attribute, and text content in the HTML creates its own</a:t>
            </a:r>
            <a:r>
              <a:rPr lang="en-US" sz="2800" b="1" dirty="0"/>
              <a:t> DOM node</a:t>
            </a:r>
            <a:r>
              <a:rPr lang="en-US" sz="2800" dirty="0"/>
              <a:t> in the tree</a:t>
            </a:r>
            <a:endParaRPr sz="2800" dirty="0"/>
          </a:p>
        </p:txBody>
      </p:sp>
      <p:sp>
        <p:nvSpPr>
          <p:cNvPr id="1826" name="Google Shape;1826;p71"/>
          <p:cNvSpPr txBox="1">
            <a:spLocks noGrp="1"/>
          </p:cNvSpPr>
          <p:nvPr>
            <p:ph type="subTitle" idx="1"/>
          </p:nvPr>
        </p:nvSpPr>
        <p:spPr>
          <a:xfrm>
            <a:off x="863770" y="3363432"/>
            <a:ext cx="2857481" cy="5631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>
                <a:effectLst/>
              </a:rPr>
              <a:t>Attribute nodes</a:t>
            </a:r>
          </a:p>
        </p:txBody>
      </p:sp>
      <p:sp>
        <p:nvSpPr>
          <p:cNvPr id="1827" name="Google Shape;1827;p71"/>
          <p:cNvSpPr txBox="1">
            <a:spLocks noGrp="1"/>
          </p:cNvSpPr>
          <p:nvPr>
            <p:ph type="subTitle" idx="2"/>
          </p:nvPr>
        </p:nvSpPr>
        <p:spPr>
          <a:xfrm>
            <a:off x="863770" y="3848429"/>
            <a:ext cx="3217108" cy="8944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the opening tags in the HTML document contain attributes, the tree represents them as attribute nodes</a:t>
            </a:r>
            <a:endParaRPr dirty="0"/>
          </a:p>
        </p:txBody>
      </p:sp>
      <p:sp>
        <p:nvSpPr>
          <p:cNvPr id="1828" name="Google Shape;1828;p71"/>
          <p:cNvSpPr txBox="1">
            <a:spLocks noGrp="1"/>
          </p:cNvSpPr>
          <p:nvPr>
            <p:ph type="subTitle" idx="3"/>
          </p:nvPr>
        </p:nvSpPr>
        <p:spPr>
          <a:xfrm>
            <a:off x="5081648" y="3365440"/>
            <a:ext cx="2857481" cy="56317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>
                <a:effectLst/>
              </a:rPr>
              <a:t>Text nodes</a:t>
            </a:r>
          </a:p>
        </p:txBody>
      </p:sp>
      <p:sp>
        <p:nvSpPr>
          <p:cNvPr id="1829" name="Google Shape;1829;p71"/>
          <p:cNvSpPr txBox="1">
            <a:spLocks noGrp="1"/>
          </p:cNvSpPr>
          <p:nvPr>
            <p:ph type="subTitle" idx="4"/>
          </p:nvPr>
        </p:nvSpPr>
        <p:spPr>
          <a:xfrm>
            <a:off x="5081646" y="3850639"/>
            <a:ext cx="2857479" cy="8944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Represents a text as a node</a:t>
            </a:r>
            <a:endParaRPr lang="en-US" dirty="0"/>
          </a:p>
        </p:txBody>
      </p:sp>
      <p:sp>
        <p:nvSpPr>
          <p:cNvPr id="1830" name="Google Shape;1830;p71"/>
          <p:cNvSpPr txBox="1">
            <a:spLocks noGrp="1"/>
          </p:cNvSpPr>
          <p:nvPr>
            <p:ph type="subTitle" idx="5"/>
          </p:nvPr>
        </p:nvSpPr>
        <p:spPr>
          <a:xfrm>
            <a:off x="863770" y="1720778"/>
            <a:ext cx="2857483" cy="565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>
                <a:effectLst/>
              </a:rPr>
              <a:t>Document node</a:t>
            </a:r>
          </a:p>
        </p:txBody>
      </p:sp>
      <p:sp>
        <p:nvSpPr>
          <p:cNvPr id="1831" name="Google Shape;1831;p71"/>
          <p:cNvSpPr txBox="1">
            <a:spLocks noGrp="1"/>
          </p:cNvSpPr>
          <p:nvPr>
            <p:ph type="subTitle" idx="6"/>
          </p:nvPr>
        </p:nvSpPr>
        <p:spPr>
          <a:xfrm>
            <a:off x="863770" y="2205904"/>
            <a:ext cx="2857479" cy="8944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added at the top of the tree and represents the entire page in the browser</a:t>
            </a:r>
            <a:endParaRPr dirty="0"/>
          </a:p>
        </p:txBody>
      </p:sp>
      <p:sp>
        <p:nvSpPr>
          <p:cNvPr id="1832" name="Google Shape;1832;p71"/>
          <p:cNvSpPr txBox="1">
            <a:spLocks noGrp="1"/>
          </p:cNvSpPr>
          <p:nvPr>
            <p:ph type="subTitle" idx="7"/>
          </p:nvPr>
        </p:nvSpPr>
        <p:spPr>
          <a:xfrm>
            <a:off x="5081648" y="1720794"/>
            <a:ext cx="2857483" cy="5656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>
                <a:effectLst/>
              </a:rPr>
              <a:t>Element nodes</a:t>
            </a:r>
          </a:p>
        </p:txBody>
      </p:sp>
      <p:sp>
        <p:nvSpPr>
          <p:cNvPr id="1833" name="Google Shape;1833;p71"/>
          <p:cNvSpPr txBox="1">
            <a:spLocks noGrp="1"/>
          </p:cNvSpPr>
          <p:nvPr>
            <p:ph type="subTitle" idx="8"/>
          </p:nvPr>
        </p:nvSpPr>
        <p:spPr>
          <a:xfrm>
            <a:off x="4998720" y="2257982"/>
            <a:ext cx="3281510" cy="8944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All the HTML elements like heading tags and paragraph tags in the page create an element node in the tree</a:t>
            </a:r>
            <a:endParaRPr dirty="0"/>
          </a:p>
        </p:txBody>
      </p:sp>
      <p:grpSp>
        <p:nvGrpSpPr>
          <p:cNvPr id="1834" name="Google Shape;1834;p71"/>
          <p:cNvGrpSpPr/>
          <p:nvPr/>
        </p:nvGrpSpPr>
        <p:grpSpPr>
          <a:xfrm>
            <a:off x="4577946" y="3363438"/>
            <a:ext cx="4032094" cy="1462562"/>
            <a:chOff x="4948825" y="3129758"/>
            <a:chExt cx="3458100" cy="1254357"/>
          </a:xfrm>
        </p:grpSpPr>
        <p:sp>
          <p:nvSpPr>
            <p:cNvPr id="1835" name="Google Shape;1835;p71"/>
            <p:cNvSpPr/>
            <p:nvPr/>
          </p:nvSpPr>
          <p:spPr>
            <a:xfrm>
              <a:off x="4951466" y="3138886"/>
              <a:ext cx="507476" cy="1245229"/>
            </a:xfrm>
            <a:custGeom>
              <a:avLst/>
              <a:gdLst/>
              <a:ahLst/>
              <a:cxnLst/>
              <a:rect l="l" t="t" r="r" b="b"/>
              <a:pathLst>
                <a:path w="15845" h="38880" extrusionOk="0">
                  <a:moveTo>
                    <a:pt x="7887" y="38880"/>
                  </a:moveTo>
                  <a:cubicBezTo>
                    <a:pt x="3569" y="38880"/>
                    <a:pt x="0" y="35365"/>
                    <a:pt x="0" y="31118"/>
                  </a:cubicBezTo>
                  <a:lnTo>
                    <a:pt x="0" y="7762"/>
                  </a:lnTo>
                  <a:cubicBezTo>
                    <a:pt x="0" y="3426"/>
                    <a:pt x="3569" y="1"/>
                    <a:pt x="7887" y="1"/>
                  </a:cubicBezTo>
                  <a:lnTo>
                    <a:pt x="15845" y="1"/>
                  </a:lnTo>
                  <a:cubicBezTo>
                    <a:pt x="11437" y="1"/>
                    <a:pt x="7887" y="3426"/>
                    <a:pt x="7887" y="7762"/>
                  </a:cubicBezTo>
                  <a:lnTo>
                    <a:pt x="7887" y="31118"/>
                  </a:lnTo>
                  <a:cubicBezTo>
                    <a:pt x="7887" y="35365"/>
                    <a:pt x="11437" y="38880"/>
                    <a:pt x="15845" y="388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1"/>
            <p:cNvSpPr/>
            <p:nvPr/>
          </p:nvSpPr>
          <p:spPr>
            <a:xfrm>
              <a:off x="7894441" y="3620611"/>
              <a:ext cx="506931" cy="761806"/>
            </a:xfrm>
            <a:custGeom>
              <a:avLst/>
              <a:gdLst/>
              <a:ahLst/>
              <a:cxnLst/>
              <a:rect l="l" t="t" r="r" b="b"/>
              <a:pathLst>
                <a:path w="15828" h="23786" extrusionOk="0">
                  <a:moveTo>
                    <a:pt x="15827" y="1"/>
                  </a:moveTo>
                  <a:cubicBezTo>
                    <a:pt x="14222" y="72"/>
                    <a:pt x="12205" y="1054"/>
                    <a:pt x="10831" y="1892"/>
                  </a:cubicBezTo>
                  <a:cubicBezTo>
                    <a:pt x="10439" y="2124"/>
                    <a:pt x="10011" y="2249"/>
                    <a:pt x="9600" y="2249"/>
                  </a:cubicBezTo>
                  <a:cubicBezTo>
                    <a:pt x="8976" y="2249"/>
                    <a:pt x="8387" y="1981"/>
                    <a:pt x="7923" y="1482"/>
                  </a:cubicBezTo>
                  <a:cubicBezTo>
                    <a:pt x="7905" y="1464"/>
                    <a:pt x="7887" y="1446"/>
                    <a:pt x="7870" y="1411"/>
                  </a:cubicBezTo>
                  <a:lnTo>
                    <a:pt x="7870" y="16006"/>
                  </a:lnTo>
                  <a:cubicBezTo>
                    <a:pt x="7870" y="20270"/>
                    <a:pt x="4301" y="23785"/>
                    <a:pt x="1" y="23785"/>
                  </a:cubicBezTo>
                  <a:lnTo>
                    <a:pt x="7870" y="23785"/>
                  </a:lnTo>
                  <a:cubicBezTo>
                    <a:pt x="8441" y="23785"/>
                    <a:pt x="8940" y="23785"/>
                    <a:pt x="9440" y="23625"/>
                  </a:cubicBezTo>
                  <a:cubicBezTo>
                    <a:pt x="11010" y="23286"/>
                    <a:pt x="12419" y="22554"/>
                    <a:pt x="13508" y="21483"/>
                  </a:cubicBezTo>
                  <a:cubicBezTo>
                    <a:pt x="14917" y="20092"/>
                    <a:pt x="15827" y="18129"/>
                    <a:pt x="15827" y="16006"/>
                  </a:cubicBezTo>
                  <a:lnTo>
                    <a:pt x="15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37" name="Google Shape;1837;p71"/>
            <p:cNvCxnSpPr/>
            <p:nvPr/>
          </p:nvCxnSpPr>
          <p:spPr>
            <a:xfrm>
              <a:off x="4948825" y="3614750"/>
              <a:ext cx="3458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8" name="Google Shape;1838;p71"/>
            <p:cNvSpPr/>
            <p:nvPr/>
          </p:nvSpPr>
          <p:spPr>
            <a:xfrm>
              <a:off x="7620734" y="3129758"/>
              <a:ext cx="780638" cy="562915"/>
            </a:xfrm>
            <a:custGeom>
              <a:avLst/>
              <a:gdLst/>
              <a:ahLst/>
              <a:cxnLst/>
              <a:rect l="l" t="t" r="r" b="b"/>
              <a:pathLst>
                <a:path w="24374" h="17576" extrusionOk="0">
                  <a:moveTo>
                    <a:pt x="0" y="0"/>
                  </a:moveTo>
                  <a:cubicBezTo>
                    <a:pt x="5603" y="5121"/>
                    <a:pt x="13240" y="13329"/>
                    <a:pt x="16416" y="16737"/>
                  </a:cubicBezTo>
                  <a:cubicBezTo>
                    <a:pt x="16433" y="16772"/>
                    <a:pt x="16451" y="16790"/>
                    <a:pt x="16469" y="16808"/>
                  </a:cubicBezTo>
                  <a:cubicBezTo>
                    <a:pt x="16915" y="17307"/>
                    <a:pt x="17522" y="17575"/>
                    <a:pt x="18146" y="17575"/>
                  </a:cubicBezTo>
                  <a:cubicBezTo>
                    <a:pt x="18557" y="17575"/>
                    <a:pt x="18985" y="17450"/>
                    <a:pt x="19377" y="17218"/>
                  </a:cubicBezTo>
                  <a:cubicBezTo>
                    <a:pt x="20751" y="16380"/>
                    <a:pt x="22768" y="15398"/>
                    <a:pt x="24373" y="15327"/>
                  </a:cubicBezTo>
                  <a:lnTo>
                    <a:pt x="24373" y="15095"/>
                  </a:lnTo>
                  <a:lnTo>
                    <a:pt x="24124" y="14917"/>
                  </a:lnTo>
                  <a:lnTo>
                    <a:pt x="16416" y="1013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3"/>
          <p:cNvSpPr txBox="1">
            <a:spLocks noGrp="1"/>
          </p:cNvSpPr>
          <p:nvPr>
            <p:ph type="title"/>
          </p:nvPr>
        </p:nvSpPr>
        <p:spPr>
          <a:xfrm>
            <a:off x="121920" y="94845"/>
            <a:ext cx="890016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>
                <a:effectLst/>
              </a:rPr>
              <a:t>Working with the DOM Tree in JavaScript DOM</a:t>
            </a:r>
          </a:p>
        </p:txBody>
      </p:sp>
      <p:cxnSp>
        <p:nvCxnSpPr>
          <p:cNvPr id="298" name="Google Shape;1440;p63">
            <a:extLst>
              <a:ext uri="{FF2B5EF4-FFF2-40B4-BE49-F238E27FC236}">
                <a16:creationId xmlns:a16="http://schemas.microsoft.com/office/drawing/2014/main" id="{E06D5A9A-D156-41DB-8B22-B19DD9D42DCD}"/>
              </a:ext>
            </a:extLst>
          </p:cNvPr>
          <p:cNvCxnSpPr>
            <a:cxnSpLocks/>
            <a:stCxn id="248" idx="2"/>
            <a:endCxn id="283" idx="0"/>
          </p:cNvCxnSpPr>
          <p:nvPr/>
        </p:nvCxnSpPr>
        <p:spPr>
          <a:xfrm>
            <a:off x="3566485" y="4517406"/>
            <a:ext cx="0" cy="3070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1440;p63">
            <a:extLst>
              <a:ext uri="{FF2B5EF4-FFF2-40B4-BE49-F238E27FC236}">
                <a16:creationId xmlns:a16="http://schemas.microsoft.com/office/drawing/2014/main" id="{213D8FD3-07D3-4341-B9A0-6F5EEFF111AB}"/>
              </a:ext>
            </a:extLst>
          </p:cNvPr>
          <p:cNvCxnSpPr>
            <a:cxnSpLocks/>
          </p:cNvCxnSpPr>
          <p:nvPr/>
        </p:nvCxnSpPr>
        <p:spPr>
          <a:xfrm>
            <a:off x="4614363" y="4477284"/>
            <a:ext cx="0" cy="3070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1440;p63">
            <a:extLst>
              <a:ext uri="{FF2B5EF4-FFF2-40B4-BE49-F238E27FC236}">
                <a16:creationId xmlns:a16="http://schemas.microsoft.com/office/drawing/2014/main" id="{1CCECECD-3A55-4598-B141-86A2A76EFDA1}"/>
              </a:ext>
            </a:extLst>
          </p:cNvPr>
          <p:cNvCxnSpPr>
            <a:cxnSpLocks/>
          </p:cNvCxnSpPr>
          <p:nvPr/>
        </p:nvCxnSpPr>
        <p:spPr>
          <a:xfrm>
            <a:off x="5646716" y="4500596"/>
            <a:ext cx="0" cy="30707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1440;p63">
            <a:extLst>
              <a:ext uri="{FF2B5EF4-FFF2-40B4-BE49-F238E27FC236}">
                <a16:creationId xmlns:a16="http://schemas.microsoft.com/office/drawing/2014/main" id="{1AC6C712-0B1B-428F-A135-41637BCC880C}"/>
              </a:ext>
            </a:extLst>
          </p:cNvPr>
          <p:cNvCxnSpPr>
            <a:cxnSpLocks/>
            <a:stCxn id="241" idx="0"/>
            <a:endCxn id="248" idx="0"/>
          </p:cNvCxnSpPr>
          <p:nvPr/>
        </p:nvCxnSpPr>
        <p:spPr>
          <a:xfrm rot="5400000" flipH="1" flipV="1">
            <a:off x="3044194" y="3776248"/>
            <a:ext cx="6497" cy="1038085"/>
          </a:xfrm>
          <a:prstGeom prst="bentConnector3">
            <a:avLst>
              <a:gd name="adj1" fmla="val 29478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1440;p63">
            <a:extLst>
              <a:ext uri="{FF2B5EF4-FFF2-40B4-BE49-F238E27FC236}">
                <a16:creationId xmlns:a16="http://schemas.microsoft.com/office/drawing/2014/main" id="{4B92333B-0207-42E7-9F95-59C784C49BC7}"/>
              </a:ext>
            </a:extLst>
          </p:cNvPr>
          <p:cNvCxnSpPr>
            <a:cxnSpLocks/>
            <a:stCxn id="248" idx="0"/>
          </p:cNvCxnSpPr>
          <p:nvPr/>
        </p:nvCxnSpPr>
        <p:spPr>
          <a:xfrm rot="16200000" flipH="1">
            <a:off x="4084267" y="3774260"/>
            <a:ext cx="12314" cy="1047878"/>
          </a:xfrm>
          <a:prstGeom prst="bentConnector4">
            <a:avLst>
              <a:gd name="adj1" fmla="val -1502563"/>
              <a:gd name="adj2" fmla="val 9958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1440;p63">
            <a:extLst>
              <a:ext uri="{FF2B5EF4-FFF2-40B4-BE49-F238E27FC236}">
                <a16:creationId xmlns:a16="http://schemas.microsoft.com/office/drawing/2014/main" id="{8B38DA0A-602E-4597-A3AD-27711DB26C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4424" y="3776802"/>
            <a:ext cx="6497" cy="1038085"/>
          </a:xfrm>
          <a:prstGeom prst="bentConnector3">
            <a:avLst>
              <a:gd name="adj1" fmla="val 29478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1440;p63">
            <a:extLst>
              <a:ext uri="{FF2B5EF4-FFF2-40B4-BE49-F238E27FC236}">
                <a16:creationId xmlns:a16="http://schemas.microsoft.com/office/drawing/2014/main" id="{0B31CB64-DCD7-4DE6-A8BC-7E9BB92086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2483" y="3210813"/>
            <a:ext cx="850370" cy="1410868"/>
          </a:xfrm>
          <a:prstGeom prst="bentConnector3">
            <a:avLst>
              <a:gd name="adj1" fmla="val -2175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1440;p63">
            <a:extLst>
              <a:ext uri="{FF2B5EF4-FFF2-40B4-BE49-F238E27FC236}">
                <a16:creationId xmlns:a16="http://schemas.microsoft.com/office/drawing/2014/main" id="{D85727F8-DD5F-48CE-9777-349A2F02FFCF}"/>
              </a:ext>
            </a:extLst>
          </p:cNvPr>
          <p:cNvCxnSpPr>
            <a:cxnSpLocks/>
            <a:stCxn id="194" idx="0"/>
            <a:endCxn id="205" idx="0"/>
          </p:cNvCxnSpPr>
          <p:nvPr/>
        </p:nvCxnSpPr>
        <p:spPr>
          <a:xfrm rot="16200000" flipH="1">
            <a:off x="7397236" y="3851130"/>
            <a:ext cx="7938" cy="976206"/>
          </a:xfrm>
          <a:prstGeom prst="bentConnector3">
            <a:avLst>
              <a:gd name="adj1" fmla="val -12937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1440;p63">
            <a:extLst>
              <a:ext uri="{FF2B5EF4-FFF2-40B4-BE49-F238E27FC236}">
                <a16:creationId xmlns:a16="http://schemas.microsoft.com/office/drawing/2014/main" id="{36BE3637-2B1D-4707-B0E3-CADB5038F640}"/>
              </a:ext>
            </a:extLst>
          </p:cNvPr>
          <p:cNvCxnSpPr>
            <a:cxnSpLocks/>
          </p:cNvCxnSpPr>
          <p:nvPr/>
        </p:nvCxnSpPr>
        <p:spPr>
          <a:xfrm rot="16200000">
            <a:off x="6633157" y="2602653"/>
            <a:ext cx="0" cy="87850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1440;p63">
            <a:extLst>
              <a:ext uri="{FF2B5EF4-FFF2-40B4-BE49-F238E27FC236}">
                <a16:creationId xmlns:a16="http://schemas.microsoft.com/office/drawing/2014/main" id="{E24A1C5D-C386-4927-BC56-068EB1B39C1A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304659" y="1313178"/>
            <a:ext cx="3919" cy="2625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440;p63">
            <a:extLst>
              <a:ext uri="{FF2B5EF4-FFF2-40B4-BE49-F238E27FC236}">
                <a16:creationId xmlns:a16="http://schemas.microsoft.com/office/drawing/2014/main" id="{F7E570C6-24ED-468A-BEAC-2983E2641C10}"/>
              </a:ext>
            </a:extLst>
          </p:cNvPr>
          <p:cNvCxnSpPr>
            <a:cxnSpLocks/>
          </p:cNvCxnSpPr>
          <p:nvPr/>
        </p:nvCxnSpPr>
        <p:spPr>
          <a:xfrm>
            <a:off x="6163077" y="2251893"/>
            <a:ext cx="0" cy="87850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440;p63">
            <a:extLst>
              <a:ext uri="{FF2B5EF4-FFF2-40B4-BE49-F238E27FC236}">
                <a16:creationId xmlns:a16="http://schemas.microsoft.com/office/drawing/2014/main" id="{10A92796-AF25-4C5F-BF0F-A580EBFC7DEE}"/>
              </a:ext>
            </a:extLst>
          </p:cNvPr>
          <p:cNvCxnSpPr>
            <a:cxnSpLocks/>
            <a:stCxn id="114" idx="3"/>
            <a:endCxn id="160" idx="0"/>
          </p:cNvCxnSpPr>
          <p:nvPr/>
        </p:nvCxnSpPr>
        <p:spPr>
          <a:xfrm>
            <a:off x="4901138" y="1747226"/>
            <a:ext cx="1692381" cy="36951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BEAEAC6-0CE9-4F3F-ABBD-2C5709A9F465}"/>
              </a:ext>
            </a:extLst>
          </p:cNvPr>
          <p:cNvGrpSpPr/>
          <p:nvPr/>
        </p:nvGrpSpPr>
        <p:grpSpPr>
          <a:xfrm>
            <a:off x="3655683" y="814670"/>
            <a:ext cx="1354116" cy="493084"/>
            <a:chOff x="3800756" y="1021242"/>
            <a:chExt cx="1542505" cy="561684"/>
          </a:xfrm>
        </p:grpSpPr>
        <p:grpSp>
          <p:nvGrpSpPr>
            <p:cNvPr id="1474" name="Google Shape;1474;p63"/>
            <p:cNvGrpSpPr/>
            <p:nvPr/>
          </p:nvGrpSpPr>
          <p:grpSpPr>
            <a:xfrm>
              <a:off x="3800756" y="1021242"/>
              <a:ext cx="1542505" cy="561684"/>
              <a:chOff x="4098825" y="3548675"/>
              <a:chExt cx="2708525" cy="986275"/>
            </a:xfrm>
          </p:grpSpPr>
          <p:sp>
            <p:nvSpPr>
              <p:cNvPr id="1475" name="Google Shape;1475;p63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63"/>
              <p:cNvSpPr/>
              <p:nvPr/>
            </p:nvSpPr>
            <p:spPr>
              <a:xfrm>
                <a:off x="4106869" y="3564633"/>
                <a:ext cx="396125" cy="953921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63"/>
              <p:cNvSpPr/>
              <p:nvPr/>
            </p:nvSpPr>
            <p:spPr>
              <a:xfrm>
                <a:off x="6404063" y="3928248"/>
                <a:ext cx="395700" cy="589001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63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8" name="Google Shape;1438;p63"/>
            <p:cNvSpPr txBox="1"/>
            <p:nvPr/>
          </p:nvSpPr>
          <p:spPr>
            <a:xfrm>
              <a:off x="3897012" y="1106830"/>
              <a:ext cx="13500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Document</a:t>
              </a:r>
              <a:endParaRPr sz="20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endParaRPr>
            </a:p>
          </p:txBody>
        </p:sp>
      </p:grpSp>
      <p:sp>
        <p:nvSpPr>
          <p:cNvPr id="1422" name="Google Shape;1422;p63"/>
          <p:cNvSpPr txBox="1"/>
          <p:nvPr/>
        </p:nvSpPr>
        <p:spPr>
          <a:xfrm>
            <a:off x="6758621" y="3533389"/>
            <a:ext cx="534901" cy="47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Element: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&lt;h1&gt;</a:t>
            </a:r>
          </a:p>
        </p:txBody>
      </p:sp>
      <p:cxnSp>
        <p:nvCxnSpPr>
          <p:cNvPr id="1440" name="Google Shape;1440;p63"/>
          <p:cNvCxnSpPr>
            <a:cxnSpLocks/>
            <a:stCxn id="114" idx="1"/>
            <a:endCxn id="136" idx="0"/>
          </p:cNvCxnSpPr>
          <p:nvPr/>
        </p:nvCxnSpPr>
        <p:spPr>
          <a:xfrm rot="10800000" flipV="1">
            <a:off x="2075878" y="1747225"/>
            <a:ext cx="1640139" cy="418901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" name="Google Shape;1469;p63">
            <a:extLst>
              <a:ext uri="{FF2B5EF4-FFF2-40B4-BE49-F238E27FC236}">
                <a16:creationId xmlns:a16="http://schemas.microsoft.com/office/drawing/2014/main" id="{F803C332-EA90-4771-B88A-382D3204B2E8}"/>
              </a:ext>
            </a:extLst>
          </p:cNvPr>
          <p:cNvGrpSpPr/>
          <p:nvPr/>
        </p:nvGrpSpPr>
        <p:grpSpPr>
          <a:xfrm>
            <a:off x="3658733" y="1488576"/>
            <a:ext cx="1354177" cy="493100"/>
            <a:chOff x="807750" y="2267993"/>
            <a:chExt cx="2708648" cy="986307"/>
          </a:xfrm>
        </p:grpSpPr>
        <p:sp>
          <p:nvSpPr>
            <p:cNvPr id="110" name="Google Shape;1470;p63">
              <a:extLst>
                <a:ext uri="{FF2B5EF4-FFF2-40B4-BE49-F238E27FC236}">
                  <a16:creationId xmlns:a16="http://schemas.microsoft.com/office/drawing/2014/main" id="{92DCA014-8B67-4CF2-8B8D-0FEBA2868410}"/>
                </a:ext>
              </a:extLst>
            </p:cNvPr>
            <p:cNvSpPr/>
            <p:nvPr/>
          </p:nvSpPr>
          <p:spPr>
            <a:xfrm>
              <a:off x="807750" y="2268000"/>
              <a:ext cx="2708525" cy="986300"/>
            </a:xfrm>
            <a:custGeom>
              <a:avLst/>
              <a:gdLst/>
              <a:ahLst/>
              <a:cxnLst/>
              <a:rect l="l" t="t" r="r" b="b"/>
              <a:pathLst>
                <a:path w="108341" h="39452" extrusionOk="0">
                  <a:moveTo>
                    <a:pt x="8065" y="1"/>
                  </a:moveTo>
                  <a:cubicBezTo>
                    <a:pt x="3604" y="1"/>
                    <a:pt x="0" y="3605"/>
                    <a:pt x="0" y="8048"/>
                  </a:cubicBezTo>
                  <a:lnTo>
                    <a:pt x="0" y="31386"/>
                  </a:lnTo>
                  <a:cubicBezTo>
                    <a:pt x="0" y="35847"/>
                    <a:pt x="3604" y="39451"/>
                    <a:pt x="8065" y="39451"/>
                  </a:cubicBezTo>
                  <a:lnTo>
                    <a:pt x="100276" y="39451"/>
                  </a:lnTo>
                  <a:cubicBezTo>
                    <a:pt x="104736" y="39451"/>
                    <a:pt x="108341" y="35847"/>
                    <a:pt x="108341" y="31386"/>
                  </a:cubicBezTo>
                  <a:lnTo>
                    <a:pt x="108341" y="14507"/>
                  </a:lnTo>
                  <a:lnTo>
                    <a:pt x="88339" y="1"/>
                  </a:lnTo>
                  <a:close/>
                </a:path>
              </a:pathLst>
            </a:custGeom>
            <a:solidFill>
              <a:srgbClr val="F6728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471;p63">
              <a:extLst>
                <a:ext uri="{FF2B5EF4-FFF2-40B4-BE49-F238E27FC236}">
                  <a16:creationId xmlns:a16="http://schemas.microsoft.com/office/drawing/2014/main" id="{9C354CDF-52FB-459F-88B7-639E8550335B}"/>
                </a:ext>
              </a:extLst>
            </p:cNvPr>
            <p:cNvSpPr/>
            <p:nvPr/>
          </p:nvSpPr>
          <p:spPr>
            <a:xfrm>
              <a:off x="3113014" y="2499957"/>
              <a:ext cx="395700" cy="736753"/>
            </a:xfrm>
            <a:custGeom>
              <a:avLst/>
              <a:gdLst/>
              <a:ahLst/>
              <a:cxnLst/>
              <a:rect l="l" t="t" r="r" b="b"/>
              <a:pathLst>
                <a:path w="15828" h="29816" extrusionOk="0">
                  <a:moveTo>
                    <a:pt x="1" y="29815"/>
                  </a:moveTo>
                  <a:cubicBezTo>
                    <a:pt x="4319" y="29815"/>
                    <a:pt x="7869" y="26300"/>
                    <a:pt x="7869" y="22036"/>
                  </a:cubicBezTo>
                  <a:lnTo>
                    <a:pt x="7869" y="0"/>
                  </a:lnTo>
                  <a:lnTo>
                    <a:pt x="15827" y="5817"/>
                  </a:lnTo>
                  <a:lnTo>
                    <a:pt x="15827" y="22036"/>
                  </a:lnTo>
                  <a:cubicBezTo>
                    <a:pt x="15827" y="24177"/>
                    <a:pt x="14917" y="26140"/>
                    <a:pt x="13508" y="27531"/>
                  </a:cubicBezTo>
                  <a:cubicBezTo>
                    <a:pt x="12437" y="28602"/>
                    <a:pt x="11028" y="29333"/>
                    <a:pt x="9440" y="29655"/>
                  </a:cubicBezTo>
                  <a:cubicBezTo>
                    <a:pt x="8958" y="29815"/>
                    <a:pt x="8458" y="29815"/>
                    <a:pt x="7869" y="29815"/>
                  </a:cubicBezTo>
                  <a:close/>
                </a:path>
              </a:pathLst>
            </a:custGeom>
            <a:solidFill>
              <a:srgbClr val="E06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472;p63">
              <a:extLst>
                <a:ext uri="{FF2B5EF4-FFF2-40B4-BE49-F238E27FC236}">
                  <a16:creationId xmlns:a16="http://schemas.microsoft.com/office/drawing/2014/main" id="{4448EBDE-4451-4CF7-ABE1-21EAB03FBA63}"/>
                </a:ext>
              </a:extLst>
            </p:cNvPr>
            <p:cNvSpPr/>
            <p:nvPr/>
          </p:nvSpPr>
          <p:spPr>
            <a:xfrm>
              <a:off x="3016990" y="2267993"/>
              <a:ext cx="499408" cy="362705"/>
            </a:xfrm>
            <a:custGeom>
              <a:avLst/>
              <a:gdLst/>
              <a:ahLst/>
              <a:cxnLst/>
              <a:rect l="l" t="t" r="r" b="b"/>
              <a:pathLst>
                <a:path w="20556" h="15168" extrusionOk="0">
                  <a:moveTo>
                    <a:pt x="7959" y="15167"/>
                  </a:moveTo>
                  <a:cubicBezTo>
                    <a:pt x="3569" y="15167"/>
                    <a:pt x="1" y="11688"/>
                    <a:pt x="1" y="7281"/>
                  </a:cubicBezTo>
                  <a:lnTo>
                    <a:pt x="1" y="1"/>
                  </a:lnTo>
                  <a:lnTo>
                    <a:pt x="20556" y="15167"/>
                  </a:ln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473;p63">
              <a:extLst>
                <a:ext uri="{FF2B5EF4-FFF2-40B4-BE49-F238E27FC236}">
                  <a16:creationId xmlns:a16="http://schemas.microsoft.com/office/drawing/2014/main" id="{D417EE9C-3B8C-4F72-8836-E2E6F44BB062}"/>
                </a:ext>
              </a:extLst>
            </p:cNvPr>
            <p:cNvSpPr/>
            <p:nvPr/>
          </p:nvSpPr>
          <p:spPr>
            <a:xfrm>
              <a:off x="816219" y="2285383"/>
              <a:ext cx="395715" cy="951342"/>
            </a:xfrm>
            <a:custGeom>
              <a:avLst/>
              <a:gdLst/>
              <a:ahLst/>
              <a:cxnLst/>
              <a:rect l="l" t="t" r="r" b="b"/>
              <a:pathLst>
                <a:path w="15827" h="38862" extrusionOk="0">
                  <a:moveTo>
                    <a:pt x="7869" y="0"/>
                  </a:moveTo>
                  <a:cubicBezTo>
                    <a:pt x="3551" y="0"/>
                    <a:pt x="0" y="3426"/>
                    <a:pt x="0" y="7762"/>
                  </a:cubicBezTo>
                  <a:lnTo>
                    <a:pt x="0" y="31100"/>
                  </a:lnTo>
                  <a:cubicBezTo>
                    <a:pt x="0" y="35347"/>
                    <a:pt x="3551" y="38862"/>
                    <a:pt x="7869" y="38862"/>
                  </a:cubicBezTo>
                  <a:lnTo>
                    <a:pt x="15827" y="38862"/>
                  </a:lnTo>
                  <a:cubicBezTo>
                    <a:pt x="11437" y="38862"/>
                    <a:pt x="7869" y="35347"/>
                    <a:pt x="7869" y="31100"/>
                  </a:cubicBezTo>
                  <a:lnTo>
                    <a:pt x="7869" y="7762"/>
                  </a:lnTo>
                  <a:cubicBezTo>
                    <a:pt x="7869" y="3426"/>
                    <a:pt x="11437" y="0"/>
                    <a:pt x="15827" y="0"/>
                  </a:cubicBezTo>
                  <a:close/>
                </a:path>
              </a:pathLst>
            </a:custGeom>
            <a:solidFill>
              <a:srgbClr val="FF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" name="Google Shape;1445;p63">
            <a:extLst>
              <a:ext uri="{FF2B5EF4-FFF2-40B4-BE49-F238E27FC236}">
                <a16:creationId xmlns:a16="http://schemas.microsoft.com/office/drawing/2014/main" id="{8583BCA0-7E15-451A-84D2-E115F614ED63}"/>
              </a:ext>
            </a:extLst>
          </p:cNvPr>
          <p:cNvSpPr txBox="1"/>
          <p:nvPr/>
        </p:nvSpPr>
        <p:spPr>
          <a:xfrm>
            <a:off x="3716017" y="1575778"/>
            <a:ext cx="1185121" cy="34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html</a:t>
            </a:r>
          </a:p>
        </p:txBody>
      </p:sp>
      <p:grpSp>
        <p:nvGrpSpPr>
          <p:cNvPr id="131" name="Google Shape;1469;p63">
            <a:extLst>
              <a:ext uri="{FF2B5EF4-FFF2-40B4-BE49-F238E27FC236}">
                <a16:creationId xmlns:a16="http://schemas.microsoft.com/office/drawing/2014/main" id="{5465B590-B620-4625-A8B8-E1D65AE153C0}"/>
              </a:ext>
            </a:extLst>
          </p:cNvPr>
          <p:cNvGrpSpPr/>
          <p:nvPr/>
        </p:nvGrpSpPr>
        <p:grpSpPr>
          <a:xfrm>
            <a:off x="1426034" y="2078924"/>
            <a:ext cx="1354177" cy="493100"/>
            <a:chOff x="807750" y="2267993"/>
            <a:chExt cx="2708648" cy="986307"/>
          </a:xfrm>
        </p:grpSpPr>
        <p:sp>
          <p:nvSpPr>
            <p:cNvPr id="132" name="Google Shape;1470;p63">
              <a:extLst>
                <a:ext uri="{FF2B5EF4-FFF2-40B4-BE49-F238E27FC236}">
                  <a16:creationId xmlns:a16="http://schemas.microsoft.com/office/drawing/2014/main" id="{2B992939-F126-4481-A1C8-FC61A3E06DB1}"/>
                </a:ext>
              </a:extLst>
            </p:cNvPr>
            <p:cNvSpPr/>
            <p:nvPr/>
          </p:nvSpPr>
          <p:spPr>
            <a:xfrm>
              <a:off x="807750" y="2268000"/>
              <a:ext cx="2708525" cy="986300"/>
            </a:xfrm>
            <a:custGeom>
              <a:avLst/>
              <a:gdLst/>
              <a:ahLst/>
              <a:cxnLst/>
              <a:rect l="l" t="t" r="r" b="b"/>
              <a:pathLst>
                <a:path w="108341" h="39452" extrusionOk="0">
                  <a:moveTo>
                    <a:pt x="8065" y="1"/>
                  </a:moveTo>
                  <a:cubicBezTo>
                    <a:pt x="3604" y="1"/>
                    <a:pt x="0" y="3605"/>
                    <a:pt x="0" y="8048"/>
                  </a:cubicBezTo>
                  <a:lnTo>
                    <a:pt x="0" y="31386"/>
                  </a:lnTo>
                  <a:cubicBezTo>
                    <a:pt x="0" y="35847"/>
                    <a:pt x="3604" y="39451"/>
                    <a:pt x="8065" y="39451"/>
                  </a:cubicBezTo>
                  <a:lnTo>
                    <a:pt x="100276" y="39451"/>
                  </a:lnTo>
                  <a:cubicBezTo>
                    <a:pt x="104736" y="39451"/>
                    <a:pt x="108341" y="35847"/>
                    <a:pt x="108341" y="31386"/>
                  </a:cubicBezTo>
                  <a:lnTo>
                    <a:pt x="108341" y="14507"/>
                  </a:lnTo>
                  <a:lnTo>
                    <a:pt x="88339" y="1"/>
                  </a:lnTo>
                  <a:close/>
                </a:path>
              </a:pathLst>
            </a:custGeom>
            <a:solidFill>
              <a:srgbClr val="F6728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1;p63">
              <a:extLst>
                <a:ext uri="{FF2B5EF4-FFF2-40B4-BE49-F238E27FC236}">
                  <a16:creationId xmlns:a16="http://schemas.microsoft.com/office/drawing/2014/main" id="{E698E8BD-676B-495F-A55F-B524C1E83F57}"/>
                </a:ext>
              </a:extLst>
            </p:cNvPr>
            <p:cNvSpPr/>
            <p:nvPr/>
          </p:nvSpPr>
          <p:spPr>
            <a:xfrm>
              <a:off x="3113014" y="2499957"/>
              <a:ext cx="395700" cy="736753"/>
            </a:xfrm>
            <a:custGeom>
              <a:avLst/>
              <a:gdLst/>
              <a:ahLst/>
              <a:cxnLst/>
              <a:rect l="l" t="t" r="r" b="b"/>
              <a:pathLst>
                <a:path w="15828" h="29816" extrusionOk="0">
                  <a:moveTo>
                    <a:pt x="1" y="29815"/>
                  </a:moveTo>
                  <a:cubicBezTo>
                    <a:pt x="4319" y="29815"/>
                    <a:pt x="7869" y="26300"/>
                    <a:pt x="7869" y="22036"/>
                  </a:cubicBezTo>
                  <a:lnTo>
                    <a:pt x="7869" y="0"/>
                  </a:lnTo>
                  <a:lnTo>
                    <a:pt x="15827" y="5817"/>
                  </a:lnTo>
                  <a:lnTo>
                    <a:pt x="15827" y="22036"/>
                  </a:lnTo>
                  <a:cubicBezTo>
                    <a:pt x="15827" y="24177"/>
                    <a:pt x="14917" y="26140"/>
                    <a:pt x="13508" y="27531"/>
                  </a:cubicBezTo>
                  <a:cubicBezTo>
                    <a:pt x="12437" y="28602"/>
                    <a:pt x="11028" y="29333"/>
                    <a:pt x="9440" y="29655"/>
                  </a:cubicBezTo>
                  <a:cubicBezTo>
                    <a:pt x="8958" y="29815"/>
                    <a:pt x="8458" y="29815"/>
                    <a:pt x="7869" y="29815"/>
                  </a:cubicBezTo>
                  <a:close/>
                </a:path>
              </a:pathLst>
            </a:custGeom>
            <a:solidFill>
              <a:srgbClr val="E06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472;p63">
              <a:extLst>
                <a:ext uri="{FF2B5EF4-FFF2-40B4-BE49-F238E27FC236}">
                  <a16:creationId xmlns:a16="http://schemas.microsoft.com/office/drawing/2014/main" id="{6430FDAB-6959-412F-8CC0-C61A4DE74F57}"/>
                </a:ext>
              </a:extLst>
            </p:cNvPr>
            <p:cNvSpPr/>
            <p:nvPr/>
          </p:nvSpPr>
          <p:spPr>
            <a:xfrm>
              <a:off x="3016990" y="2267993"/>
              <a:ext cx="499408" cy="362705"/>
            </a:xfrm>
            <a:custGeom>
              <a:avLst/>
              <a:gdLst/>
              <a:ahLst/>
              <a:cxnLst/>
              <a:rect l="l" t="t" r="r" b="b"/>
              <a:pathLst>
                <a:path w="20556" h="15168" extrusionOk="0">
                  <a:moveTo>
                    <a:pt x="7959" y="15167"/>
                  </a:moveTo>
                  <a:cubicBezTo>
                    <a:pt x="3569" y="15167"/>
                    <a:pt x="1" y="11688"/>
                    <a:pt x="1" y="7281"/>
                  </a:cubicBezTo>
                  <a:lnTo>
                    <a:pt x="1" y="1"/>
                  </a:lnTo>
                  <a:lnTo>
                    <a:pt x="20556" y="15167"/>
                  </a:ln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473;p63">
              <a:extLst>
                <a:ext uri="{FF2B5EF4-FFF2-40B4-BE49-F238E27FC236}">
                  <a16:creationId xmlns:a16="http://schemas.microsoft.com/office/drawing/2014/main" id="{6D7A4363-E620-4B7A-B96B-4A98A0361216}"/>
                </a:ext>
              </a:extLst>
            </p:cNvPr>
            <p:cNvSpPr/>
            <p:nvPr/>
          </p:nvSpPr>
          <p:spPr>
            <a:xfrm>
              <a:off x="816219" y="2285383"/>
              <a:ext cx="395715" cy="951342"/>
            </a:xfrm>
            <a:custGeom>
              <a:avLst/>
              <a:gdLst/>
              <a:ahLst/>
              <a:cxnLst/>
              <a:rect l="l" t="t" r="r" b="b"/>
              <a:pathLst>
                <a:path w="15827" h="38862" extrusionOk="0">
                  <a:moveTo>
                    <a:pt x="7869" y="0"/>
                  </a:moveTo>
                  <a:cubicBezTo>
                    <a:pt x="3551" y="0"/>
                    <a:pt x="0" y="3426"/>
                    <a:pt x="0" y="7762"/>
                  </a:cubicBezTo>
                  <a:lnTo>
                    <a:pt x="0" y="31100"/>
                  </a:lnTo>
                  <a:cubicBezTo>
                    <a:pt x="0" y="35347"/>
                    <a:pt x="3551" y="38862"/>
                    <a:pt x="7869" y="38862"/>
                  </a:cubicBezTo>
                  <a:lnTo>
                    <a:pt x="15827" y="38862"/>
                  </a:lnTo>
                  <a:cubicBezTo>
                    <a:pt x="11437" y="38862"/>
                    <a:pt x="7869" y="35347"/>
                    <a:pt x="7869" y="31100"/>
                  </a:cubicBezTo>
                  <a:lnTo>
                    <a:pt x="7869" y="7762"/>
                  </a:lnTo>
                  <a:cubicBezTo>
                    <a:pt x="7869" y="3426"/>
                    <a:pt x="11437" y="0"/>
                    <a:pt x="15827" y="0"/>
                  </a:cubicBezTo>
                  <a:close/>
                </a:path>
              </a:pathLst>
            </a:custGeom>
            <a:solidFill>
              <a:srgbClr val="FF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6" name="Google Shape;1445;p63">
            <a:extLst>
              <a:ext uri="{FF2B5EF4-FFF2-40B4-BE49-F238E27FC236}">
                <a16:creationId xmlns:a16="http://schemas.microsoft.com/office/drawing/2014/main" id="{3A5F3CE2-F437-4A84-90A9-AF275C2479DA}"/>
              </a:ext>
            </a:extLst>
          </p:cNvPr>
          <p:cNvSpPr txBox="1"/>
          <p:nvPr/>
        </p:nvSpPr>
        <p:spPr>
          <a:xfrm>
            <a:off x="1483317" y="2166127"/>
            <a:ext cx="1185121" cy="34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head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ABA088-E612-4358-B018-19E800AAA150}"/>
              </a:ext>
            </a:extLst>
          </p:cNvPr>
          <p:cNvGrpSpPr/>
          <p:nvPr/>
        </p:nvGrpSpPr>
        <p:grpSpPr>
          <a:xfrm>
            <a:off x="1053963" y="2810937"/>
            <a:ext cx="1075813" cy="391739"/>
            <a:chOff x="88557" y="3996953"/>
            <a:chExt cx="2276200" cy="828839"/>
          </a:xfrm>
        </p:grpSpPr>
        <p:grpSp>
          <p:nvGrpSpPr>
            <p:cNvPr id="137" name="Google Shape;1469;p63">
              <a:extLst>
                <a:ext uri="{FF2B5EF4-FFF2-40B4-BE49-F238E27FC236}">
                  <a16:creationId xmlns:a16="http://schemas.microsoft.com/office/drawing/2014/main" id="{7C86B2A1-654B-4179-B900-F0898943EC21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138" name="Google Shape;1470;p63">
                <a:extLst>
                  <a:ext uri="{FF2B5EF4-FFF2-40B4-BE49-F238E27FC236}">
                    <a16:creationId xmlns:a16="http://schemas.microsoft.com/office/drawing/2014/main" id="{03A3E355-EAEF-4228-BB0B-D4C3E9D89908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471;p63">
                <a:extLst>
                  <a:ext uri="{FF2B5EF4-FFF2-40B4-BE49-F238E27FC236}">
                    <a16:creationId xmlns:a16="http://schemas.microsoft.com/office/drawing/2014/main" id="{CDDC93C7-7150-411D-A3EA-E9B7349FB5CD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1472;p63">
                <a:extLst>
                  <a:ext uri="{FF2B5EF4-FFF2-40B4-BE49-F238E27FC236}">
                    <a16:creationId xmlns:a16="http://schemas.microsoft.com/office/drawing/2014/main" id="{33B01E86-DEB2-4C29-9489-D62C77F5F49E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1473;p63">
                <a:extLst>
                  <a:ext uri="{FF2B5EF4-FFF2-40B4-BE49-F238E27FC236}">
                    <a16:creationId xmlns:a16="http://schemas.microsoft.com/office/drawing/2014/main" id="{1C3984FE-43F5-4166-BE85-983FA3E30614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2" name="Google Shape;1445;p63">
              <a:extLst>
                <a:ext uri="{FF2B5EF4-FFF2-40B4-BE49-F238E27FC236}">
                  <a16:creationId xmlns:a16="http://schemas.microsoft.com/office/drawing/2014/main" id="{2791C9C0-F6B1-4FBA-A3A3-590A33B888C8}"/>
                </a:ext>
              </a:extLst>
            </p:cNvPr>
            <p:cNvSpPr txBox="1"/>
            <p:nvPr/>
          </p:nvSpPr>
          <p:spPr>
            <a:xfrm>
              <a:off x="184843" y="4143529"/>
              <a:ext cx="1992038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style</a:t>
              </a:r>
            </a:p>
          </p:txBody>
        </p:sp>
      </p:grpSp>
      <p:grpSp>
        <p:nvGrpSpPr>
          <p:cNvPr id="155" name="Google Shape;1469;p63">
            <a:extLst>
              <a:ext uri="{FF2B5EF4-FFF2-40B4-BE49-F238E27FC236}">
                <a16:creationId xmlns:a16="http://schemas.microsoft.com/office/drawing/2014/main" id="{AE3A00C3-08CF-41DF-98A0-67C5A60AF543}"/>
              </a:ext>
            </a:extLst>
          </p:cNvPr>
          <p:cNvGrpSpPr/>
          <p:nvPr/>
        </p:nvGrpSpPr>
        <p:grpSpPr>
          <a:xfrm>
            <a:off x="5943675" y="2029539"/>
            <a:ext cx="1354177" cy="493100"/>
            <a:chOff x="807750" y="2267993"/>
            <a:chExt cx="2708648" cy="986307"/>
          </a:xfrm>
        </p:grpSpPr>
        <p:sp>
          <p:nvSpPr>
            <p:cNvPr id="156" name="Google Shape;1470;p63">
              <a:extLst>
                <a:ext uri="{FF2B5EF4-FFF2-40B4-BE49-F238E27FC236}">
                  <a16:creationId xmlns:a16="http://schemas.microsoft.com/office/drawing/2014/main" id="{A6B07148-9934-4BE2-B59E-26225BD7D797}"/>
                </a:ext>
              </a:extLst>
            </p:cNvPr>
            <p:cNvSpPr/>
            <p:nvPr/>
          </p:nvSpPr>
          <p:spPr>
            <a:xfrm>
              <a:off x="807750" y="2268000"/>
              <a:ext cx="2708525" cy="986300"/>
            </a:xfrm>
            <a:custGeom>
              <a:avLst/>
              <a:gdLst/>
              <a:ahLst/>
              <a:cxnLst/>
              <a:rect l="l" t="t" r="r" b="b"/>
              <a:pathLst>
                <a:path w="108341" h="39452" extrusionOk="0">
                  <a:moveTo>
                    <a:pt x="8065" y="1"/>
                  </a:moveTo>
                  <a:cubicBezTo>
                    <a:pt x="3604" y="1"/>
                    <a:pt x="0" y="3605"/>
                    <a:pt x="0" y="8048"/>
                  </a:cubicBezTo>
                  <a:lnTo>
                    <a:pt x="0" y="31386"/>
                  </a:lnTo>
                  <a:cubicBezTo>
                    <a:pt x="0" y="35847"/>
                    <a:pt x="3604" y="39451"/>
                    <a:pt x="8065" y="39451"/>
                  </a:cubicBezTo>
                  <a:lnTo>
                    <a:pt x="100276" y="39451"/>
                  </a:lnTo>
                  <a:cubicBezTo>
                    <a:pt x="104736" y="39451"/>
                    <a:pt x="108341" y="35847"/>
                    <a:pt x="108341" y="31386"/>
                  </a:cubicBezTo>
                  <a:lnTo>
                    <a:pt x="108341" y="14507"/>
                  </a:lnTo>
                  <a:lnTo>
                    <a:pt x="88339" y="1"/>
                  </a:lnTo>
                  <a:close/>
                </a:path>
              </a:pathLst>
            </a:custGeom>
            <a:solidFill>
              <a:srgbClr val="F6728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71;p63">
              <a:extLst>
                <a:ext uri="{FF2B5EF4-FFF2-40B4-BE49-F238E27FC236}">
                  <a16:creationId xmlns:a16="http://schemas.microsoft.com/office/drawing/2014/main" id="{265C4F52-CFD1-4A38-BED8-11DB7247878E}"/>
                </a:ext>
              </a:extLst>
            </p:cNvPr>
            <p:cNvSpPr/>
            <p:nvPr/>
          </p:nvSpPr>
          <p:spPr>
            <a:xfrm>
              <a:off x="3113014" y="2499957"/>
              <a:ext cx="395700" cy="736753"/>
            </a:xfrm>
            <a:custGeom>
              <a:avLst/>
              <a:gdLst/>
              <a:ahLst/>
              <a:cxnLst/>
              <a:rect l="l" t="t" r="r" b="b"/>
              <a:pathLst>
                <a:path w="15828" h="29816" extrusionOk="0">
                  <a:moveTo>
                    <a:pt x="1" y="29815"/>
                  </a:moveTo>
                  <a:cubicBezTo>
                    <a:pt x="4319" y="29815"/>
                    <a:pt x="7869" y="26300"/>
                    <a:pt x="7869" y="22036"/>
                  </a:cubicBezTo>
                  <a:lnTo>
                    <a:pt x="7869" y="0"/>
                  </a:lnTo>
                  <a:lnTo>
                    <a:pt x="15827" y="5817"/>
                  </a:lnTo>
                  <a:lnTo>
                    <a:pt x="15827" y="22036"/>
                  </a:lnTo>
                  <a:cubicBezTo>
                    <a:pt x="15827" y="24177"/>
                    <a:pt x="14917" y="26140"/>
                    <a:pt x="13508" y="27531"/>
                  </a:cubicBezTo>
                  <a:cubicBezTo>
                    <a:pt x="12437" y="28602"/>
                    <a:pt x="11028" y="29333"/>
                    <a:pt x="9440" y="29655"/>
                  </a:cubicBezTo>
                  <a:cubicBezTo>
                    <a:pt x="8958" y="29815"/>
                    <a:pt x="8458" y="29815"/>
                    <a:pt x="7869" y="29815"/>
                  </a:cubicBezTo>
                  <a:close/>
                </a:path>
              </a:pathLst>
            </a:custGeom>
            <a:solidFill>
              <a:srgbClr val="E06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472;p63">
              <a:extLst>
                <a:ext uri="{FF2B5EF4-FFF2-40B4-BE49-F238E27FC236}">
                  <a16:creationId xmlns:a16="http://schemas.microsoft.com/office/drawing/2014/main" id="{3B25024E-C110-445B-B705-9FF107EBAF96}"/>
                </a:ext>
              </a:extLst>
            </p:cNvPr>
            <p:cNvSpPr/>
            <p:nvPr/>
          </p:nvSpPr>
          <p:spPr>
            <a:xfrm>
              <a:off x="3016990" y="2267993"/>
              <a:ext cx="499408" cy="362705"/>
            </a:xfrm>
            <a:custGeom>
              <a:avLst/>
              <a:gdLst/>
              <a:ahLst/>
              <a:cxnLst/>
              <a:rect l="l" t="t" r="r" b="b"/>
              <a:pathLst>
                <a:path w="20556" h="15168" extrusionOk="0">
                  <a:moveTo>
                    <a:pt x="7959" y="15167"/>
                  </a:moveTo>
                  <a:cubicBezTo>
                    <a:pt x="3569" y="15167"/>
                    <a:pt x="1" y="11688"/>
                    <a:pt x="1" y="7281"/>
                  </a:cubicBezTo>
                  <a:lnTo>
                    <a:pt x="1" y="1"/>
                  </a:lnTo>
                  <a:lnTo>
                    <a:pt x="20556" y="15167"/>
                  </a:ln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473;p63">
              <a:extLst>
                <a:ext uri="{FF2B5EF4-FFF2-40B4-BE49-F238E27FC236}">
                  <a16:creationId xmlns:a16="http://schemas.microsoft.com/office/drawing/2014/main" id="{A4B2A3DF-6F3B-4A75-BA2A-C2CFC4D0E1DB}"/>
                </a:ext>
              </a:extLst>
            </p:cNvPr>
            <p:cNvSpPr/>
            <p:nvPr/>
          </p:nvSpPr>
          <p:spPr>
            <a:xfrm>
              <a:off x="816219" y="2285383"/>
              <a:ext cx="395715" cy="951342"/>
            </a:xfrm>
            <a:custGeom>
              <a:avLst/>
              <a:gdLst/>
              <a:ahLst/>
              <a:cxnLst/>
              <a:rect l="l" t="t" r="r" b="b"/>
              <a:pathLst>
                <a:path w="15827" h="38862" extrusionOk="0">
                  <a:moveTo>
                    <a:pt x="7869" y="0"/>
                  </a:moveTo>
                  <a:cubicBezTo>
                    <a:pt x="3551" y="0"/>
                    <a:pt x="0" y="3426"/>
                    <a:pt x="0" y="7762"/>
                  </a:cubicBezTo>
                  <a:lnTo>
                    <a:pt x="0" y="31100"/>
                  </a:lnTo>
                  <a:cubicBezTo>
                    <a:pt x="0" y="35347"/>
                    <a:pt x="3551" y="38862"/>
                    <a:pt x="7869" y="38862"/>
                  </a:cubicBezTo>
                  <a:lnTo>
                    <a:pt x="15827" y="38862"/>
                  </a:lnTo>
                  <a:cubicBezTo>
                    <a:pt x="11437" y="38862"/>
                    <a:pt x="7869" y="35347"/>
                    <a:pt x="7869" y="31100"/>
                  </a:cubicBezTo>
                  <a:lnTo>
                    <a:pt x="7869" y="7762"/>
                  </a:lnTo>
                  <a:cubicBezTo>
                    <a:pt x="7869" y="3426"/>
                    <a:pt x="11437" y="0"/>
                    <a:pt x="15827" y="0"/>
                  </a:cubicBezTo>
                  <a:close/>
                </a:path>
              </a:pathLst>
            </a:custGeom>
            <a:solidFill>
              <a:srgbClr val="FF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0" name="Google Shape;1445;p63">
            <a:extLst>
              <a:ext uri="{FF2B5EF4-FFF2-40B4-BE49-F238E27FC236}">
                <a16:creationId xmlns:a16="http://schemas.microsoft.com/office/drawing/2014/main" id="{5821C115-BBBA-4738-B757-571A66115F27}"/>
              </a:ext>
            </a:extLst>
          </p:cNvPr>
          <p:cNvSpPr txBox="1"/>
          <p:nvPr/>
        </p:nvSpPr>
        <p:spPr>
          <a:xfrm>
            <a:off x="6000957" y="2116740"/>
            <a:ext cx="1185121" cy="34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Element: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&lt;body&gt;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712D47A-9944-49C6-9211-93C6B9A93545}"/>
              </a:ext>
            </a:extLst>
          </p:cNvPr>
          <p:cNvGrpSpPr/>
          <p:nvPr/>
        </p:nvGrpSpPr>
        <p:grpSpPr>
          <a:xfrm>
            <a:off x="2308748" y="2810937"/>
            <a:ext cx="1075813" cy="391739"/>
            <a:chOff x="88557" y="3996953"/>
            <a:chExt cx="2276200" cy="828839"/>
          </a:xfrm>
        </p:grpSpPr>
        <p:grpSp>
          <p:nvGrpSpPr>
            <p:cNvPr id="103" name="Google Shape;1469;p63">
              <a:extLst>
                <a:ext uri="{FF2B5EF4-FFF2-40B4-BE49-F238E27FC236}">
                  <a16:creationId xmlns:a16="http://schemas.microsoft.com/office/drawing/2014/main" id="{846975C0-69B5-4D47-8404-2C8162CCA29D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105" name="Google Shape;1470;p63">
                <a:extLst>
                  <a:ext uri="{FF2B5EF4-FFF2-40B4-BE49-F238E27FC236}">
                    <a16:creationId xmlns:a16="http://schemas.microsoft.com/office/drawing/2014/main" id="{31BD0AD4-46A1-4864-BD9B-152E9A2E7B54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471;p63">
                <a:extLst>
                  <a:ext uri="{FF2B5EF4-FFF2-40B4-BE49-F238E27FC236}">
                    <a16:creationId xmlns:a16="http://schemas.microsoft.com/office/drawing/2014/main" id="{6E3C9BF9-54C0-4F83-A4E2-09F72C14D548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1472;p63">
                <a:extLst>
                  <a:ext uri="{FF2B5EF4-FFF2-40B4-BE49-F238E27FC236}">
                    <a16:creationId xmlns:a16="http://schemas.microsoft.com/office/drawing/2014/main" id="{53DFE501-6636-4D52-8FF9-190B451E63AD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1473;p63">
                <a:extLst>
                  <a:ext uri="{FF2B5EF4-FFF2-40B4-BE49-F238E27FC236}">
                    <a16:creationId xmlns:a16="http://schemas.microsoft.com/office/drawing/2014/main" id="{BDFAB6B2-740A-43A2-AC27-CD30A73F4350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4" name="Google Shape;1445;p63">
              <a:extLst>
                <a:ext uri="{FF2B5EF4-FFF2-40B4-BE49-F238E27FC236}">
                  <a16:creationId xmlns:a16="http://schemas.microsoft.com/office/drawing/2014/main" id="{C9F7A242-3153-44AA-888A-6C1A0D656D2E}"/>
                </a:ext>
              </a:extLst>
            </p:cNvPr>
            <p:cNvSpPr txBox="1"/>
            <p:nvPr/>
          </p:nvSpPr>
          <p:spPr>
            <a:xfrm>
              <a:off x="184843" y="4143529"/>
              <a:ext cx="1992038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2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30892EA-8743-410C-8864-2466EE686386}"/>
              </a:ext>
            </a:extLst>
          </p:cNvPr>
          <p:cNvGrpSpPr/>
          <p:nvPr/>
        </p:nvGrpSpPr>
        <p:grpSpPr>
          <a:xfrm>
            <a:off x="5477717" y="2817718"/>
            <a:ext cx="1075813" cy="391739"/>
            <a:chOff x="88557" y="3996953"/>
            <a:chExt cx="2276200" cy="828839"/>
          </a:xfrm>
        </p:grpSpPr>
        <p:grpSp>
          <p:nvGrpSpPr>
            <p:cNvPr id="116" name="Google Shape;1469;p63">
              <a:extLst>
                <a:ext uri="{FF2B5EF4-FFF2-40B4-BE49-F238E27FC236}">
                  <a16:creationId xmlns:a16="http://schemas.microsoft.com/office/drawing/2014/main" id="{183EF97D-2EB4-41D9-A3D0-861F69EE6499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118" name="Google Shape;1470;p63">
                <a:extLst>
                  <a:ext uri="{FF2B5EF4-FFF2-40B4-BE49-F238E27FC236}">
                    <a16:creationId xmlns:a16="http://schemas.microsoft.com/office/drawing/2014/main" id="{C302F9B2-A99F-4B99-81B5-61C9D4B2D229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471;p63">
                <a:extLst>
                  <a:ext uri="{FF2B5EF4-FFF2-40B4-BE49-F238E27FC236}">
                    <a16:creationId xmlns:a16="http://schemas.microsoft.com/office/drawing/2014/main" id="{1A7096F0-372E-4555-8847-5EF57554BAF7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472;p63">
                <a:extLst>
                  <a:ext uri="{FF2B5EF4-FFF2-40B4-BE49-F238E27FC236}">
                    <a16:creationId xmlns:a16="http://schemas.microsoft.com/office/drawing/2014/main" id="{2CC18280-609B-4421-BFC9-55223A3EE143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1473;p63">
                <a:extLst>
                  <a:ext uri="{FF2B5EF4-FFF2-40B4-BE49-F238E27FC236}">
                    <a16:creationId xmlns:a16="http://schemas.microsoft.com/office/drawing/2014/main" id="{6E55C3AC-D083-4CBF-8307-A2F0C89B8028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7" name="Google Shape;1445;p63">
              <a:extLst>
                <a:ext uri="{FF2B5EF4-FFF2-40B4-BE49-F238E27FC236}">
                  <a16:creationId xmlns:a16="http://schemas.microsoft.com/office/drawing/2014/main" id="{13E4022A-8D20-4325-B799-8D5EA8B98659}"/>
                </a:ext>
              </a:extLst>
            </p:cNvPr>
            <p:cNvSpPr txBox="1"/>
            <p:nvPr/>
          </p:nvSpPr>
          <p:spPr>
            <a:xfrm>
              <a:off x="184843" y="4143529"/>
              <a:ext cx="1992038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div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5260FAA-49C2-4DA7-BFD3-0729D6AEE03A}"/>
              </a:ext>
            </a:extLst>
          </p:cNvPr>
          <p:cNvGrpSpPr/>
          <p:nvPr/>
        </p:nvGrpSpPr>
        <p:grpSpPr>
          <a:xfrm>
            <a:off x="6732502" y="2817718"/>
            <a:ext cx="1075813" cy="391739"/>
            <a:chOff x="88557" y="3996953"/>
            <a:chExt cx="2276200" cy="828839"/>
          </a:xfrm>
        </p:grpSpPr>
        <p:grpSp>
          <p:nvGrpSpPr>
            <p:cNvPr id="123" name="Google Shape;1469;p63">
              <a:extLst>
                <a:ext uri="{FF2B5EF4-FFF2-40B4-BE49-F238E27FC236}">
                  <a16:creationId xmlns:a16="http://schemas.microsoft.com/office/drawing/2014/main" id="{415F111E-FA08-4C69-A8CB-06E0AAE4E505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125" name="Google Shape;1470;p63">
                <a:extLst>
                  <a:ext uri="{FF2B5EF4-FFF2-40B4-BE49-F238E27FC236}">
                    <a16:creationId xmlns:a16="http://schemas.microsoft.com/office/drawing/2014/main" id="{01F9B95E-CF6D-471F-8C00-D2CB8F652207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471;p63">
                <a:extLst>
                  <a:ext uri="{FF2B5EF4-FFF2-40B4-BE49-F238E27FC236}">
                    <a16:creationId xmlns:a16="http://schemas.microsoft.com/office/drawing/2014/main" id="{683B5848-307C-4BBA-9D6A-5DB5DEA00784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" name="Google Shape;1472;p63">
                <a:extLst>
                  <a:ext uri="{FF2B5EF4-FFF2-40B4-BE49-F238E27FC236}">
                    <a16:creationId xmlns:a16="http://schemas.microsoft.com/office/drawing/2014/main" id="{42249DAA-76B1-4268-B6EA-994E98449469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1473;p63">
                <a:extLst>
                  <a:ext uri="{FF2B5EF4-FFF2-40B4-BE49-F238E27FC236}">
                    <a16:creationId xmlns:a16="http://schemas.microsoft.com/office/drawing/2014/main" id="{C2645CCC-DA85-4B71-A04E-F49E908DF784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4" name="Google Shape;1445;p63">
              <a:extLst>
                <a:ext uri="{FF2B5EF4-FFF2-40B4-BE49-F238E27FC236}">
                  <a16:creationId xmlns:a16="http://schemas.microsoft.com/office/drawing/2014/main" id="{C97DE061-3FE5-407F-9564-0E0DBDB2364C}"/>
                </a:ext>
              </a:extLst>
            </p:cNvPr>
            <p:cNvSpPr txBox="1"/>
            <p:nvPr/>
          </p:nvSpPr>
          <p:spPr>
            <a:xfrm>
              <a:off x="184843" y="4143529"/>
              <a:ext cx="1992038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2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id</a:t>
              </a:r>
            </a:p>
          </p:txBody>
        </p:sp>
      </p:grpSp>
      <p:grpSp>
        <p:nvGrpSpPr>
          <p:cNvPr id="129" name="Google Shape;1458;p63">
            <a:extLst>
              <a:ext uri="{FF2B5EF4-FFF2-40B4-BE49-F238E27FC236}">
                <a16:creationId xmlns:a16="http://schemas.microsoft.com/office/drawing/2014/main" id="{D9E42FDE-579E-43EF-A731-37001CE485E5}"/>
              </a:ext>
            </a:extLst>
          </p:cNvPr>
          <p:cNvGrpSpPr/>
          <p:nvPr/>
        </p:nvGrpSpPr>
        <p:grpSpPr>
          <a:xfrm>
            <a:off x="5172688" y="3385538"/>
            <a:ext cx="659089" cy="674542"/>
            <a:chOff x="8703074" y="1870750"/>
            <a:chExt cx="2381952" cy="2437798"/>
          </a:xfrm>
        </p:grpSpPr>
        <p:sp>
          <p:nvSpPr>
            <p:cNvPr id="130" name="Google Shape;1459;p63">
              <a:extLst>
                <a:ext uri="{FF2B5EF4-FFF2-40B4-BE49-F238E27FC236}">
                  <a16:creationId xmlns:a16="http://schemas.microsoft.com/office/drawing/2014/main" id="{23593F19-F552-4BF2-A66F-4C62ABD278C0}"/>
                </a:ext>
              </a:extLst>
            </p:cNvPr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60;p63">
              <a:extLst>
                <a:ext uri="{FF2B5EF4-FFF2-40B4-BE49-F238E27FC236}">
                  <a16:creationId xmlns:a16="http://schemas.microsoft.com/office/drawing/2014/main" id="{94F1273F-FD61-4A5F-BB9A-5184AFD55277}"/>
                </a:ext>
              </a:extLst>
            </p:cNvPr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61;p63">
              <a:extLst>
                <a:ext uri="{FF2B5EF4-FFF2-40B4-BE49-F238E27FC236}">
                  <a16:creationId xmlns:a16="http://schemas.microsoft.com/office/drawing/2014/main" id="{184400D8-5B49-4D32-A552-4859B1ED06F8}"/>
                </a:ext>
              </a:extLst>
            </p:cNvPr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62;p63">
              <a:extLst>
                <a:ext uri="{FF2B5EF4-FFF2-40B4-BE49-F238E27FC236}">
                  <a16:creationId xmlns:a16="http://schemas.microsoft.com/office/drawing/2014/main" id="{3C5F36D5-B439-479B-9CFC-7744A0E7BB06}"/>
                </a:ext>
              </a:extLst>
            </p:cNvPr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22;p63">
            <a:extLst>
              <a:ext uri="{FF2B5EF4-FFF2-40B4-BE49-F238E27FC236}">
                <a16:creationId xmlns:a16="http://schemas.microsoft.com/office/drawing/2014/main" id="{C9795236-17ED-438C-B2A7-42400E7E7F57}"/>
              </a:ext>
            </a:extLst>
          </p:cNvPr>
          <p:cNvSpPr txBox="1"/>
          <p:nvPr/>
        </p:nvSpPr>
        <p:spPr>
          <a:xfrm>
            <a:off x="5234783" y="3484894"/>
            <a:ext cx="534901" cy="47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ul</a:t>
            </a:r>
          </a:p>
        </p:txBody>
      </p:sp>
      <p:grpSp>
        <p:nvGrpSpPr>
          <p:cNvPr id="147" name="Google Shape;1458;p63">
            <a:extLst>
              <a:ext uri="{FF2B5EF4-FFF2-40B4-BE49-F238E27FC236}">
                <a16:creationId xmlns:a16="http://schemas.microsoft.com/office/drawing/2014/main" id="{85BDA330-71B9-45F9-ABC0-5AC20167A992}"/>
              </a:ext>
            </a:extLst>
          </p:cNvPr>
          <p:cNvGrpSpPr/>
          <p:nvPr/>
        </p:nvGrpSpPr>
        <p:grpSpPr>
          <a:xfrm>
            <a:off x="6611862" y="3390961"/>
            <a:ext cx="659089" cy="674542"/>
            <a:chOff x="8703074" y="1870750"/>
            <a:chExt cx="2381952" cy="2437798"/>
          </a:xfrm>
        </p:grpSpPr>
        <p:sp>
          <p:nvSpPr>
            <p:cNvPr id="148" name="Google Shape;1459;p63">
              <a:extLst>
                <a:ext uri="{FF2B5EF4-FFF2-40B4-BE49-F238E27FC236}">
                  <a16:creationId xmlns:a16="http://schemas.microsoft.com/office/drawing/2014/main" id="{E793757D-61BB-4DE2-ADEF-A1D733FDCFE6}"/>
                </a:ext>
              </a:extLst>
            </p:cNvPr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60;p63">
              <a:extLst>
                <a:ext uri="{FF2B5EF4-FFF2-40B4-BE49-F238E27FC236}">
                  <a16:creationId xmlns:a16="http://schemas.microsoft.com/office/drawing/2014/main" id="{872C57E4-5455-414B-B3EF-C3D3511DC227}"/>
                </a:ext>
              </a:extLst>
            </p:cNvPr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61;p63">
              <a:extLst>
                <a:ext uri="{FF2B5EF4-FFF2-40B4-BE49-F238E27FC236}">
                  <a16:creationId xmlns:a16="http://schemas.microsoft.com/office/drawing/2014/main" id="{5AEDD370-F18D-4C7B-883A-60867726D51E}"/>
                </a:ext>
              </a:extLst>
            </p:cNvPr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62;p63">
              <a:extLst>
                <a:ext uri="{FF2B5EF4-FFF2-40B4-BE49-F238E27FC236}">
                  <a16:creationId xmlns:a16="http://schemas.microsoft.com/office/drawing/2014/main" id="{1222001A-7E1E-4B19-B8A0-1AE5850FD314}"/>
                </a:ext>
              </a:extLst>
            </p:cNvPr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422;p63">
            <a:extLst>
              <a:ext uri="{FF2B5EF4-FFF2-40B4-BE49-F238E27FC236}">
                <a16:creationId xmlns:a16="http://schemas.microsoft.com/office/drawing/2014/main" id="{B64D99D5-1DBC-43B2-862A-7531A4DCCAEF}"/>
              </a:ext>
            </a:extLst>
          </p:cNvPr>
          <p:cNvSpPr txBox="1"/>
          <p:nvPr/>
        </p:nvSpPr>
        <p:spPr>
          <a:xfrm>
            <a:off x="6673956" y="3490318"/>
            <a:ext cx="534901" cy="47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script</a:t>
            </a:r>
          </a:p>
        </p:txBody>
      </p:sp>
      <p:sp>
        <p:nvSpPr>
          <p:cNvPr id="183" name="Google Shape;1422;p63">
            <a:extLst>
              <a:ext uri="{FF2B5EF4-FFF2-40B4-BE49-F238E27FC236}">
                <a16:creationId xmlns:a16="http://schemas.microsoft.com/office/drawing/2014/main" id="{15569786-7001-4416-AA9D-620D68C675B5}"/>
              </a:ext>
            </a:extLst>
          </p:cNvPr>
          <p:cNvSpPr txBox="1"/>
          <p:nvPr/>
        </p:nvSpPr>
        <p:spPr>
          <a:xfrm>
            <a:off x="7608963" y="3533389"/>
            <a:ext cx="534901" cy="47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Element: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&lt;h1&gt;</a:t>
            </a:r>
          </a:p>
        </p:txBody>
      </p:sp>
      <p:grpSp>
        <p:nvGrpSpPr>
          <p:cNvPr id="184" name="Google Shape;1458;p63">
            <a:extLst>
              <a:ext uri="{FF2B5EF4-FFF2-40B4-BE49-F238E27FC236}">
                <a16:creationId xmlns:a16="http://schemas.microsoft.com/office/drawing/2014/main" id="{343305DE-7FBB-4F16-8D19-CE0C912B07F3}"/>
              </a:ext>
            </a:extLst>
          </p:cNvPr>
          <p:cNvGrpSpPr/>
          <p:nvPr/>
        </p:nvGrpSpPr>
        <p:grpSpPr>
          <a:xfrm>
            <a:off x="7462204" y="3390961"/>
            <a:ext cx="659089" cy="674542"/>
            <a:chOff x="8703074" y="1870750"/>
            <a:chExt cx="2381952" cy="2437798"/>
          </a:xfrm>
        </p:grpSpPr>
        <p:sp>
          <p:nvSpPr>
            <p:cNvPr id="185" name="Google Shape;1459;p63">
              <a:extLst>
                <a:ext uri="{FF2B5EF4-FFF2-40B4-BE49-F238E27FC236}">
                  <a16:creationId xmlns:a16="http://schemas.microsoft.com/office/drawing/2014/main" id="{D06D6543-CF36-4A69-B996-BD229C9FD73B}"/>
                </a:ext>
              </a:extLst>
            </p:cNvPr>
            <p:cNvSpPr/>
            <p:nvPr/>
          </p:nvSpPr>
          <p:spPr>
            <a:xfrm>
              <a:off x="8703074" y="187075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460;p63">
              <a:extLst>
                <a:ext uri="{FF2B5EF4-FFF2-40B4-BE49-F238E27FC236}">
                  <a16:creationId xmlns:a16="http://schemas.microsoft.com/office/drawing/2014/main" id="{654EC96A-6564-4FF2-AE07-02EA8A65AFB1}"/>
                </a:ext>
              </a:extLst>
            </p:cNvPr>
            <p:cNvSpPr/>
            <p:nvPr/>
          </p:nvSpPr>
          <p:spPr>
            <a:xfrm>
              <a:off x="10769860" y="1890352"/>
              <a:ext cx="304742" cy="1990466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461;p63">
              <a:extLst>
                <a:ext uri="{FF2B5EF4-FFF2-40B4-BE49-F238E27FC236}">
                  <a16:creationId xmlns:a16="http://schemas.microsoft.com/office/drawing/2014/main" id="{C21F1B43-ED18-4B95-B18C-0C249A3DDE8A}"/>
                </a:ext>
              </a:extLst>
            </p:cNvPr>
            <p:cNvSpPr/>
            <p:nvPr/>
          </p:nvSpPr>
          <p:spPr>
            <a:xfrm>
              <a:off x="10462744" y="3738902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462;p63">
              <a:extLst>
                <a:ext uri="{FF2B5EF4-FFF2-40B4-BE49-F238E27FC236}">
                  <a16:creationId xmlns:a16="http://schemas.microsoft.com/office/drawing/2014/main" id="{EF3C3823-77C2-4A5B-B842-2C3112CCC7D2}"/>
                </a:ext>
              </a:extLst>
            </p:cNvPr>
            <p:cNvSpPr/>
            <p:nvPr/>
          </p:nvSpPr>
          <p:spPr>
            <a:xfrm>
              <a:off x="8711993" y="1890352"/>
              <a:ext cx="304768" cy="2397339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422;p63">
            <a:extLst>
              <a:ext uri="{FF2B5EF4-FFF2-40B4-BE49-F238E27FC236}">
                <a16:creationId xmlns:a16="http://schemas.microsoft.com/office/drawing/2014/main" id="{1BFDD437-F9D0-4F43-9781-BA6ABFA4A683}"/>
              </a:ext>
            </a:extLst>
          </p:cNvPr>
          <p:cNvSpPr txBox="1"/>
          <p:nvPr/>
        </p:nvSpPr>
        <p:spPr>
          <a:xfrm>
            <a:off x="7524298" y="3490318"/>
            <a:ext cx="534901" cy="47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ul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0B86E53-5443-4A58-93E5-34261190665B}"/>
              </a:ext>
            </a:extLst>
          </p:cNvPr>
          <p:cNvGrpSpPr/>
          <p:nvPr/>
        </p:nvGrpSpPr>
        <p:grpSpPr>
          <a:xfrm>
            <a:off x="6485998" y="4277952"/>
            <a:ext cx="890022" cy="324086"/>
            <a:chOff x="88557" y="3996953"/>
            <a:chExt cx="2276200" cy="828839"/>
          </a:xfrm>
        </p:grpSpPr>
        <p:grpSp>
          <p:nvGrpSpPr>
            <p:cNvPr id="193" name="Google Shape;1469;p63">
              <a:extLst>
                <a:ext uri="{FF2B5EF4-FFF2-40B4-BE49-F238E27FC236}">
                  <a16:creationId xmlns:a16="http://schemas.microsoft.com/office/drawing/2014/main" id="{33AD96EE-4396-4959-93CA-CDAB0C351F76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196" name="Google Shape;1470;p63">
                <a:extLst>
                  <a:ext uri="{FF2B5EF4-FFF2-40B4-BE49-F238E27FC236}">
                    <a16:creationId xmlns:a16="http://schemas.microsoft.com/office/drawing/2014/main" id="{EF990A67-572F-4CB5-B7E3-DBCC801D6AB1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471;p63">
                <a:extLst>
                  <a:ext uri="{FF2B5EF4-FFF2-40B4-BE49-F238E27FC236}">
                    <a16:creationId xmlns:a16="http://schemas.microsoft.com/office/drawing/2014/main" id="{B6EDB369-83DF-487D-8F6A-16AC0D8AC324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472;p63">
                <a:extLst>
                  <a:ext uri="{FF2B5EF4-FFF2-40B4-BE49-F238E27FC236}">
                    <a16:creationId xmlns:a16="http://schemas.microsoft.com/office/drawing/2014/main" id="{3CC70EE1-F1E3-47EB-AE70-B13061360EBC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1473;p63">
                <a:extLst>
                  <a:ext uri="{FF2B5EF4-FFF2-40B4-BE49-F238E27FC236}">
                    <a16:creationId xmlns:a16="http://schemas.microsoft.com/office/drawing/2014/main" id="{708D4BD3-4A26-4143-B921-0973F7B84204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4" name="Google Shape;1445;p63">
              <a:extLst>
                <a:ext uri="{FF2B5EF4-FFF2-40B4-BE49-F238E27FC236}">
                  <a16:creationId xmlns:a16="http://schemas.microsoft.com/office/drawing/2014/main" id="{5C1C3C91-CDFE-4601-BA48-0796DAFBC09A}"/>
                </a:ext>
              </a:extLst>
            </p:cNvPr>
            <p:cNvSpPr txBox="1"/>
            <p:nvPr/>
          </p:nvSpPr>
          <p:spPr>
            <a:xfrm>
              <a:off x="184843" y="4143529"/>
              <a:ext cx="1992038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AD96209-629C-4085-90FA-18FA69B8607A}"/>
              </a:ext>
            </a:extLst>
          </p:cNvPr>
          <p:cNvGrpSpPr/>
          <p:nvPr/>
        </p:nvGrpSpPr>
        <p:grpSpPr>
          <a:xfrm>
            <a:off x="7462204" y="4285889"/>
            <a:ext cx="890022" cy="324086"/>
            <a:chOff x="88557" y="3996953"/>
            <a:chExt cx="2276200" cy="828839"/>
          </a:xfrm>
        </p:grpSpPr>
        <p:grpSp>
          <p:nvGrpSpPr>
            <p:cNvPr id="204" name="Google Shape;1469;p63">
              <a:extLst>
                <a:ext uri="{FF2B5EF4-FFF2-40B4-BE49-F238E27FC236}">
                  <a16:creationId xmlns:a16="http://schemas.microsoft.com/office/drawing/2014/main" id="{7E2B33A1-641E-45C6-9F8B-90CA6C64F8D5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07" name="Google Shape;1470;p63">
                <a:extLst>
                  <a:ext uri="{FF2B5EF4-FFF2-40B4-BE49-F238E27FC236}">
                    <a16:creationId xmlns:a16="http://schemas.microsoft.com/office/drawing/2014/main" id="{112DF09A-C715-4CC2-AE6B-22553277C677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471;p63">
                <a:extLst>
                  <a:ext uri="{FF2B5EF4-FFF2-40B4-BE49-F238E27FC236}">
                    <a16:creationId xmlns:a16="http://schemas.microsoft.com/office/drawing/2014/main" id="{1B3AFE29-1ABD-4CB1-B352-F27F69BB8AD2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1472;p63">
                <a:extLst>
                  <a:ext uri="{FF2B5EF4-FFF2-40B4-BE49-F238E27FC236}">
                    <a16:creationId xmlns:a16="http://schemas.microsoft.com/office/drawing/2014/main" id="{5B7950CE-0BB3-47B5-BD68-41336122BA20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1473;p63">
                <a:extLst>
                  <a:ext uri="{FF2B5EF4-FFF2-40B4-BE49-F238E27FC236}">
                    <a16:creationId xmlns:a16="http://schemas.microsoft.com/office/drawing/2014/main" id="{CF334933-3139-483D-B37C-B5890F755949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05" name="Google Shape;1445;p63">
              <a:extLst>
                <a:ext uri="{FF2B5EF4-FFF2-40B4-BE49-F238E27FC236}">
                  <a16:creationId xmlns:a16="http://schemas.microsoft.com/office/drawing/2014/main" id="{640BE465-E970-4F05-8E73-4219A4E0DABD}"/>
                </a:ext>
              </a:extLst>
            </p:cNvPr>
            <p:cNvSpPr txBox="1"/>
            <p:nvPr/>
          </p:nvSpPr>
          <p:spPr>
            <a:xfrm>
              <a:off x="184843" y="4143529"/>
              <a:ext cx="1992038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id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D0F5886-4783-4759-B0C8-834B8B651D93}"/>
              </a:ext>
            </a:extLst>
          </p:cNvPr>
          <p:cNvGrpSpPr/>
          <p:nvPr/>
        </p:nvGrpSpPr>
        <p:grpSpPr>
          <a:xfrm>
            <a:off x="4181525" y="4250003"/>
            <a:ext cx="890022" cy="324086"/>
            <a:chOff x="88557" y="3996953"/>
            <a:chExt cx="2276200" cy="828839"/>
          </a:xfrm>
        </p:grpSpPr>
        <p:grpSp>
          <p:nvGrpSpPr>
            <p:cNvPr id="212" name="Google Shape;1469;p63">
              <a:extLst>
                <a:ext uri="{FF2B5EF4-FFF2-40B4-BE49-F238E27FC236}">
                  <a16:creationId xmlns:a16="http://schemas.microsoft.com/office/drawing/2014/main" id="{8A1C3B20-3606-4661-9B8C-D6F9DA452312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14" name="Google Shape;1470;p63">
                <a:extLst>
                  <a:ext uri="{FF2B5EF4-FFF2-40B4-BE49-F238E27FC236}">
                    <a16:creationId xmlns:a16="http://schemas.microsoft.com/office/drawing/2014/main" id="{997B3FE8-2CE4-4829-A580-D4817A288F77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471;p63">
                <a:extLst>
                  <a:ext uri="{FF2B5EF4-FFF2-40B4-BE49-F238E27FC236}">
                    <a16:creationId xmlns:a16="http://schemas.microsoft.com/office/drawing/2014/main" id="{D6D9C9BE-CD43-452A-B667-52C0567EB272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1472;p63">
                <a:extLst>
                  <a:ext uri="{FF2B5EF4-FFF2-40B4-BE49-F238E27FC236}">
                    <a16:creationId xmlns:a16="http://schemas.microsoft.com/office/drawing/2014/main" id="{9D17D9BC-0C5A-4C3A-86AB-36BF2ECA824C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1473;p63">
                <a:extLst>
                  <a:ext uri="{FF2B5EF4-FFF2-40B4-BE49-F238E27FC236}">
                    <a16:creationId xmlns:a16="http://schemas.microsoft.com/office/drawing/2014/main" id="{F0B329FC-997D-46F4-B402-6BE50E9CC92C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13" name="Google Shape;1445;p63">
              <a:extLst>
                <a:ext uri="{FF2B5EF4-FFF2-40B4-BE49-F238E27FC236}">
                  <a16:creationId xmlns:a16="http://schemas.microsoft.com/office/drawing/2014/main" id="{C498C4F5-D56A-49A4-B18E-9FB332B4FCEE}"/>
                </a:ext>
              </a:extLst>
            </p:cNvPr>
            <p:cNvSpPr txBox="1"/>
            <p:nvPr/>
          </p:nvSpPr>
          <p:spPr>
            <a:xfrm>
              <a:off x="184842" y="4143528"/>
              <a:ext cx="1992037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54A89B5-F970-4B1C-8B59-FB3259C5E925}"/>
              </a:ext>
            </a:extLst>
          </p:cNvPr>
          <p:cNvGrpSpPr/>
          <p:nvPr/>
        </p:nvGrpSpPr>
        <p:grpSpPr>
          <a:xfrm>
            <a:off x="5219610" y="4243506"/>
            <a:ext cx="890022" cy="324086"/>
            <a:chOff x="88557" y="3996953"/>
            <a:chExt cx="2276200" cy="828839"/>
          </a:xfrm>
        </p:grpSpPr>
        <p:grpSp>
          <p:nvGrpSpPr>
            <p:cNvPr id="219" name="Google Shape;1469;p63">
              <a:extLst>
                <a:ext uri="{FF2B5EF4-FFF2-40B4-BE49-F238E27FC236}">
                  <a16:creationId xmlns:a16="http://schemas.microsoft.com/office/drawing/2014/main" id="{FC555C2E-6917-4AA3-BBA2-71E39386C535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21" name="Google Shape;1470;p63">
                <a:extLst>
                  <a:ext uri="{FF2B5EF4-FFF2-40B4-BE49-F238E27FC236}">
                    <a16:creationId xmlns:a16="http://schemas.microsoft.com/office/drawing/2014/main" id="{0197169D-5821-4E3A-BED1-B55B875FCCC0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471;p63">
                <a:extLst>
                  <a:ext uri="{FF2B5EF4-FFF2-40B4-BE49-F238E27FC236}">
                    <a16:creationId xmlns:a16="http://schemas.microsoft.com/office/drawing/2014/main" id="{46CE7DF2-B10C-4588-BBFB-D1A786F46A37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1472;p63">
                <a:extLst>
                  <a:ext uri="{FF2B5EF4-FFF2-40B4-BE49-F238E27FC236}">
                    <a16:creationId xmlns:a16="http://schemas.microsoft.com/office/drawing/2014/main" id="{D581425A-22A5-4E11-B2BC-6C3A7BA96CEE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1473;p63">
                <a:extLst>
                  <a:ext uri="{FF2B5EF4-FFF2-40B4-BE49-F238E27FC236}">
                    <a16:creationId xmlns:a16="http://schemas.microsoft.com/office/drawing/2014/main" id="{2DE819FA-A78E-4509-8D10-4DB1A4AFA7FC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0" name="Google Shape;1445;p63">
              <a:extLst>
                <a:ext uri="{FF2B5EF4-FFF2-40B4-BE49-F238E27FC236}">
                  <a16:creationId xmlns:a16="http://schemas.microsoft.com/office/drawing/2014/main" id="{72B35880-26B0-4AA5-8850-4DBCCA8F3DD7}"/>
                </a:ext>
              </a:extLst>
            </p:cNvPr>
            <p:cNvSpPr txBox="1"/>
            <p:nvPr/>
          </p:nvSpPr>
          <p:spPr>
            <a:xfrm>
              <a:off x="184842" y="4143528"/>
              <a:ext cx="1992037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867444E-5777-43C8-A59D-3728A40CD444}"/>
              </a:ext>
            </a:extLst>
          </p:cNvPr>
          <p:cNvGrpSpPr/>
          <p:nvPr/>
        </p:nvGrpSpPr>
        <p:grpSpPr>
          <a:xfrm>
            <a:off x="2101296" y="4241226"/>
            <a:ext cx="890022" cy="324086"/>
            <a:chOff x="88557" y="3996953"/>
            <a:chExt cx="2276200" cy="828839"/>
          </a:xfrm>
        </p:grpSpPr>
        <p:grpSp>
          <p:nvGrpSpPr>
            <p:cNvPr id="240" name="Google Shape;1469;p63">
              <a:extLst>
                <a:ext uri="{FF2B5EF4-FFF2-40B4-BE49-F238E27FC236}">
                  <a16:creationId xmlns:a16="http://schemas.microsoft.com/office/drawing/2014/main" id="{F189F798-4432-415C-9DAB-406874CED459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42" name="Google Shape;1470;p63">
                <a:extLst>
                  <a:ext uri="{FF2B5EF4-FFF2-40B4-BE49-F238E27FC236}">
                    <a16:creationId xmlns:a16="http://schemas.microsoft.com/office/drawing/2014/main" id="{D77410D3-44F7-42D9-B546-E248571C3DD4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471;p63">
                <a:extLst>
                  <a:ext uri="{FF2B5EF4-FFF2-40B4-BE49-F238E27FC236}">
                    <a16:creationId xmlns:a16="http://schemas.microsoft.com/office/drawing/2014/main" id="{8A5E0402-4098-439C-AB48-58F82B32E675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1472;p63">
                <a:extLst>
                  <a:ext uri="{FF2B5EF4-FFF2-40B4-BE49-F238E27FC236}">
                    <a16:creationId xmlns:a16="http://schemas.microsoft.com/office/drawing/2014/main" id="{6FC3D676-B04F-464F-9EA4-AD4712D48485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1473;p63">
                <a:extLst>
                  <a:ext uri="{FF2B5EF4-FFF2-40B4-BE49-F238E27FC236}">
                    <a16:creationId xmlns:a16="http://schemas.microsoft.com/office/drawing/2014/main" id="{22923BA9-2D04-4E44-97A0-5B4166C3604A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41" name="Google Shape;1445;p63">
              <a:extLst>
                <a:ext uri="{FF2B5EF4-FFF2-40B4-BE49-F238E27FC236}">
                  <a16:creationId xmlns:a16="http://schemas.microsoft.com/office/drawing/2014/main" id="{3AFA0028-0587-440D-917E-03F627F8406A}"/>
                </a:ext>
              </a:extLst>
            </p:cNvPr>
            <p:cNvSpPr txBox="1"/>
            <p:nvPr/>
          </p:nvSpPr>
          <p:spPr>
            <a:xfrm>
              <a:off x="184842" y="4143528"/>
              <a:ext cx="1992037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9F1D1761-73BA-4D07-B585-792017EC5361}"/>
              </a:ext>
            </a:extLst>
          </p:cNvPr>
          <p:cNvGrpSpPr/>
          <p:nvPr/>
        </p:nvGrpSpPr>
        <p:grpSpPr>
          <a:xfrm>
            <a:off x="3139381" y="4234729"/>
            <a:ext cx="890022" cy="324086"/>
            <a:chOff x="88557" y="3996953"/>
            <a:chExt cx="2276200" cy="828839"/>
          </a:xfrm>
        </p:grpSpPr>
        <p:grpSp>
          <p:nvGrpSpPr>
            <p:cNvPr id="247" name="Google Shape;1469;p63">
              <a:extLst>
                <a:ext uri="{FF2B5EF4-FFF2-40B4-BE49-F238E27FC236}">
                  <a16:creationId xmlns:a16="http://schemas.microsoft.com/office/drawing/2014/main" id="{035FEE2A-0EC5-4052-A93D-87FBC7125474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49" name="Google Shape;1470;p63">
                <a:extLst>
                  <a:ext uri="{FF2B5EF4-FFF2-40B4-BE49-F238E27FC236}">
                    <a16:creationId xmlns:a16="http://schemas.microsoft.com/office/drawing/2014/main" id="{E72289F9-7D86-4DBF-9D6B-6542DB0EB7A5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471;p63">
                <a:extLst>
                  <a:ext uri="{FF2B5EF4-FFF2-40B4-BE49-F238E27FC236}">
                    <a16:creationId xmlns:a16="http://schemas.microsoft.com/office/drawing/2014/main" id="{570DC992-EE55-49E7-B05D-FFF1452BDA0E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1472;p63">
                <a:extLst>
                  <a:ext uri="{FF2B5EF4-FFF2-40B4-BE49-F238E27FC236}">
                    <a16:creationId xmlns:a16="http://schemas.microsoft.com/office/drawing/2014/main" id="{442521CC-ECA2-4E69-B015-CEB98AE25DB7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1473;p63">
                <a:extLst>
                  <a:ext uri="{FF2B5EF4-FFF2-40B4-BE49-F238E27FC236}">
                    <a16:creationId xmlns:a16="http://schemas.microsoft.com/office/drawing/2014/main" id="{B82ACC98-30C5-4688-9D6B-360D48C3786A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48" name="Google Shape;1445;p63">
              <a:extLst>
                <a:ext uri="{FF2B5EF4-FFF2-40B4-BE49-F238E27FC236}">
                  <a16:creationId xmlns:a16="http://schemas.microsoft.com/office/drawing/2014/main" id="{89992A34-843C-4855-A67B-A0E55FF7C44E}"/>
                </a:ext>
              </a:extLst>
            </p:cNvPr>
            <p:cNvSpPr txBox="1"/>
            <p:nvPr/>
          </p:nvSpPr>
          <p:spPr>
            <a:xfrm>
              <a:off x="184842" y="4143528"/>
              <a:ext cx="1992037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AC4AE9B-2E62-4157-9B5F-7210EB4330B1}"/>
              </a:ext>
            </a:extLst>
          </p:cNvPr>
          <p:cNvGrpSpPr/>
          <p:nvPr/>
        </p:nvGrpSpPr>
        <p:grpSpPr>
          <a:xfrm>
            <a:off x="1064872" y="4228949"/>
            <a:ext cx="890022" cy="324086"/>
            <a:chOff x="88557" y="3996953"/>
            <a:chExt cx="2276200" cy="828839"/>
          </a:xfrm>
        </p:grpSpPr>
        <p:grpSp>
          <p:nvGrpSpPr>
            <p:cNvPr id="254" name="Google Shape;1469;p63">
              <a:extLst>
                <a:ext uri="{FF2B5EF4-FFF2-40B4-BE49-F238E27FC236}">
                  <a16:creationId xmlns:a16="http://schemas.microsoft.com/office/drawing/2014/main" id="{1E6434D9-35FA-433C-BAB2-8FF22090DA6F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56" name="Google Shape;1470;p63">
                <a:extLst>
                  <a:ext uri="{FF2B5EF4-FFF2-40B4-BE49-F238E27FC236}">
                    <a16:creationId xmlns:a16="http://schemas.microsoft.com/office/drawing/2014/main" id="{8CF16BC4-783E-4AB5-AAD3-BD62A40AF8AB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471;p63">
                <a:extLst>
                  <a:ext uri="{FF2B5EF4-FFF2-40B4-BE49-F238E27FC236}">
                    <a16:creationId xmlns:a16="http://schemas.microsoft.com/office/drawing/2014/main" id="{A63C253B-EF8D-4D0D-BFBA-001CBECDA942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1472;p63">
                <a:extLst>
                  <a:ext uri="{FF2B5EF4-FFF2-40B4-BE49-F238E27FC236}">
                    <a16:creationId xmlns:a16="http://schemas.microsoft.com/office/drawing/2014/main" id="{D2B6F214-6F5A-4CE3-BE8F-C6175036EBEA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1473;p63">
                <a:extLst>
                  <a:ext uri="{FF2B5EF4-FFF2-40B4-BE49-F238E27FC236}">
                    <a16:creationId xmlns:a16="http://schemas.microsoft.com/office/drawing/2014/main" id="{C7024E3B-F5A7-4FBE-B292-DCFBAB5E7E5D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55" name="Google Shape;1445;p63">
              <a:extLst>
                <a:ext uri="{FF2B5EF4-FFF2-40B4-BE49-F238E27FC236}">
                  <a16:creationId xmlns:a16="http://schemas.microsoft.com/office/drawing/2014/main" id="{53FE6FB4-725C-4601-B3CE-729E4039FF29}"/>
                </a:ext>
              </a:extLst>
            </p:cNvPr>
            <p:cNvSpPr txBox="1"/>
            <p:nvPr/>
          </p:nvSpPr>
          <p:spPr>
            <a:xfrm>
              <a:off x="184842" y="4143528"/>
              <a:ext cx="1992037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EBFC366B-D57B-48EE-8BAC-523D39317F3D}"/>
              </a:ext>
            </a:extLst>
          </p:cNvPr>
          <p:cNvGrpSpPr/>
          <p:nvPr/>
        </p:nvGrpSpPr>
        <p:grpSpPr>
          <a:xfrm>
            <a:off x="4181525" y="4782444"/>
            <a:ext cx="890022" cy="324086"/>
            <a:chOff x="88557" y="3996953"/>
            <a:chExt cx="2276200" cy="828839"/>
          </a:xfrm>
        </p:grpSpPr>
        <p:grpSp>
          <p:nvGrpSpPr>
            <p:cNvPr id="261" name="Google Shape;1469;p63">
              <a:extLst>
                <a:ext uri="{FF2B5EF4-FFF2-40B4-BE49-F238E27FC236}">
                  <a16:creationId xmlns:a16="http://schemas.microsoft.com/office/drawing/2014/main" id="{1F83F66E-9C8A-4B12-81F9-96618A2CC708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63" name="Google Shape;1470;p63">
                <a:extLst>
                  <a:ext uri="{FF2B5EF4-FFF2-40B4-BE49-F238E27FC236}">
                    <a16:creationId xmlns:a16="http://schemas.microsoft.com/office/drawing/2014/main" id="{B0B129A2-FD8C-4054-8BF1-F35CEBD4A4AD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471;p63">
                <a:extLst>
                  <a:ext uri="{FF2B5EF4-FFF2-40B4-BE49-F238E27FC236}">
                    <a16:creationId xmlns:a16="http://schemas.microsoft.com/office/drawing/2014/main" id="{E0D90657-8951-4A82-A997-D07269EE9651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1472;p63">
                <a:extLst>
                  <a:ext uri="{FF2B5EF4-FFF2-40B4-BE49-F238E27FC236}">
                    <a16:creationId xmlns:a16="http://schemas.microsoft.com/office/drawing/2014/main" id="{57152E7F-DD69-4B71-A4C5-441C8DEDAF57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1473;p63">
                <a:extLst>
                  <a:ext uri="{FF2B5EF4-FFF2-40B4-BE49-F238E27FC236}">
                    <a16:creationId xmlns:a16="http://schemas.microsoft.com/office/drawing/2014/main" id="{38C52900-5BCD-4F75-AB69-8E24780B8D09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62" name="Google Shape;1445;p63">
              <a:extLst>
                <a:ext uri="{FF2B5EF4-FFF2-40B4-BE49-F238E27FC236}">
                  <a16:creationId xmlns:a16="http://schemas.microsoft.com/office/drawing/2014/main" id="{E548D87D-EFD7-431A-B1A3-F6193A31CB94}"/>
                </a:ext>
              </a:extLst>
            </p:cNvPr>
            <p:cNvSpPr txBox="1"/>
            <p:nvPr/>
          </p:nvSpPr>
          <p:spPr>
            <a:xfrm>
              <a:off x="184842" y="4143528"/>
              <a:ext cx="1992037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FDF5F92-06F5-4C54-ADAF-EE6267DD402D}"/>
              </a:ext>
            </a:extLst>
          </p:cNvPr>
          <p:cNvGrpSpPr/>
          <p:nvPr/>
        </p:nvGrpSpPr>
        <p:grpSpPr>
          <a:xfrm>
            <a:off x="5219610" y="4775947"/>
            <a:ext cx="890022" cy="324086"/>
            <a:chOff x="88557" y="3996953"/>
            <a:chExt cx="2276200" cy="828839"/>
          </a:xfrm>
        </p:grpSpPr>
        <p:grpSp>
          <p:nvGrpSpPr>
            <p:cNvPr id="268" name="Google Shape;1469;p63">
              <a:extLst>
                <a:ext uri="{FF2B5EF4-FFF2-40B4-BE49-F238E27FC236}">
                  <a16:creationId xmlns:a16="http://schemas.microsoft.com/office/drawing/2014/main" id="{DB1246AE-20D1-45EA-9D59-4B2714871AB7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70" name="Google Shape;1470;p63">
                <a:extLst>
                  <a:ext uri="{FF2B5EF4-FFF2-40B4-BE49-F238E27FC236}">
                    <a16:creationId xmlns:a16="http://schemas.microsoft.com/office/drawing/2014/main" id="{82556777-9F88-445B-AD7F-BCEE7AE95D77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471;p63">
                <a:extLst>
                  <a:ext uri="{FF2B5EF4-FFF2-40B4-BE49-F238E27FC236}">
                    <a16:creationId xmlns:a16="http://schemas.microsoft.com/office/drawing/2014/main" id="{2DDB53B9-D0F1-4EB7-8CFD-1A270D5CEEC8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1472;p63">
                <a:extLst>
                  <a:ext uri="{FF2B5EF4-FFF2-40B4-BE49-F238E27FC236}">
                    <a16:creationId xmlns:a16="http://schemas.microsoft.com/office/drawing/2014/main" id="{D537463A-3C55-4F52-933F-AD82FABCD360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1473;p63">
                <a:extLst>
                  <a:ext uri="{FF2B5EF4-FFF2-40B4-BE49-F238E27FC236}">
                    <a16:creationId xmlns:a16="http://schemas.microsoft.com/office/drawing/2014/main" id="{817CDD3A-3331-4857-9BF9-DAF70B84F413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69" name="Google Shape;1445;p63">
              <a:extLst>
                <a:ext uri="{FF2B5EF4-FFF2-40B4-BE49-F238E27FC236}">
                  <a16:creationId xmlns:a16="http://schemas.microsoft.com/office/drawing/2014/main" id="{E620FE25-B85E-4520-946F-9E395DFAA429}"/>
                </a:ext>
              </a:extLst>
            </p:cNvPr>
            <p:cNvSpPr txBox="1"/>
            <p:nvPr/>
          </p:nvSpPr>
          <p:spPr>
            <a:xfrm>
              <a:off x="184842" y="4143528"/>
              <a:ext cx="1992037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F9B1E11-F571-43B8-900B-2906CC4BE1F5}"/>
              </a:ext>
            </a:extLst>
          </p:cNvPr>
          <p:cNvGrpSpPr/>
          <p:nvPr/>
        </p:nvGrpSpPr>
        <p:grpSpPr>
          <a:xfrm>
            <a:off x="2101296" y="4773666"/>
            <a:ext cx="890022" cy="324086"/>
            <a:chOff x="88557" y="3996953"/>
            <a:chExt cx="2276200" cy="828839"/>
          </a:xfrm>
        </p:grpSpPr>
        <p:grpSp>
          <p:nvGrpSpPr>
            <p:cNvPr id="275" name="Google Shape;1469;p63">
              <a:extLst>
                <a:ext uri="{FF2B5EF4-FFF2-40B4-BE49-F238E27FC236}">
                  <a16:creationId xmlns:a16="http://schemas.microsoft.com/office/drawing/2014/main" id="{76D8798A-B801-463B-80B1-C2B0CAD63552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77" name="Google Shape;1470;p63">
                <a:extLst>
                  <a:ext uri="{FF2B5EF4-FFF2-40B4-BE49-F238E27FC236}">
                    <a16:creationId xmlns:a16="http://schemas.microsoft.com/office/drawing/2014/main" id="{3AED84D3-0A5C-44E8-8D68-866DD8C11D7D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471;p63">
                <a:extLst>
                  <a:ext uri="{FF2B5EF4-FFF2-40B4-BE49-F238E27FC236}">
                    <a16:creationId xmlns:a16="http://schemas.microsoft.com/office/drawing/2014/main" id="{3060883D-49A8-4E00-A532-C9E7C8B3B99A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1472;p63">
                <a:extLst>
                  <a:ext uri="{FF2B5EF4-FFF2-40B4-BE49-F238E27FC236}">
                    <a16:creationId xmlns:a16="http://schemas.microsoft.com/office/drawing/2014/main" id="{1571157D-634E-41B2-AA8D-0307DD5349D6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1473;p63">
                <a:extLst>
                  <a:ext uri="{FF2B5EF4-FFF2-40B4-BE49-F238E27FC236}">
                    <a16:creationId xmlns:a16="http://schemas.microsoft.com/office/drawing/2014/main" id="{CA4EF65B-54DD-483C-9EBA-2D016D01E413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6" name="Google Shape;1445;p63">
              <a:extLst>
                <a:ext uri="{FF2B5EF4-FFF2-40B4-BE49-F238E27FC236}">
                  <a16:creationId xmlns:a16="http://schemas.microsoft.com/office/drawing/2014/main" id="{EFBCD242-F062-4807-AF16-1D11D3891492}"/>
                </a:ext>
              </a:extLst>
            </p:cNvPr>
            <p:cNvSpPr txBox="1"/>
            <p:nvPr/>
          </p:nvSpPr>
          <p:spPr>
            <a:xfrm>
              <a:off x="184842" y="4143528"/>
              <a:ext cx="1992037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66DB9B57-2F24-4052-B6A6-327ADD8534F8}"/>
              </a:ext>
            </a:extLst>
          </p:cNvPr>
          <p:cNvGrpSpPr/>
          <p:nvPr/>
        </p:nvGrpSpPr>
        <p:grpSpPr>
          <a:xfrm>
            <a:off x="3139381" y="4767169"/>
            <a:ext cx="890022" cy="324086"/>
            <a:chOff x="88557" y="3996953"/>
            <a:chExt cx="2276200" cy="828839"/>
          </a:xfrm>
        </p:grpSpPr>
        <p:grpSp>
          <p:nvGrpSpPr>
            <p:cNvPr id="282" name="Google Shape;1469;p63">
              <a:extLst>
                <a:ext uri="{FF2B5EF4-FFF2-40B4-BE49-F238E27FC236}">
                  <a16:creationId xmlns:a16="http://schemas.microsoft.com/office/drawing/2014/main" id="{2EE7AC81-C394-49DB-B2BA-EC71D908CA29}"/>
                </a:ext>
              </a:extLst>
            </p:cNvPr>
            <p:cNvGrpSpPr/>
            <p:nvPr/>
          </p:nvGrpSpPr>
          <p:grpSpPr>
            <a:xfrm>
              <a:off x="88557" y="3996953"/>
              <a:ext cx="2276200" cy="828839"/>
              <a:chOff x="807750" y="2267993"/>
              <a:chExt cx="2708648" cy="986307"/>
            </a:xfrm>
          </p:grpSpPr>
          <p:sp>
            <p:nvSpPr>
              <p:cNvPr id="284" name="Google Shape;1470;p63">
                <a:extLst>
                  <a:ext uri="{FF2B5EF4-FFF2-40B4-BE49-F238E27FC236}">
                    <a16:creationId xmlns:a16="http://schemas.microsoft.com/office/drawing/2014/main" id="{CCB11CC3-CD1E-4D4D-9862-599591C3E2EF}"/>
                  </a:ext>
                </a:extLst>
              </p:cNvPr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rgbClr val="F6728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471;p63">
                <a:extLst>
                  <a:ext uri="{FF2B5EF4-FFF2-40B4-BE49-F238E27FC236}">
                    <a16:creationId xmlns:a16="http://schemas.microsoft.com/office/drawing/2014/main" id="{71ECE074-0DEC-419B-9210-E809437524B5}"/>
                  </a:ext>
                </a:extLst>
              </p:cNvPr>
              <p:cNvSpPr/>
              <p:nvPr/>
            </p:nvSpPr>
            <p:spPr>
              <a:xfrm>
                <a:off x="3113014" y="2499957"/>
                <a:ext cx="395700" cy="736753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rgbClr val="E066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1472;p63">
                <a:extLst>
                  <a:ext uri="{FF2B5EF4-FFF2-40B4-BE49-F238E27FC236}">
                    <a16:creationId xmlns:a16="http://schemas.microsoft.com/office/drawing/2014/main" id="{50597ADD-7F9F-489E-BCEB-674B199E9A84}"/>
                  </a:ext>
                </a:extLst>
              </p:cNvPr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rgbClr val="FFD28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1473;p63">
                <a:extLst>
                  <a:ext uri="{FF2B5EF4-FFF2-40B4-BE49-F238E27FC236}">
                    <a16:creationId xmlns:a16="http://schemas.microsoft.com/office/drawing/2014/main" id="{922F8C76-279D-46EF-94C2-47D4D1C654E6}"/>
                  </a:ext>
                </a:extLst>
              </p:cNvPr>
              <p:cNvSpPr/>
              <p:nvPr/>
            </p:nvSpPr>
            <p:spPr>
              <a:xfrm>
                <a:off x="816219" y="2285383"/>
                <a:ext cx="395715" cy="951342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rgbClr val="FF8D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3" name="Google Shape;1445;p63">
              <a:extLst>
                <a:ext uri="{FF2B5EF4-FFF2-40B4-BE49-F238E27FC236}">
                  <a16:creationId xmlns:a16="http://schemas.microsoft.com/office/drawing/2014/main" id="{424B1A03-60C8-4E9F-870A-D40E3586798E}"/>
                </a:ext>
              </a:extLst>
            </p:cNvPr>
            <p:cNvSpPr txBox="1"/>
            <p:nvPr/>
          </p:nvSpPr>
          <p:spPr>
            <a:xfrm>
              <a:off x="184842" y="4143528"/>
              <a:ext cx="1992037" cy="5763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A</a:t>
              </a: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ttribute: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3D3961"/>
                  </a:solidFill>
                  <a:latin typeface="Dosis ExtraBold"/>
                  <a:ea typeface="Dosis ExtraBold"/>
                  <a:cs typeface="Dosis ExtraBold"/>
                  <a:sym typeface="Dosis ExtraBold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509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4"/>
          <p:cNvGrpSpPr/>
          <p:nvPr/>
        </p:nvGrpSpPr>
        <p:grpSpPr>
          <a:xfrm>
            <a:off x="1865945" y="706346"/>
            <a:ext cx="5581335" cy="4230284"/>
            <a:chOff x="1087725" y="2128654"/>
            <a:chExt cx="3125253" cy="2368736"/>
          </a:xfrm>
        </p:grpSpPr>
        <p:grpSp>
          <p:nvGrpSpPr>
            <p:cNvPr id="675" name="Google Shape;675;p44"/>
            <p:cNvGrpSpPr/>
            <p:nvPr/>
          </p:nvGrpSpPr>
          <p:grpSpPr>
            <a:xfrm>
              <a:off x="1088781" y="2128654"/>
              <a:ext cx="3124197" cy="2368736"/>
              <a:chOff x="1785525" y="1086825"/>
              <a:chExt cx="4141300" cy="3139895"/>
            </a:xfrm>
          </p:grpSpPr>
          <p:sp>
            <p:nvSpPr>
              <p:cNvPr id="676" name="Google Shape;676;p44"/>
              <p:cNvSpPr/>
              <p:nvPr/>
            </p:nvSpPr>
            <p:spPr>
              <a:xfrm>
                <a:off x="1785525" y="1086825"/>
                <a:ext cx="4141300" cy="3139875"/>
              </a:xfrm>
              <a:custGeom>
                <a:avLst/>
                <a:gdLst/>
                <a:ahLst/>
                <a:cxnLst/>
                <a:rect l="l" t="t" r="r" b="b"/>
                <a:pathLst>
                  <a:path w="165652" h="125595" extrusionOk="0">
                    <a:moveTo>
                      <a:pt x="8011" y="1"/>
                    </a:moveTo>
                    <a:cubicBezTo>
                      <a:pt x="3587" y="1"/>
                      <a:pt x="0" y="3605"/>
                      <a:pt x="0" y="8030"/>
                    </a:cubicBezTo>
                    <a:lnTo>
                      <a:pt x="0" y="117566"/>
                    </a:lnTo>
                    <a:cubicBezTo>
                      <a:pt x="0" y="122009"/>
                      <a:pt x="3587" y="125595"/>
                      <a:pt x="8011" y="125595"/>
                    </a:cubicBezTo>
                    <a:lnTo>
                      <a:pt x="134320" y="125595"/>
                    </a:lnTo>
                    <a:lnTo>
                      <a:pt x="165651" y="96583"/>
                    </a:lnTo>
                    <a:lnTo>
                      <a:pt x="165651" y="8030"/>
                    </a:lnTo>
                    <a:cubicBezTo>
                      <a:pt x="165651" y="5907"/>
                      <a:pt x="164795" y="3855"/>
                      <a:pt x="163296" y="2356"/>
                    </a:cubicBezTo>
                    <a:cubicBezTo>
                      <a:pt x="161797" y="857"/>
                      <a:pt x="159745" y="1"/>
                      <a:pt x="157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4"/>
              <p:cNvSpPr/>
              <p:nvPr/>
            </p:nvSpPr>
            <p:spPr>
              <a:xfrm>
                <a:off x="5527563" y="1098750"/>
                <a:ext cx="392550" cy="2575215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103184" extrusionOk="0">
                    <a:moveTo>
                      <a:pt x="0" y="0"/>
                    </a:moveTo>
                    <a:cubicBezTo>
                      <a:pt x="4282" y="0"/>
                      <a:pt x="7815" y="3444"/>
                      <a:pt x="7815" y="7797"/>
                    </a:cubicBezTo>
                    <a:lnTo>
                      <a:pt x="7815" y="20251"/>
                    </a:lnTo>
                    <a:lnTo>
                      <a:pt x="7815" y="103184"/>
                    </a:lnTo>
                    <a:lnTo>
                      <a:pt x="15702" y="95976"/>
                    </a:lnTo>
                    <a:lnTo>
                      <a:pt x="15702" y="20251"/>
                    </a:lnTo>
                    <a:lnTo>
                      <a:pt x="15702" y="7797"/>
                    </a:lnTo>
                    <a:cubicBezTo>
                      <a:pt x="15702" y="3444"/>
                      <a:pt x="12169" y="0"/>
                      <a:pt x="7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4"/>
              <p:cNvSpPr/>
              <p:nvPr/>
            </p:nvSpPr>
            <p:spPr>
              <a:xfrm>
                <a:off x="5139985" y="3503490"/>
                <a:ext cx="786770" cy="723230"/>
              </a:xfrm>
              <a:custGeom>
                <a:avLst/>
                <a:gdLst/>
                <a:ahLst/>
                <a:cxnLst/>
                <a:rect l="l" t="t" r="r" b="b"/>
                <a:pathLst>
                  <a:path w="32064" h="29334" extrusionOk="0">
                    <a:moveTo>
                      <a:pt x="7815" y="1"/>
                    </a:moveTo>
                    <a:cubicBezTo>
                      <a:pt x="3462" y="1"/>
                      <a:pt x="0" y="3516"/>
                      <a:pt x="0" y="7887"/>
                    </a:cubicBezTo>
                    <a:lnTo>
                      <a:pt x="0" y="29334"/>
                    </a:lnTo>
                    <a:lnTo>
                      <a:pt x="32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4"/>
              <p:cNvSpPr/>
              <p:nvPr/>
            </p:nvSpPr>
            <p:spPr>
              <a:xfrm>
                <a:off x="1792642" y="1098750"/>
                <a:ext cx="388139" cy="3114590"/>
              </a:xfrm>
              <a:custGeom>
                <a:avLst/>
                <a:gdLst/>
                <a:ahLst/>
                <a:cxnLst/>
                <a:rect l="l" t="t" r="r" b="b"/>
                <a:pathLst>
                  <a:path w="15524" h="124971" extrusionOk="0">
                    <a:moveTo>
                      <a:pt x="15524" y="124971"/>
                    </a:moveTo>
                    <a:cubicBezTo>
                      <a:pt x="11206" y="124971"/>
                      <a:pt x="7709" y="121545"/>
                      <a:pt x="7709" y="117209"/>
                    </a:cubicBezTo>
                    <a:lnTo>
                      <a:pt x="7709" y="104773"/>
                    </a:lnTo>
                    <a:lnTo>
                      <a:pt x="7709" y="7762"/>
                    </a:lnTo>
                    <a:cubicBezTo>
                      <a:pt x="7709" y="3427"/>
                      <a:pt x="11206" y="1"/>
                      <a:pt x="15524" y="1"/>
                    </a:cubicBezTo>
                    <a:lnTo>
                      <a:pt x="7709" y="1"/>
                    </a:lnTo>
                    <a:cubicBezTo>
                      <a:pt x="3498" y="1"/>
                      <a:pt x="1" y="3427"/>
                      <a:pt x="1" y="7762"/>
                    </a:cubicBezTo>
                    <a:lnTo>
                      <a:pt x="1" y="104773"/>
                    </a:lnTo>
                    <a:lnTo>
                      <a:pt x="1" y="117209"/>
                    </a:lnTo>
                    <a:cubicBezTo>
                      <a:pt x="1" y="121545"/>
                      <a:pt x="3498" y="124971"/>
                      <a:pt x="7709" y="1249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80" name="Google Shape;680;p44"/>
            <p:cNvCxnSpPr/>
            <p:nvPr/>
          </p:nvCxnSpPr>
          <p:spPr>
            <a:xfrm>
              <a:off x="1087725" y="2725830"/>
              <a:ext cx="3125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2" name="Google Shape;682;p44"/>
          <p:cNvSpPr txBox="1">
            <a:spLocks noGrp="1"/>
          </p:cNvSpPr>
          <p:nvPr>
            <p:ph type="subTitle" idx="1"/>
          </p:nvPr>
        </p:nvSpPr>
        <p:spPr>
          <a:xfrm>
            <a:off x="2532994" y="948353"/>
            <a:ext cx="4396125" cy="7186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3200" b="1" dirty="0">
                <a:effectLst/>
              </a:rPr>
              <a:t>Accessing the Elements</a:t>
            </a:r>
          </a:p>
        </p:txBody>
      </p:sp>
      <p:sp>
        <p:nvSpPr>
          <p:cNvPr id="683" name="Google Shape;683;p44"/>
          <p:cNvSpPr txBox="1">
            <a:spLocks noGrp="1"/>
          </p:cNvSpPr>
          <p:nvPr>
            <p:ph type="subTitle" idx="2"/>
          </p:nvPr>
        </p:nvSpPr>
        <p:spPr>
          <a:xfrm>
            <a:off x="2247410" y="1666954"/>
            <a:ext cx="4818131" cy="28429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DOM Queries</a:t>
            </a:r>
            <a:r>
              <a:rPr lang="en-US" sz="2000" dirty="0"/>
              <a:t> are the methods that find elements in the DOM tree. They may return one element or a collection of elements in a </a:t>
            </a:r>
            <a:r>
              <a:rPr lang="en-US" sz="2000" dirty="0" err="1"/>
              <a:t>NodeList</a:t>
            </a:r>
            <a:r>
              <a:rPr lang="en-US" sz="2000" dirty="0"/>
              <a:t>. You can select any element you desire from the </a:t>
            </a:r>
            <a:r>
              <a:rPr lang="en-US" sz="2000" dirty="0" err="1"/>
              <a:t>NodeList</a:t>
            </a:r>
            <a:r>
              <a:rPr lang="en-US" sz="2000" dirty="0"/>
              <a:t> with the help of an index number (starting with 0)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373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48"/>
          <p:cNvGrpSpPr/>
          <p:nvPr/>
        </p:nvGrpSpPr>
        <p:grpSpPr>
          <a:xfrm rot="10800000">
            <a:off x="2586810" y="250602"/>
            <a:ext cx="4498021" cy="4603527"/>
            <a:chOff x="3663775" y="843027"/>
            <a:chExt cx="1740329" cy="1781151"/>
          </a:xfrm>
        </p:grpSpPr>
        <p:sp>
          <p:nvSpPr>
            <p:cNvPr id="753" name="Google Shape;753;p48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5178940" y="847165"/>
              <a:ext cx="222705" cy="177328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8"/>
            <p:cNvSpPr/>
            <p:nvPr/>
          </p:nvSpPr>
          <p:spPr>
            <a:xfrm>
              <a:off x="3666864" y="847647"/>
              <a:ext cx="219995" cy="1448192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" name="Google Shape;757;p48"/>
          <p:cNvSpPr txBox="1">
            <a:spLocks noGrp="1"/>
          </p:cNvSpPr>
          <p:nvPr>
            <p:ph type="title"/>
          </p:nvPr>
        </p:nvSpPr>
        <p:spPr>
          <a:xfrm>
            <a:off x="3049221" y="2210549"/>
            <a:ext cx="3573199" cy="75246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DOM Methods</a:t>
            </a:r>
          </a:p>
        </p:txBody>
      </p:sp>
      <p:sp>
        <p:nvSpPr>
          <p:cNvPr id="758" name="Google Shape;758;p48"/>
          <p:cNvSpPr txBox="1">
            <a:spLocks noGrp="1"/>
          </p:cNvSpPr>
          <p:nvPr>
            <p:ph type="subTitle" idx="1"/>
          </p:nvPr>
        </p:nvSpPr>
        <p:spPr>
          <a:xfrm>
            <a:off x="3334455" y="2874750"/>
            <a:ext cx="3002731" cy="118681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 methods we use in DOM</a:t>
            </a:r>
          </a:p>
        </p:txBody>
      </p:sp>
      <p:sp>
        <p:nvSpPr>
          <p:cNvPr id="759" name="Google Shape;759;p48"/>
          <p:cNvSpPr txBox="1">
            <a:spLocks noGrp="1"/>
          </p:cNvSpPr>
          <p:nvPr>
            <p:ph type="title" idx="2"/>
          </p:nvPr>
        </p:nvSpPr>
        <p:spPr>
          <a:xfrm>
            <a:off x="4156425" y="1221150"/>
            <a:ext cx="1358791" cy="11208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3" name="Google Shape;1783;p69"/>
          <p:cNvGrpSpPr/>
          <p:nvPr/>
        </p:nvGrpSpPr>
        <p:grpSpPr>
          <a:xfrm rot="10800000" flipH="1">
            <a:off x="1484881" y="1370653"/>
            <a:ext cx="6176951" cy="3232846"/>
            <a:chOff x="720161" y="539921"/>
            <a:chExt cx="7703856" cy="4031985"/>
          </a:xfrm>
        </p:grpSpPr>
        <p:sp>
          <p:nvSpPr>
            <p:cNvPr id="1784" name="Google Shape;1784;p69"/>
            <p:cNvSpPr/>
            <p:nvPr/>
          </p:nvSpPr>
          <p:spPr>
            <a:xfrm rot="10800000">
              <a:off x="720161" y="539938"/>
              <a:ext cx="7703856" cy="4031968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69"/>
            <p:cNvSpPr/>
            <p:nvPr/>
          </p:nvSpPr>
          <p:spPr>
            <a:xfrm rot="10800000">
              <a:off x="730452" y="551388"/>
              <a:ext cx="501237" cy="4008487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69"/>
            <p:cNvSpPr/>
            <p:nvPr/>
          </p:nvSpPr>
          <p:spPr>
            <a:xfrm rot="10800000">
              <a:off x="7894224" y="1374218"/>
              <a:ext cx="520648" cy="3185657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69"/>
            <p:cNvSpPr/>
            <p:nvPr/>
          </p:nvSpPr>
          <p:spPr>
            <a:xfrm rot="10800000">
              <a:off x="7155062" y="539921"/>
              <a:ext cx="1268943" cy="1164838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8" name="Google Shape;1788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document Object</a:t>
            </a:r>
          </a:p>
        </p:txBody>
      </p:sp>
      <p:sp>
        <p:nvSpPr>
          <p:cNvPr id="1789" name="Google Shape;1789;p69"/>
          <p:cNvSpPr txBox="1">
            <a:spLocks noGrp="1"/>
          </p:cNvSpPr>
          <p:nvPr>
            <p:ph type="subTitle" idx="1"/>
          </p:nvPr>
        </p:nvSpPr>
        <p:spPr>
          <a:xfrm>
            <a:off x="1998600" y="1633400"/>
            <a:ext cx="5146800" cy="280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• ‘document’ is the Global reference to the DOM </a:t>
            </a:r>
            <a:br>
              <a:rPr lang="en-US" sz="1800" dirty="0">
                <a:effectLst/>
                <a:latin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</a:rPr>
              <a:t>   entry point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</a:rPr>
              <a:t>•  Provides methods for navigating and  </a:t>
            </a:r>
            <a:br>
              <a:rPr lang="en-US" sz="1800" dirty="0">
                <a:effectLst/>
                <a:latin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</a:rPr>
              <a:t>   manipulating the DOM 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• The document object is the important connection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dirty="0">
                <a:effectLst/>
                <a:latin typeface="Arial" panose="020B0604020202020204" pitchFamily="34" charset="0"/>
              </a:rPr>
              <a:t>between the DOM and JavaScript code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494885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793;p50"/>
          <p:cNvGrpSpPr/>
          <p:nvPr/>
        </p:nvGrpSpPr>
        <p:grpSpPr>
          <a:xfrm>
            <a:off x="3377700" y="3205825"/>
            <a:ext cx="2388600" cy="1104000"/>
            <a:chOff x="720000" y="1720300"/>
            <a:chExt cx="2388600" cy="1104000"/>
          </a:xfrm>
        </p:grpSpPr>
        <p:sp>
          <p:nvSpPr>
            <p:cNvPr id="794" name="Google Shape;794;p50"/>
            <p:cNvSpPr/>
            <p:nvPr/>
          </p:nvSpPr>
          <p:spPr>
            <a:xfrm>
              <a:off x="720000" y="1720300"/>
              <a:ext cx="2388600" cy="1104000"/>
            </a:xfrm>
            <a:prstGeom prst="roundRect">
              <a:avLst>
                <a:gd name="adj" fmla="val 20129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0"/>
            <p:cNvSpPr/>
            <p:nvPr/>
          </p:nvSpPr>
          <p:spPr>
            <a:xfrm rot="10800000" flipH="1">
              <a:off x="722850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0"/>
            <p:cNvSpPr/>
            <p:nvPr/>
          </p:nvSpPr>
          <p:spPr>
            <a:xfrm rot="10800000">
              <a:off x="2648125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7" name="Google Shape;797;p50"/>
            <p:cNvCxnSpPr/>
            <p:nvPr/>
          </p:nvCxnSpPr>
          <p:spPr>
            <a:xfrm>
              <a:off x="720000" y="2190450"/>
              <a:ext cx="238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8" name="Google Shape;798;p50"/>
          <p:cNvGrpSpPr/>
          <p:nvPr/>
        </p:nvGrpSpPr>
        <p:grpSpPr>
          <a:xfrm>
            <a:off x="720000" y="3205825"/>
            <a:ext cx="2388600" cy="1104000"/>
            <a:chOff x="720000" y="1720300"/>
            <a:chExt cx="2388600" cy="1104000"/>
          </a:xfrm>
        </p:grpSpPr>
        <p:sp>
          <p:nvSpPr>
            <p:cNvPr id="799" name="Google Shape;799;p50"/>
            <p:cNvSpPr/>
            <p:nvPr/>
          </p:nvSpPr>
          <p:spPr>
            <a:xfrm>
              <a:off x="720000" y="1720300"/>
              <a:ext cx="2388600" cy="1104000"/>
            </a:xfrm>
            <a:prstGeom prst="roundRect">
              <a:avLst>
                <a:gd name="adj" fmla="val 20129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0"/>
            <p:cNvSpPr/>
            <p:nvPr/>
          </p:nvSpPr>
          <p:spPr>
            <a:xfrm rot="10800000" flipH="1">
              <a:off x="722850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0"/>
            <p:cNvSpPr/>
            <p:nvPr/>
          </p:nvSpPr>
          <p:spPr>
            <a:xfrm rot="10800000">
              <a:off x="2648125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2" name="Google Shape;802;p50"/>
            <p:cNvCxnSpPr/>
            <p:nvPr/>
          </p:nvCxnSpPr>
          <p:spPr>
            <a:xfrm>
              <a:off x="720000" y="2190450"/>
              <a:ext cx="238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3" name="Google Shape;803;p50"/>
          <p:cNvGrpSpPr/>
          <p:nvPr/>
        </p:nvGrpSpPr>
        <p:grpSpPr>
          <a:xfrm>
            <a:off x="6035400" y="1567900"/>
            <a:ext cx="2388600" cy="1104000"/>
            <a:chOff x="720000" y="1720300"/>
            <a:chExt cx="2388600" cy="1104000"/>
          </a:xfrm>
        </p:grpSpPr>
        <p:sp>
          <p:nvSpPr>
            <p:cNvPr id="804" name="Google Shape;804;p50"/>
            <p:cNvSpPr/>
            <p:nvPr/>
          </p:nvSpPr>
          <p:spPr>
            <a:xfrm>
              <a:off x="720000" y="1720300"/>
              <a:ext cx="2388600" cy="1104000"/>
            </a:xfrm>
            <a:prstGeom prst="roundRect">
              <a:avLst>
                <a:gd name="adj" fmla="val 20129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0"/>
            <p:cNvSpPr/>
            <p:nvPr/>
          </p:nvSpPr>
          <p:spPr>
            <a:xfrm rot="10800000" flipH="1">
              <a:off x="722850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0"/>
            <p:cNvSpPr/>
            <p:nvPr/>
          </p:nvSpPr>
          <p:spPr>
            <a:xfrm rot="10800000">
              <a:off x="2648125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7" name="Google Shape;807;p50"/>
            <p:cNvCxnSpPr/>
            <p:nvPr/>
          </p:nvCxnSpPr>
          <p:spPr>
            <a:xfrm>
              <a:off x="720000" y="2190450"/>
              <a:ext cx="238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8" name="Google Shape;808;p50"/>
          <p:cNvGrpSpPr/>
          <p:nvPr/>
        </p:nvGrpSpPr>
        <p:grpSpPr>
          <a:xfrm>
            <a:off x="3377700" y="1567900"/>
            <a:ext cx="2388600" cy="1104000"/>
            <a:chOff x="720000" y="1720300"/>
            <a:chExt cx="2388600" cy="1104000"/>
          </a:xfrm>
        </p:grpSpPr>
        <p:sp>
          <p:nvSpPr>
            <p:cNvPr id="809" name="Google Shape;809;p50"/>
            <p:cNvSpPr/>
            <p:nvPr/>
          </p:nvSpPr>
          <p:spPr>
            <a:xfrm>
              <a:off x="720000" y="1720300"/>
              <a:ext cx="2388600" cy="11040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0"/>
            <p:cNvSpPr/>
            <p:nvPr/>
          </p:nvSpPr>
          <p:spPr>
            <a:xfrm rot="10800000" flipH="1">
              <a:off x="722850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0"/>
            <p:cNvSpPr/>
            <p:nvPr/>
          </p:nvSpPr>
          <p:spPr>
            <a:xfrm rot="10800000">
              <a:off x="2648125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2" name="Google Shape;812;p50"/>
            <p:cNvCxnSpPr/>
            <p:nvPr/>
          </p:nvCxnSpPr>
          <p:spPr>
            <a:xfrm>
              <a:off x="720000" y="2190450"/>
              <a:ext cx="238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3" name="Google Shape;813;p50"/>
          <p:cNvGrpSpPr/>
          <p:nvPr/>
        </p:nvGrpSpPr>
        <p:grpSpPr>
          <a:xfrm>
            <a:off x="720000" y="1567900"/>
            <a:ext cx="2388600" cy="1104000"/>
            <a:chOff x="720000" y="1720300"/>
            <a:chExt cx="2388600" cy="1104000"/>
          </a:xfrm>
        </p:grpSpPr>
        <p:sp>
          <p:nvSpPr>
            <p:cNvPr id="814" name="Google Shape;814;p50"/>
            <p:cNvSpPr/>
            <p:nvPr/>
          </p:nvSpPr>
          <p:spPr>
            <a:xfrm>
              <a:off x="720000" y="1720300"/>
              <a:ext cx="2388600" cy="1104000"/>
            </a:xfrm>
            <a:prstGeom prst="roundRect">
              <a:avLst>
                <a:gd name="adj" fmla="val 20129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50"/>
            <p:cNvSpPr/>
            <p:nvPr/>
          </p:nvSpPr>
          <p:spPr>
            <a:xfrm rot="10800000" flipH="1">
              <a:off x="722850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0"/>
            <p:cNvSpPr/>
            <p:nvPr/>
          </p:nvSpPr>
          <p:spPr>
            <a:xfrm rot="10800000">
              <a:off x="2648125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7" name="Google Shape;817;p50"/>
            <p:cNvCxnSpPr/>
            <p:nvPr/>
          </p:nvCxnSpPr>
          <p:spPr>
            <a:xfrm>
              <a:off x="720000" y="2190450"/>
              <a:ext cx="238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8" name="Google Shape;818;p50"/>
          <p:cNvGrpSpPr/>
          <p:nvPr/>
        </p:nvGrpSpPr>
        <p:grpSpPr>
          <a:xfrm>
            <a:off x="6035400" y="3205825"/>
            <a:ext cx="2388600" cy="1104000"/>
            <a:chOff x="720000" y="1720300"/>
            <a:chExt cx="2388600" cy="1104000"/>
          </a:xfrm>
        </p:grpSpPr>
        <p:sp>
          <p:nvSpPr>
            <p:cNvPr id="819" name="Google Shape;819;p50"/>
            <p:cNvSpPr/>
            <p:nvPr/>
          </p:nvSpPr>
          <p:spPr>
            <a:xfrm>
              <a:off x="720000" y="1720300"/>
              <a:ext cx="2388600" cy="11040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0"/>
            <p:cNvSpPr/>
            <p:nvPr/>
          </p:nvSpPr>
          <p:spPr>
            <a:xfrm rot="10800000" flipH="1">
              <a:off x="722850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0"/>
            <p:cNvSpPr/>
            <p:nvPr/>
          </p:nvSpPr>
          <p:spPr>
            <a:xfrm rot="10800000">
              <a:off x="2648125" y="1729308"/>
              <a:ext cx="452072" cy="1085867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2" name="Google Shape;822;p50"/>
            <p:cNvCxnSpPr/>
            <p:nvPr/>
          </p:nvCxnSpPr>
          <p:spPr>
            <a:xfrm>
              <a:off x="720000" y="2190450"/>
              <a:ext cx="2388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3" name="Google Shape;823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 Methods</a:t>
            </a:r>
          </a:p>
        </p:txBody>
      </p:sp>
      <p:sp>
        <p:nvSpPr>
          <p:cNvPr id="824" name="Google Shape;824;p50"/>
          <p:cNvSpPr txBox="1">
            <a:spLocks noGrp="1"/>
          </p:cNvSpPr>
          <p:nvPr>
            <p:ph type="subTitle" idx="1"/>
          </p:nvPr>
        </p:nvSpPr>
        <p:spPr>
          <a:xfrm>
            <a:off x="8569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Searching the DOM</a:t>
            </a:r>
          </a:p>
        </p:txBody>
      </p:sp>
      <p:sp>
        <p:nvSpPr>
          <p:cNvPr id="825" name="Google Shape;825;p50"/>
          <p:cNvSpPr txBox="1">
            <a:spLocks noGrp="1"/>
          </p:cNvSpPr>
          <p:nvPr>
            <p:ph type="subTitle" idx="2"/>
          </p:nvPr>
        </p:nvSpPr>
        <p:spPr>
          <a:xfrm>
            <a:off x="8569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for searching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nodes</a:t>
            </a:r>
          </a:p>
        </p:txBody>
      </p:sp>
      <p:sp>
        <p:nvSpPr>
          <p:cNvPr id="826" name="Google Shape;826;p50"/>
          <p:cNvSpPr txBox="1">
            <a:spLocks noGrp="1"/>
          </p:cNvSpPr>
          <p:nvPr>
            <p:ph type="subTitle" idx="3"/>
          </p:nvPr>
        </p:nvSpPr>
        <p:spPr>
          <a:xfrm>
            <a:off x="8569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Changing CSS Classes</a:t>
            </a:r>
          </a:p>
        </p:txBody>
      </p:sp>
      <p:sp>
        <p:nvSpPr>
          <p:cNvPr id="827" name="Google Shape;827;p50"/>
          <p:cNvSpPr txBox="1">
            <a:spLocks noGrp="1"/>
          </p:cNvSpPr>
          <p:nvPr>
            <p:ph type="subTitle" idx="4"/>
          </p:nvPr>
        </p:nvSpPr>
        <p:spPr>
          <a:xfrm>
            <a:off x="8569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effectLst/>
              </a:rPr>
              <a:t>Used for Changing CSS Classes</a:t>
            </a:r>
            <a:endParaRPr lang="en-US" dirty="0"/>
          </a:p>
        </p:txBody>
      </p:sp>
      <p:sp>
        <p:nvSpPr>
          <p:cNvPr id="828" name="Google Shape;828;p50"/>
          <p:cNvSpPr txBox="1">
            <a:spLocks noGrp="1"/>
          </p:cNvSpPr>
          <p:nvPr>
            <p:ph type="subTitle" idx="5"/>
          </p:nvPr>
        </p:nvSpPr>
        <p:spPr>
          <a:xfrm>
            <a:off x="35146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Traversing the DOM</a:t>
            </a:r>
          </a:p>
        </p:txBody>
      </p:sp>
      <p:sp>
        <p:nvSpPr>
          <p:cNvPr id="829" name="Google Shape;829;p50"/>
          <p:cNvSpPr txBox="1">
            <a:spLocks noGrp="1"/>
          </p:cNvSpPr>
          <p:nvPr>
            <p:ph type="subTitle" idx="6"/>
          </p:nvPr>
        </p:nvSpPr>
        <p:spPr>
          <a:xfrm>
            <a:off x="35146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for traversing between nodes</a:t>
            </a:r>
          </a:p>
        </p:txBody>
      </p:sp>
      <p:sp>
        <p:nvSpPr>
          <p:cNvPr id="830" name="Google Shape;830;p50"/>
          <p:cNvSpPr txBox="1">
            <a:spLocks noGrp="1"/>
          </p:cNvSpPr>
          <p:nvPr>
            <p:ph type="subTitle" idx="7"/>
          </p:nvPr>
        </p:nvSpPr>
        <p:spPr>
          <a:xfrm>
            <a:off x="35146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Adding Elements</a:t>
            </a:r>
          </a:p>
        </p:txBody>
      </p:sp>
      <p:sp>
        <p:nvSpPr>
          <p:cNvPr id="831" name="Google Shape;831;p50"/>
          <p:cNvSpPr txBox="1">
            <a:spLocks noGrp="1"/>
          </p:cNvSpPr>
          <p:nvPr>
            <p:ph type="subTitle" idx="8"/>
          </p:nvPr>
        </p:nvSpPr>
        <p:spPr>
          <a:xfrm>
            <a:off x="35146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Adding Elements to DOM</a:t>
            </a:r>
            <a:endParaRPr dirty="0"/>
          </a:p>
        </p:txBody>
      </p:sp>
      <p:sp>
        <p:nvSpPr>
          <p:cNvPr id="832" name="Google Shape;832;p50"/>
          <p:cNvSpPr txBox="1">
            <a:spLocks noGrp="1"/>
          </p:cNvSpPr>
          <p:nvPr>
            <p:ph type="subTitle" idx="9"/>
          </p:nvPr>
        </p:nvSpPr>
        <p:spPr>
          <a:xfrm>
            <a:off x="6172350" y="1624550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Changing style</a:t>
            </a:r>
          </a:p>
        </p:txBody>
      </p:sp>
      <p:sp>
        <p:nvSpPr>
          <p:cNvPr id="833" name="Google Shape;833;p50"/>
          <p:cNvSpPr txBox="1">
            <a:spLocks noGrp="1"/>
          </p:cNvSpPr>
          <p:nvPr>
            <p:ph type="subTitle" idx="13"/>
          </p:nvPr>
        </p:nvSpPr>
        <p:spPr>
          <a:xfrm>
            <a:off x="6172350" y="2015273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effectLst/>
              </a:rPr>
              <a:t>Used for Changing style attributes</a:t>
            </a:r>
            <a:endParaRPr dirty="0"/>
          </a:p>
        </p:txBody>
      </p:sp>
      <p:sp>
        <p:nvSpPr>
          <p:cNvPr id="834" name="Google Shape;834;p50"/>
          <p:cNvSpPr txBox="1">
            <a:spLocks noGrp="1"/>
          </p:cNvSpPr>
          <p:nvPr>
            <p:ph type="subTitle" idx="14"/>
          </p:nvPr>
        </p:nvSpPr>
        <p:spPr>
          <a:xfrm>
            <a:off x="6172350" y="3255742"/>
            <a:ext cx="2114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Removing Elements</a:t>
            </a:r>
          </a:p>
        </p:txBody>
      </p:sp>
      <p:sp>
        <p:nvSpPr>
          <p:cNvPr id="835" name="Google Shape;835;p50"/>
          <p:cNvSpPr txBox="1">
            <a:spLocks noGrp="1"/>
          </p:cNvSpPr>
          <p:nvPr>
            <p:ph type="subTitle" idx="15"/>
          </p:nvPr>
        </p:nvSpPr>
        <p:spPr>
          <a:xfrm>
            <a:off x="6172350" y="3646465"/>
            <a:ext cx="2114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for Removing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Elements to DOM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1" name="Google Shape;891;p53"/>
          <p:cNvCxnSpPr>
            <a:cxnSpLocks/>
            <a:stCxn id="892" idx="0"/>
            <a:endCxn id="893" idx="2"/>
          </p:cNvCxnSpPr>
          <p:nvPr/>
        </p:nvCxnSpPr>
        <p:spPr>
          <a:xfrm flipH="1" flipV="1">
            <a:off x="1503825" y="2135663"/>
            <a:ext cx="125" cy="7419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53"/>
          <p:cNvCxnSpPr>
            <a:stCxn id="892" idx="4"/>
            <a:endCxn id="895" idx="0"/>
          </p:cNvCxnSpPr>
          <p:nvPr/>
        </p:nvCxnSpPr>
        <p:spPr>
          <a:xfrm>
            <a:off x="1503950" y="3039050"/>
            <a:ext cx="0" cy="43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6" name="Google Shape;896;p53"/>
          <p:cNvCxnSpPr>
            <a:stCxn id="897" idx="0"/>
            <a:endCxn id="898" idx="2"/>
          </p:cNvCxnSpPr>
          <p:nvPr/>
        </p:nvCxnSpPr>
        <p:spPr>
          <a:xfrm flipV="1">
            <a:off x="3549375" y="2369039"/>
            <a:ext cx="31" cy="5086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53"/>
          <p:cNvCxnSpPr>
            <a:cxnSpLocks/>
            <a:stCxn id="897" idx="4"/>
            <a:endCxn id="900" idx="0"/>
          </p:cNvCxnSpPr>
          <p:nvPr/>
        </p:nvCxnSpPr>
        <p:spPr>
          <a:xfrm flipH="1">
            <a:off x="3549287" y="3039050"/>
            <a:ext cx="88" cy="74202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53"/>
          <p:cNvCxnSpPr>
            <a:stCxn id="902" idx="0"/>
            <a:endCxn id="903" idx="2"/>
          </p:cNvCxnSpPr>
          <p:nvPr/>
        </p:nvCxnSpPr>
        <p:spPr>
          <a:xfrm rot="10800000">
            <a:off x="5594800" y="2135750"/>
            <a:ext cx="0" cy="741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53"/>
          <p:cNvCxnSpPr>
            <a:stCxn id="902" idx="4"/>
            <a:endCxn id="905" idx="0"/>
          </p:cNvCxnSpPr>
          <p:nvPr/>
        </p:nvCxnSpPr>
        <p:spPr>
          <a:xfrm>
            <a:off x="5594800" y="3039050"/>
            <a:ext cx="300" cy="43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53"/>
          <p:cNvCxnSpPr>
            <a:stCxn id="907" idx="0"/>
            <a:endCxn id="908" idx="2"/>
          </p:cNvCxnSpPr>
          <p:nvPr/>
        </p:nvCxnSpPr>
        <p:spPr>
          <a:xfrm rot="10800000" flipH="1">
            <a:off x="7640225" y="2440250"/>
            <a:ext cx="300" cy="43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53"/>
          <p:cNvCxnSpPr>
            <a:cxnSpLocks/>
            <a:stCxn id="907" idx="4"/>
            <a:endCxn id="910" idx="0"/>
          </p:cNvCxnSpPr>
          <p:nvPr/>
        </p:nvCxnSpPr>
        <p:spPr>
          <a:xfrm flipH="1">
            <a:off x="7640212" y="3039050"/>
            <a:ext cx="13" cy="89260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Searching the DOM</a:t>
            </a:r>
          </a:p>
        </p:txBody>
      </p:sp>
      <p:grpSp>
        <p:nvGrpSpPr>
          <p:cNvPr id="912" name="Google Shape;912;p53"/>
          <p:cNvGrpSpPr/>
          <p:nvPr/>
        </p:nvGrpSpPr>
        <p:grpSpPr>
          <a:xfrm>
            <a:off x="2778031" y="3695487"/>
            <a:ext cx="1542505" cy="812600"/>
            <a:chOff x="4098825" y="3548675"/>
            <a:chExt cx="2708525" cy="986275"/>
          </a:xfrm>
        </p:grpSpPr>
        <p:sp>
          <p:nvSpPr>
            <p:cNvPr id="913" name="Google Shape;913;p53"/>
            <p:cNvSpPr/>
            <p:nvPr/>
          </p:nvSpPr>
          <p:spPr>
            <a:xfrm>
              <a:off x="4098825" y="3548675"/>
              <a:ext cx="2708525" cy="986275"/>
            </a:xfrm>
            <a:custGeom>
              <a:avLst/>
              <a:gdLst/>
              <a:ahLst/>
              <a:cxnLst/>
              <a:rect l="l" t="t" r="r" b="b"/>
              <a:pathLst>
                <a:path w="108341" h="39451" extrusionOk="0">
                  <a:moveTo>
                    <a:pt x="8047" y="0"/>
                  </a:moveTo>
                  <a:cubicBezTo>
                    <a:pt x="3604" y="0"/>
                    <a:pt x="0" y="3604"/>
                    <a:pt x="0" y="8065"/>
                  </a:cubicBezTo>
                  <a:lnTo>
                    <a:pt x="0" y="31403"/>
                  </a:lnTo>
                  <a:cubicBezTo>
                    <a:pt x="0" y="35846"/>
                    <a:pt x="3604" y="39450"/>
                    <a:pt x="8047" y="39450"/>
                  </a:cubicBezTo>
                  <a:lnTo>
                    <a:pt x="100276" y="39450"/>
                  </a:lnTo>
                  <a:cubicBezTo>
                    <a:pt x="104719" y="39450"/>
                    <a:pt x="108341" y="35846"/>
                    <a:pt x="108341" y="31403"/>
                  </a:cubicBezTo>
                  <a:lnTo>
                    <a:pt x="108341" y="15309"/>
                  </a:lnTo>
                  <a:lnTo>
                    <a:pt x="108234" y="15309"/>
                  </a:lnTo>
                  <a:cubicBezTo>
                    <a:pt x="106610" y="15309"/>
                    <a:pt x="104469" y="16344"/>
                    <a:pt x="103041" y="17218"/>
                  </a:cubicBezTo>
                  <a:cubicBezTo>
                    <a:pt x="102649" y="17450"/>
                    <a:pt x="102221" y="17575"/>
                    <a:pt x="101810" y="17575"/>
                  </a:cubicBezTo>
                  <a:cubicBezTo>
                    <a:pt x="101186" y="17575"/>
                    <a:pt x="100597" y="17307"/>
                    <a:pt x="100133" y="16808"/>
                  </a:cubicBezTo>
                  <a:cubicBezTo>
                    <a:pt x="97011" y="13436"/>
                    <a:pt x="89303" y="5139"/>
                    <a:pt x="8366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4106869" y="3564633"/>
              <a:ext cx="396125" cy="953921"/>
            </a:xfrm>
            <a:custGeom>
              <a:avLst/>
              <a:gdLst/>
              <a:ahLst/>
              <a:cxnLst/>
              <a:rect l="l" t="t" r="r" b="b"/>
              <a:pathLst>
                <a:path w="15845" h="38880" extrusionOk="0">
                  <a:moveTo>
                    <a:pt x="7887" y="38880"/>
                  </a:moveTo>
                  <a:cubicBezTo>
                    <a:pt x="3569" y="38880"/>
                    <a:pt x="0" y="35365"/>
                    <a:pt x="0" y="31118"/>
                  </a:cubicBezTo>
                  <a:lnTo>
                    <a:pt x="0" y="7762"/>
                  </a:lnTo>
                  <a:cubicBezTo>
                    <a:pt x="0" y="3426"/>
                    <a:pt x="3569" y="1"/>
                    <a:pt x="7887" y="1"/>
                  </a:cubicBezTo>
                  <a:lnTo>
                    <a:pt x="15845" y="1"/>
                  </a:lnTo>
                  <a:cubicBezTo>
                    <a:pt x="11437" y="1"/>
                    <a:pt x="7887" y="3426"/>
                    <a:pt x="7887" y="7762"/>
                  </a:cubicBezTo>
                  <a:lnTo>
                    <a:pt x="7887" y="31118"/>
                  </a:lnTo>
                  <a:cubicBezTo>
                    <a:pt x="7887" y="35365"/>
                    <a:pt x="11437" y="38880"/>
                    <a:pt x="15845" y="38880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404063" y="3928248"/>
              <a:ext cx="395700" cy="589001"/>
            </a:xfrm>
            <a:custGeom>
              <a:avLst/>
              <a:gdLst/>
              <a:ahLst/>
              <a:cxnLst/>
              <a:rect l="l" t="t" r="r" b="b"/>
              <a:pathLst>
                <a:path w="15828" h="23786" extrusionOk="0">
                  <a:moveTo>
                    <a:pt x="15827" y="1"/>
                  </a:moveTo>
                  <a:cubicBezTo>
                    <a:pt x="14222" y="72"/>
                    <a:pt x="12205" y="1054"/>
                    <a:pt x="10831" y="1892"/>
                  </a:cubicBezTo>
                  <a:cubicBezTo>
                    <a:pt x="10439" y="2124"/>
                    <a:pt x="10011" y="2249"/>
                    <a:pt x="9600" y="2249"/>
                  </a:cubicBezTo>
                  <a:cubicBezTo>
                    <a:pt x="8976" y="2249"/>
                    <a:pt x="8387" y="1981"/>
                    <a:pt x="7923" y="1482"/>
                  </a:cubicBezTo>
                  <a:cubicBezTo>
                    <a:pt x="7905" y="1464"/>
                    <a:pt x="7887" y="1446"/>
                    <a:pt x="7870" y="1411"/>
                  </a:cubicBezTo>
                  <a:lnTo>
                    <a:pt x="7870" y="16006"/>
                  </a:lnTo>
                  <a:cubicBezTo>
                    <a:pt x="7870" y="20270"/>
                    <a:pt x="4301" y="23785"/>
                    <a:pt x="1" y="23785"/>
                  </a:cubicBezTo>
                  <a:lnTo>
                    <a:pt x="7870" y="23785"/>
                  </a:lnTo>
                  <a:cubicBezTo>
                    <a:pt x="8441" y="23785"/>
                    <a:pt x="8940" y="23785"/>
                    <a:pt x="9440" y="23625"/>
                  </a:cubicBezTo>
                  <a:cubicBezTo>
                    <a:pt x="11010" y="23286"/>
                    <a:pt x="12419" y="22554"/>
                    <a:pt x="13508" y="21483"/>
                  </a:cubicBezTo>
                  <a:cubicBezTo>
                    <a:pt x="14917" y="20092"/>
                    <a:pt x="15827" y="18129"/>
                    <a:pt x="15827" y="16006"/>
                  </a:cubicBezTo>
                  <a:lnTo>
                    <a:pt x="15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90425" y="3548675"/>
              <a:ext cx="609350" cy="439400"/>
            </a:xfrm>
            <a:custGeom>
              <a:avLst/>
              <a:gdLst/>
              <a:ahLst/>
              <a:cxnLst/>
              <a:rect l="l" t="t" r="r" b="b"/>
              <a:pathLst>
                <a:path w="24374" h="17576" extrusionOk="0">
                  <a:moveTo>
                    <a:pt x="0" y="0"/>
                  </a:moveTo>
                  <a:cubicBezTo>
                    <a:pt x="5603" y="5121"/>
                    <a:pt x="13240" y="13329"/>
                    <a:pt x="16416" y="16737"/>
                  </a:cubicBezTo>
                  <a:cubicBezTo>
                    <a:pt x="16433" y="16772"/>
                    <a:pt x="16451" y="16790"/>
                    <a:pt x="16469" y="16808"/>
                  </a:cubicBezTo>
                  <a:cubicBezTo>
                    <a:pt x="16915" y="17307"/>
                    <a:pt x="17522" y="17575"/>
                    <a:pt x="18146" y="17575"/>
                  </a:cubicBezTo>
                  <a:cubicBezTo>
                    <a:pt x="18557" y="17575"/>
                    <a:pt x="18985" y="17450"/>
                    <a:pt x="19377" y="17218"/>
                  </a:cubicBezTo>
                  <a:cubicBezTo>
                    <a:pt x="20751" y="16380"/>
                    <a:pt x="22768" y="15398"/>
                    <a:pt x="24373" y="15327"/>
                  </a:cubicBezTo>
                  <a:lnTo>
                    <a:pt x="24373" y="15095"/>
                  </a:lnTo>
                  <a:lnTo>
                    <a:pt x="24124" y="14917"/>
                  </a:lnTo>
                  <a:lnTo>
                    <a:pt x="16416" y="1013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53"/>
          <p:cNvSpPr txBox="1"/>
          <p:nvPr/>
        </p:nvSpPr>
        <p:spPr>
          <a:xfrm>
            <a:off x="2874287" y="3781074"/>
            <a:ext cx="1350000" cy="56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 </a:t>
            </a:r>
            <a:r>
              <a:rPr lang="en-IN" sz="1600" dirty="0" err="1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getElementsByClassName</a:t>
            </a:r>
            <a:endParaRPr lang="en-IN" sz="1600" dirty="0">
              <a:solidFill>
                <a:srgbClr val="3D396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grpSp>
        <p:nvGrpSpPr>
          <p:cNvPr id="917" name="Google Shape;917;p53"/>
          <p:cNvGrpSpPr/>
          <p:nvPr/>
        </p:nvGrpSpPr>
        <p:grpSpPr>
          <a:xfrm>
            <a:off x="732539" y="1440259"/>
            <a:ext cx="1542575" cy="780889"/>
            <a:chOff x="807750" y="2267993"/>
            <a:chExt cx="2708648" cy="986307"/>
          </a:xfrm>
        </p:grpSpPr>
        <p:sp>
          <p:nvSpPr>
            <p:cNvPr id="918" name="Google Shape;918;p53"/>
            <p:cNvSpPr/>
            <p:nvPr/>
          </p:nvSpPr>
          <p:spPr>
            <a:xfrm>
              <a:off x="807750" y="2268000"/>
              <a:ext cx="2708525" cy="986300"/>
            </a:xfrm>
            <a:custGeom>
              <a:avLst/>
              <a:gdLst/>
              <a:ahLst/>
              <a:cxnLst/>
              <a:rect l="l" t="t" r="r" b="b"/>
              <a:pathLst>
                <a:path w="108341" h="39452" extrusionOk="0">
                  <a:moveTo>
                    <a:pt x="8065" y="1"/>
                  </a:moveTo>
                  <a:cubicBezTo>
                    <a:pt x="3604" y="1"/>
                    <a:pt x="0" y="3605"/>
                    <a:pt x="0" y="8048"/>
                  </a:cubicBezTo>
                  <a:lnTo>
                    <a:pt x="0" y="31386"/>
                  </a:lnTo>
                  <a:cubicBezTo>
                    <a:pt x="0" y="35847"/>
                    <a:pt x="3604" y="39451"/>
                    <a:pt x="8065" y="39451"/>
                  </a:cubicBezTo>
                  <a:lnTo>
                    <a:pt x="100276" y="39451"/>
                  </a:lnTo>
                  <a:cubicBezTo>
                    <a:pt x="104736" y="39451"/>
                    <a:pt x="108341" y="35847"/>
                    <a:pt x="108341" y="31386"/>
                  </a:cubicBezTo>
                  <a:lnTo>
                    <a:pt x="108341" y="14507"/>
                  </a:lnTo>
                  <a:lnTo>
                    <a:pt x="88339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3113014" y="2499957"/>
              <a:ext cx="395700" cy="736753"/>
            </a:xfrm>
            <a:custGeom>
              <a:avLst/>
              <a:gdLst/>
              <a:ahLst/>
              <a:cxnLst/>
              <a:rect l="l" t="t" r="r" b="b"/>
              <a:pathLst>
                <a:path w="15828" h="29816" extrusionOk="0">
                  <a:moveTo>
                    <a:pt x="1" y="29815"/>
                  </a:moveTo>
                  <a:cubicBezTo>
                    <a:pt x="4319" y="29815"/>
                    <a:pt x="7869" y="26300"/>
                    <a:pt x="7869" y="22036"/>
                  </a:cubicBezTo>
                  <a:lnTo>
                    <a:pt x="7869" y="0"/>
                  </a:lnTo>
                  <a:lnTo>
                    <a:pt x="15827" y="5817"/>
                  </a:lnTo>
                  <a:lnTo>
                    <a:pt x="15827" y="22036"/>
                  </a:lnTo>
                  <a:cubicBezTo>
                    <a:pt x="15827" y="24177"/>
                    <a:pt x="14917" y="26140"/>
                    <a:pt x="13508" y="27531"/>
                  </a:cubicBezTo>
                  <a:cubicBezTo>
                    <a:pt x="12437" y="28602"/>
                    <a:pt x="11028" y="29333"/>
                    <a:pt x="9440" y="29655"/>
                  </a:cubicBezTo>
                  <a:cubicBezTo>
                    <a:pt x="8958" y="29815"/>
                    <a:pt x="8458" y="29815"/>
                    <a:pt x="7869" y="29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3016990" y="2267993"/>
              <a:ext cx="499408" cy="362705"/>
            </a:xfrm>
            <a:custGeom>
              <a:avLst/>
              <a:gdLst/>
              <a:ahLst/>
              <a:cxnLst/>
              <a:rect l="l" t="t" r="r" b="b"/>
              <a:pathLst>
                <a:path w="20556" h="15168" extrusionOk="0">
                  <a:moveTo>
                    <a:pt x="7959" y="15167"/>
                  </a:moveTo>
                  <a:cubicBezTo>
                    <a:pt x="3569" y="15167"/>
                    <a:pt x="1" y="11688"/>
                    <a:pt x="1" y="7281"/>
                  </a:cubicBezTo>
                  <a:lnTo>
                    <a:pt x="1" y="1"/>
                  </a:lnTo>
                  <a:lnTo>
                    <a:pt x="20556" y="15167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816219" y="2285383"/>
              <a:ext cx="395715" cy="951342"/>
            </a:xfrm>
            <a:custGeom>
              <a:avLst/>
              <a:gdLst/>
              <a:ahLst/>
              <a:cxnLst/>
              <a:rect l="l" t="t" r="r" b="b"/>
              <a:pathLst>
                <a:path w="15827" h="38862" extrusionOk="0">
                  <a:moveTo>
                    <a:pt x="7869" y="0"/>
                  </a:moveTo>
                  <a:cubicBezTo>
                    <a:pt x="3551" y="0"/>
                    <a:pt x="0" y="3426"/>
                    <a:pt x="0" y="7762"/>
                  </a:cubicBezTo>
                  <a:lnTo>
                    <a:pt x="0" y="31100"/>
                  </a:lnTo>
                  <a:cubicBezTo>
                    <a:pt x="0" y="35347"/>
                    <a:pt x="3551" y="38862"/>
                    <a:pt x="7869" y="38862"/>
                  </a:cubicBezTo>
                  <a:lnTo>
                    <a:pt x="15827" y="38862"/>
                  </a:lnTo>
                  <a:cubicBezTo>
                    <a:pt x="11437" y="38862"/>
                    <a:pt x="7869" y="35347"/>
                    <a:pt x="7869" y="31100"/>
                  </a:cubicBezTo>
                  <a:lnTo>
                    <a:pt x="7869" y="7762"/>
                  </a:lnTo>
                  <a:cubicBezTo>
                    <a:pt x="7869" y="3426"/>
                    <a:pt x="11437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3"/>
          <p:cNvGrpSpPr/>
          <p:nvPr/>
        </p:nvGrpSpPr>
        <p:grpSpPr>
          <a:xfrm rot="10800000" flipH="1">
            <a:off x="732573" y="3349329"/>
            <a:ext cx="1542442" cy="1254183"/>
            <a:chOff x="720174" y="1783868"/>
            <a:chExt cx="2381781" cy="2437674"/>
          </a:xfrm>
        </p:grpSpPr>
        <p:sp>
          <p:nvSpPr>
            <p:cNvPr id="923" name="Google Shape;923;p53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 rot="10800000">
              <a:off x="728446" y="1802425"/>
              <a:ext cx="304790" cy="2396293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 rot="10800000">
              <a:off x="2790924" y="2246426"/>
              <a:ext cx="301080" cy="1956222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53"/>
          <p:cNvSpPr txBox="1"/>
          <p:nvPr/>
        </p:nvSpPr>
        <p:spPr>
          <a:xfrm>
            <a:off x="857665" y="3476359"/>
            <a:ext cx="12927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finds node with a certain ID attribute</a:t>
            </a:r>
            <a:endParaRPr sz="16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893" name="Google Shape;893;p53"/>
          <p:cNvSpPr txBox="1"/>
          <p:nvPr/>
        </p:nvSpPr>
        <p:spPr>
          <a:xfrm>
            <a:off x="828825" y="1592643"/>
            <a:ext cx="1350000" cy="54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dirty="0" err="1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getElementById</a:t>
            </a:r>
            <a:endParaRPr lang="en-IN" sz="1500" dirty="0">
              <a:solidFill>
                <a:srgbClr val="3D396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grpSp>
        <p:nvGrpSpPr>
          <p:cNvPr id="927" name="Google Shape;927;p53"/>
          <p:cNvGrpSpPr/>
          <p:nvPr/>
        </p:nvGrpSpPr>
        <p:grpSpPr>
          <a:xfrm rot="10800000" flipH="1">
            <a:off x="2778017" y="1313229"/>
            <a:ext cx="1542680" cy="1254183"/>
            <a:chOff x="720174" y="1783868"/>
            <a:chExt cx="2381781" cy="2437674"/>
          </a:xfrm>
        </p:grpSpPr>
        <p:sp>
          <p:nvSpPr>
            <p:cNvPr id="928" name="Google Shape;928;p53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3"/>
            <p:cNvSpPr/>
            <p:nvPr/>
          </p:nvSpPr>
          <p:spPr>
            <a:xfrm rot="10800000">
              <a:off x="728446" y="1802425"/>
              <a:ext cx="304790" cy="2396293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 rot="10800000">
              <a:off x="2790924" y="2246426"/>
              <a:ext cx="301080" cy="1956222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8" name="Google Shape;898;p53"/>
          <p:cNvSpPr txBox="1"/>
          <p:nvPr/>
        </p:nvSpPr>
        <p:spPr>
          <a:xfrm>
            <a:off x="2903056" y="1369139"/>
            <a:ext cx="12927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finds nodes with a certain CLASS attribute</a:t>
            </a:r>
            <a:endParaRPr sz="16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932" name="Google Shape;932;p53"/>
          <p:cNvGrpSpPr/>
          <p:nvPr/>
        </p:nvGrpSpPr>
        <p:grpSpPr>
          <a:xfrm>
            <a:off x="4823464" y="1454027"/>
            <a:ext cx="1542575" cy="767121"/>
            <a:chOff x="807750" y="2267993"/>
            <a:chExt cx="2708648" cy="986307"/>
          </a:xfrm>
        </p:grpSpPr>
        <p:sp>
          <p:nvSpPr>
            <p:cNvPr id="933" name="Google Shape;933;p53"/>
            <p:cNvSpPr/>
            <p:nvPr/>
          </p:nvSpPr>
          <p:spPr>
            <a:xfrm>
              <a:off x="807750" y="2268000"/>
              <a:ext cx="2708525" cy="986300"/>
            </a:xfrm>
            <a:custGeom>
              <a:avLst/>
              <a:gdLst/>
              <a:ahLst/>
              <a:cxnLst/>
              <a:rect l="l" t="t" r="r" b="b"/>
              <a:pathLst>
                <a:path w="108341" h="39452" extrusionOk="0">
                  <a:moveTo>
                    <a:pt x="8065" y="1"/>
                  </a:moveTo>
                  <a:cubicBezTo>
                    <a:pt x="3604" y="1"/>
                    <a:pt x="0" y="3605"/>
                    <a:pt x="0" y="8048"/>
                  </a:cubicBezTo>
                  <a:lnTo>
                    <a:pt x="0" y="31386"/>
                  </a:lnTo>
                  <a:cubicBezTo>
                    <a:pt x="0" y="35847"/>
                    <a:pt x="3604" y="39451"/>
                    <a:pt x="8065" y="39451"/>
                  </a:cubicBezTo>
                  <a:lnTo>
                    <a:pt x="100276" y="39451"/>
                  </a:lnTo>
                  <a:cubicBezTo>
                    <a:pt x="104736" y="39451"/>
                    <a:pt x="108341" y="35847"/>
                    <a:pt x="108341" y="31386"/>
                  </a:cubicBezTo>
                  <a:lnTo>
                    <a:pt x="108341" y="14507"/>
                  </a:lnTo>
                  <a:lnTo>
                    <a:pt x="88339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3113014" y="2499957"/>
              <a:ext cx="395700" cy="736753"/>
            </a:xfrm>
            <a:custGeom>
              <a:avLst/>
              <a:gdLst/>
              <a:ahLst/>
              <a:cxnLst/>
              <a:rect l="l" t="t" r="r" b="b"/>
              <a:pathLst>
                <a:path w="15828" h="29816" extrusionOk="0">
                  <a:moveTo>
                    <a:pt x="1" y="29815"/>
                  </a:moveTo>
                  <a:cubicBezTo>
                    <a:pt x="4319" y="29815"/>
                    <a:pt x="7869" y="26300"/>
                    <a:pt x="7869" y="22036"/>
                  </a:cubicBezTo>
                  <a:lnTo>
                    <a:pt x="7869" y="0"/>
                  </a:lnTo>
                  <a:lnTo>
                    <a:pt x="15827" y="5817"/>
                  </a:lnTo>
                  <a:lnTo>
                    <a:pt x="15827" y="22036"/>
                  </a:lnTo>
                  <a:cubicBezTo>
                    <a:pt x="15827" y="24177"/>
                    <a:pt x="14917" y="26140"/>
                    <a:pt x="13508" y="27531"/>
                  </a:cubicBezTo>
                  <a:cubicBezTo>
                    <a:pt x="12437" y="28602"/>
                    <a:pt x="11028" y="29333"/>
                    <a:pt x="9440" y="29655"/>
                  </a:cubicBezTo>
                  <a:cubicBezTo>
                    <a:pt x="8958" y="29815"/>
                    <a:pt x="8458" y="29815"/>
                    <a:pt x="7869" y="298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3016990" y="2267993"/>
              <a:ext cx="499408" cy="362705"/>
            </a:xfrm>
            <a:custGeom>
              <a:avLst/>
              <a:gdLst/>
              <a:ahLst/>
              <a:cxnLst/>
              <a:rect l="l" t="t" r="r" b="b"/>
              <a:pathLst>
                <a:path w="20556" h="15168" extrusionOk="0">
                  <a:moveTo>
                    <a:pt x="7959" y="15167"/>
                  </a:moveTo>
                  <a:cubicBezTo>
                    <a:pt x="3569" y="15167"/>
                    <a:pt x="1" y="11688"/>
                    <a:pt x="1" y="7281"/>
                  </a:cubicBezTo>
                  <a:lnTo>
                    <a:pt x="1" y="1"/>
                  </a:lnTo>
                  <a:lnTo>
                    <a:pt x="20556" y="15167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816219" y="2285383"/>
              <a:ext cx="395715" cy="951342"/>
            </a:xfrm>
            <a:custGeom>
              <a:avLst/>
              <a:gdLst/>
              <a:ahLst/>
              <a:cxnLst/>
              <a:rect l="l" t="t" r="r" b="b"/>
              <a:pathLst>
                <a:path w="15827" h="38862" extrusionOk="0">
                  <a:moveTo>
                    <a:pt x="7869" y="0"/>
                  </a:moveTo>
                  <a:cubicBezTo>
                    <a:pt x="3551" y="0"/>
                    <a:pt x="0" y="3426"/>
                    <a:pt x="0" y="7762"/>
                  </a:cubicBezTo>
                  <a:lnTo>
                    <a:pt x="0" y="31100"/>
                  </a:lnTo>
                  <a:cubicBezTo>
                    <a:pt x="0" y="35347"/>
                    <a:pt x="3551" y="38862"/>
                    <a:pt x="7869" y="38862"/>
                  </a:cubicBezTo>
                  <a:lnTo>
                    <a:pt x="15827" y="38862"/>
                  </a:lnTo>
                  <a:cubicBezTo>
                    <a:pt x="11437" y="38862"/>
                    <a:pt x="7869" y="35347"/>
                    <a:pt x="7869" y="31100"/>
                  </a:cubicBezTo>
                  <a:lnTo>
                    <a:pt x="7869" y="7762"/>
                  </a:lnTo>
                  <a:cubicBezTo>
                    <a:pt x="7869" y="3426"/>
                    <a:pt x="11437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53"/>
          <p:cNvGrpSpPr/>
          <p:nvPr/>
        </p:nvGrpSpPr>
        <p:grpSpPr>
          <a:xfrm rot="10800000" flipH="1">
            <a:off x="4823558" y="3349329"/>
            <a:ext cx="1542442" cy="1254183"/>
            <a:chOff x="720174" y="1783868"/>
            <a:chExt cx="2381781" cy="2437674"/>
          </a:xfrm>
        </p:grpSpPr>
        <p:sp>
          <p:nvSpPr>
            <p:cNvPr id="938" name="Google Shape;938;p53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 rot="10800000">
              <a:off x="728446" y="1802425"/>
              <a:ext cx="304790" cy="2396293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 rot="10800000">
              <a:off x="2790924" y="2246426"/>
              <a:ext cx="301080" cy="1956222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3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3"/>
          <p:cNvSpPr txBox="1"/>
          <p:nvPr/>
        </p:nvSpPr>
        <p:spPr>
          <a:xfrm>
            <a:off x="4948621" y="3476359"/>
            <a:ext cx="12927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finds nodes with a certain HTML tag</a:t>
            </a:r>
            <a:endParaRPr sz="16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903" name="Google Shape;903;p53"/>
          <p:cNvSpPr txBox="1"/>
          <p:nvPr/>
        </p:nvSpPr>
        <p:spPr>
          <a:xfrm>
            <a:off x="4919750" y="1745063"/>
            <a:ext cx="1350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getElementsByTagName</a:t>
            </a:r>
            <a:endParaRPr sz="1600" dirty="0">
              <a:solidFill>
                <a:srgbClr val="3D396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grpSp>
        <p:nvGrpSpPr>
          <p:cNvPr id="942" name="Google Shape;942;p53"/>
          <p:cNvGrpSpPr/>
          <p:nvPr/>
        </p:nvGrpSpPr>
        <p:grpSpPr>
          <a:xfrm>
            <a:off x="6868956" y="3695487"/>
            <a:ext cx="1542505" cy="812600"/>
            <a:chOff x="4098825" y="3548675"/>
            <a:chExt cx="2708525" cy="986275"/>
          </a:xfrm>
        </p:grpSpPr>
        <p:sp>
          <p:nvSpPr>
            <p:cNvPr id="943" name="Google Shape;943;p53"/>
            <p:cNvSpPr/>
            <p:nvPr/>
          </p:nvSpPr>
          <p:spPr>
            <a:xfrm>
              <a:off x="4098825" y="3548675"/>
              <a:ext cx="2708525" cy="986275"/>
            </a:xfrm>
            <a:custGeom>
              <a:avLst/>
              <a:gdLst/>
              <a:ahLst/>
              <a:cxnLst/>
              <a:rect l="l" t="t" r="r" b="b"/>
              <a:pathLst>
                <a:path w="108341" h="39451" extrusionOk="0">
                  <a:moveTo>
                    <a:pt x="8047" y="0"/>
                  </a:moveTo>
                  <a:cubicBezTo>
                    <a:pt x="3604" y="0"/>
                    <a:pt x="0" y="3604"/>
                    <a:pt x="0" y="8065"/>
                  </a:cubicBezTo>
                  <a:lnTo>
                    <a:pt x="0" y="31403"/>
                  </a:lnTo>
                  <a:cubicBezTo>
                    <a:pt x="0" y="35846"/>
                    <a:pt x="3604" y="39450"/>
                    <a:pt x="8047" y="39450"/>
                  </a:cubicBezTo>
                  <a:lnTo>
                    <a:pt x="100276" y="39450"/>
                  </a:lnTo>
                  <a:cubicBezTo>
                    <a:pt x="104719" y="39450"/>
                    <a:pt x="108341" y="35846"/>
                    <a:pt x="108341" y="31403"/>
                  </a:cubicBezTo>
                  <a:lnTo>
                    <a:pt x="108341" y="15309"/>
                  </a:lnTo>
                  <a:lnTo>
                    <a:pt x="108234" y="15309"/>
                  </a:lnTo>
                  <a:cubicBezTo>
                    <a:pt x="106610" y="15309"/>
                    <a:pt x="104469" y="16344"/>
                    <a:pt x="103041" y="17218"/>
                  </a:cubicBezTo>
                  <a:cubicBezTo>
                    <a:pt x="102649" y="17450"/>
                    <a:pt x="102221" y="17575"/>
                    <a:pt x="101810" y="17575"/>
                  </a:cubicBezTo>
                  <a:cubicBezTo>
                    <a:pt x="101186" y="17575"/>
                    <a:pt x="100597" y="17307"/>
                    <a:pt x="100133" y="16808"/>
                  </a:cubicBezTo>
                  <a:cubicBezTo>
                    <a:pt x="97011" y="13436"/>
                    <a:pt x="89303" y="5139"/>
                    <a:pt x="83664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106869" y="3564633"/>
              <a:ext cx="396125" cy="953921"/>
            </a:xfrm>
            <a:custGeom>
              <a:avLst/>
              <a:gdLst/>
              <a:ahLst/>
              <a:cxnLst/>
              <a:rect l="l" t="t" r="r" b="b"/>
              <a:pathLst>
                <a:path w="15845" h="38880" extrusionOk="0">
                  <a:moveTo>
                    <a:pt x="7887" y="38880"/>
                  </a:moveTo>
                  <a:cubicBezTo>
                    <a:pt x="3569" y="38880"/>
                    <a:pt x="0" y="35365"/>
                    <a:pt x="0" y="31118"/>
                  </a:cubicBezTo>
                  <a:lnTo>
                    <a:pt x="0" y="7762"/>
                  </a:lnTo>
                  <a:cubicBezTo>
                    <a:pt x="0" y="3426"/>
                    <a:pt x="3569" y="1"/>
                    <a:pt x="7887" y="1"/>
                  </a:cubicBezTo>
                  <a:lnTo>
                    <a:pt x="15845" y="1"/>
                  </a:lnTo>
                  <a:cubicBezTo>
                    <a:pt x="11437" y="1"/>
                    <a:pt x="7887" y="3426"/>
                    <a:pt x="7887" y="7762"/>
                  </a:cubicBezTo>
                  <a:lnTo>
                    <a:pt x="7887" y="31118"/>
                  </a:lnTo>
                  <a:cubicBezTo>
                    <a:pt x="7887" y="35365"/>
                    <a:pt x="11437" y="38880"/>
                    <a:pt x="15845" y="38880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6404063" y="3928248"/>
              <a:ext cx="395700" cy="589001"/>
            </a:xfrm>
            <a:custGeom>
              <a:avLst/>
              <a:gdLst/>
              <a:ahLst/>
              <a:cxnLst/>
              <a:rect l="l" t="t" r="r" b="b"/>
              <a:pathLst>
                <a:path w="15828" h="23786" extrusionOk="0">
                  <a:moveTo>
                    <a:pt x="15827" y="1"/>
                  </a:moveTo>
                  <a:cubicBezTo>
                    <a:pt x="14222" y="72"/>
                    <a:pt x="12205" y="1054"/>
                    <a:pt x="10831" y="1892"/>
                  </a:cubicBezTo>
                  <a:cubicBezTo>
                    <a:pt x="10439" y="2124"/>
                    <a:pt x="10011" y="2249"/>
                    <a:pt x="9600" y="2249"/>
                  </a:cubicBezTo>
                  <a:cubicBezTo>
                    <a:pt x="8976" y="2249"/>
                    <a:pt x="8387" y="1981"/>
                    <a:pt x="7923" y="1482"/>
                  </a:cubicBezTo>
                  <a:cubicBezTo>
                    <a:pt x="7905" y="1464"/>
                    <a:pt x="7887" y="1446"/>
                    <a:pt x="7870" y="1411"/>
                  </a:cubicBezTo>
                  <a:lnTo>
                    <a:pt x="7870" y="16006"/>
                  </a:lnTo>
                  <a:cubicBezTo>
                    <a:pt x="7870" y="20270"/>
                    <a:pt x="4301" y="23785"/>
                    <a:pt x="1" y="23785"/>
                  </a:cubicBezTo>
                  <a:lnTo>
                    <a:pt x="7870" y="23785"/>
                  </a:lnTo>
                  <a:cubicBezTo>
                    <a:pt x="8441" y="23785"/>
                    <a:pt x="8940" y="23785"/>
                    <a:pt x="9440" y="23625"/>
                  </a:cubicBezTo>
                  <a:cubicBezTo>
                    <a:pt x="11010" y="23286"/>
                    <a:pt x="12419" y="22554"/>
                    <a:pt x="13508" y="21483"/>
                  </a:cubicBezTo>
                  <a:cubicBezTo>
                    <a:pt x="14917" y="20092"/>
                    <a:pt x="15827" y="18129"/>
                    <a:pt x="15827" y="16006"/>
                  </a:cubicBezTo>
                  <a:lnTo>
                    <a:pt x="15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6190425" y="3548675"/>
              <a:ext cx="609350" cy="439400"/>
            </a:xfrm>
            <a:custGeom>
              <a:avLst/>
              <a:gdLst/>
              <a:ahLst/>
              <a:cxnLst/>
              <a:rect l="l" t="t" r="r" b="b"/>
              <a:pathLst>
                <a:path w="24374" h="17576" extrusionOk="0">
                  <a:moveTo>
                    <a:pt x="0" y="0"/>
                  </a:moveTo>
                  <a:cubicBezTo>
                    <a:pt x="5603" y="5121"/>
                    <a:pt x="13240" y="13329"/>
                    <a:pt x="16416" y="16737"/>
                  </a:cubicBezTo>
                  <a:cubicBezTo>
                    <a:pt x="16433" y="16772"/>
                    <a:pt x="16451" y="16790"/>
                    <a:pt x="16469" y="16808"/>
                  </a:cubicBezTo>
                  <a:cubicBezTo>
                    <a:pt x="16915" y="17307"/>
                    <a:pt x="17522" y="17575"/>
                    <a:pt x="18146" y="17575"/>
                  </a:cubicBezTo>
                  <a:cubicBezTo>
                    <a:pt x="18557" y="17575"/>
                    <a:pt x="18985" y="17450"/>
                    <a:pt x="19377" y="17218"/>
                  </a:cubicBezTo>
                  <a:cubicBezTo>
                    <a:pt x="20751" y="16380"/>
                    <a:pt x="22768" y="15398"/>
                    <a:pt x="24373" y="15327"/>
                  </a:cubicBezTo>
                  <a:lnTo>
                    <a:pt x="24373" y="15095"/>
                  </a:lnTo>
                  <a:lnTo>
                    <a:pt x="24124" y="14917"/>
                  </a:lnTo>
                  <a:lnTo>
                    <a:pt x="16416" y="1013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0" name="Google Shape;910;p53"/>
          <p:cNvSpPr txBox="1"/>
          <p:nvPr/>
        </p:nvSpPr>
        <p:spPr>
          <a:xfrm>
            <a:off x="6965212" y="3931651"/>
            <a:ext cx="1350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querySelector</a:t>
            </a:r>
            <a:r>
              <a:rPr lang="en-IN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, </a:t>
            </a:r>
            <a:r>
              <a:rPr lang="en-IN" dirty="0" err="1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querySelectorAll</a:t>
            </a:r>
            <a:endParaRPr lang="en-IN" dirty="0">
              <a:solidFill>
                <a:srgbClr val="3D396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grpSp>
        <p:nvGrpSpPr>
          <p:cNvPr id="947" name="Google Shape;947;p53"/>
          <p:cNvGrpSpPr/>
          <p:nvPr/>
        </p:nvGrpSpPr>
        <p:grpSpPr>
          <a:xfrm rot="10800000" flipH="1">
            <a:off x="6868971" y="1313229"/>
            <a:ext cx="1542442" cy="1254183"/>
            <a:chOff x="720174" y="1783868"/>
            <a:chExt cx="2381781" cy="2437674"/>
          </a:xfrm>
        </p:grpSpPr>
        <p:sp>
          <p:nvSpPr>
            <p:cNvPr id="948" name="Google Shape;948;p53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 rot="10800000">
              <a:off x="728446" y="1802425"/>
              <a:ext cx="304790" cy="2396293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 rot="10800000">
              <a:off x="2790924" y="2246426"/>
              <a:ext cx="301080" cy="1956222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8" name="Google Shape;908;p53"/>
          <p:cNvSpPr txBox="1"/>
          <p:nvPr/>
        </p:nvSpPr>
        <p:spPr>
          <a:xfrm>
            <a:off x="6994033" y="1440259"/>
            <a:ext cx="12927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searches using CSS selectors</a:t>
            </a:r>
            <a:endParaRPr sz="16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952" name="Google Shape;952;p53"/>
          <p:cNvCxnSpPr/>
          <p:nvPr/>
        </p:nvCxnSpPr>
        <p:spPr>
          <a:xfrm>
            <a:off x="729825" y="2958425"/>
            <a:ext cx="7698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2" name="Google Shape;892;p53"/>
          <p:cNvSpPr/>
          <p:nvPr/>
        </p:nvSpPr>
        <p:spPr>
          <a:xfrm>
            <a:off x="1423250" y="2877650"/>
            <a:ext cx="161400" cy="1614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53"/>
          <p:cNvSpPr/>
          <p:nvPr/>
        </p:nvSpPr>
        <p:spPr>
          <a:xfrm>
            <a:off x="3468675" y="2877650"/>
            <a:ext cx="161400" cy="1614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3"/>
          <p:cNvSpPr/>
          <p:nvPr/>
        </p:nvSpPr>
        <p:spPr>
          <a:xfrm>
            <a:off x="5514100" y="2877650"/>
            <a:ext cx="161400" cy="1614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53"/>
          <p:cNvSpPr/>
          <p:nvPr/>
        </p:nvSpPr>
        <p:spPr>
          <a:xfrm>
            <a:off x="7559525" y="2877650"/>
            <a:ext cx="161400" cy="1614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40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38"/>
          <p:cNvGrpSpPr/>
          <p:nvPr/>
        </p:nvGrpSpPr>
        <p:grpSpPr>
          <a:xfrm>
            <a:off x="710539" y="554397"/>
            <a:ext cx="7713477" cy="4037004"/>
            <a:chOff x="800150" y="1277750"/>
            <a:chExt cx="6012999" cy="3147025"/>
          </a:xfrm>
        </p:grpSpPr>
        <p:sp>
          <p:nvSpPr>
            <p:cNvPr id="561" name="Google Shape;561;p38"/>
            <p:cNvSpPr/>
            <p:nvPr/>
          </p:nvSpPr>
          <p:spPr>
            <a:xfrm>
              <a:off x="800150" y="1277750"/>
              <a:ext cx="6012999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413898" y="1284424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277449" y="3609774"/>
              <a:ext cx="5532574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277449" y="3609774"/>
              <a:ext cx="5532573" cy="25"/>
            </a:xfrm>
            <a:custGeom>
              <a:avLst/>
              <a:gdLst/>
              <a:ahLst/>
              <a:cxnLst/>
              <a:rect l="l" t="t" r="r" b="b"/>
              <a:pathLst>
                <a:path w="221303" h="1" fill="none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noFill/>
            <a:ln w="147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800159" y="351561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38"/>
          <p:cNvSpPr txBox="1">
            <a:spLocks noGrp="1"/>
          </p:cNvSpPr>
          <p:nvPr>
            <p:ph type="ctrTitle"/>
          </p:nvPr>
        </p:nvSpPr>
        <p:spPr>
          <a:xfrm>
            <a:off x="1649100" y="1069938"/>
            <a:ext cx="5845800" cy="196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6"/>
                </a:solidFill>
              </a:rPr>
              <a:t>DOM</a:t>
            </a:r>
            <a:br>
              <a:rPr lang="en" sz="4000" dirty="0">
                <a:solidFill>
                  <a:schemeClr val="accent6"/>
                </a:solidFill>
              </a:rPr>
            </a:br>
            <a:r>
              <a:rPr lang="en" sz="4000" dirty="0"/>
              <a:t> Document Object Model</a:t>
            </a:r>
            <a:endParaRPr sz="4000" dirty="0"/>
          </a:p>
        </p:txBody>
      </p:sp>
      <p:sp>
        <p:nvSpPr>
          <p:cNvPr id="568" name="Google Shape;568;p38"/>
          <p:cNvSpPr txBox="1">
            <a:spLocks noGrp="1"/>
          </p:cNvSpPr>
          <p:nvPr>
            <p:ph type="subTitle" idx="1"/>
          </p:nvPr>
        </p:nvSpPr>
        <p:spPr>
          <a:xfrm>
            <a:off x="762041" y="3700725"/>
            <a:ext cx="7651680" cy="72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Group-12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0" name="Google Shape;840;p51"/>
          <p:cNvCxnSpPr>
            <a:cxnSpLocks/>
          </p:cNvCxnSpPr>
          <p:nvPr/>
        </p:nvCxnSpPr>
        <p:spPr>
          <a:xfrm rot="10800000">
            <a:off x="4572075" y="1735181"/>
            <a:ext cx="0" cy="52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51"/>
          <p:cNvCxnSpPr>
            <a:cxnSpLocks/>
            <a:endCxn id="844" idx="0"/>
          </p:cNvCxnSpPr>
          <p:nvPr/>
        </p:nvCxnSpPr>
        <p:spPr>
          <a:xfrm rot="10800000" flipV="1">
            <a:off x="1667700" y="1722477"/>
            <a:ext cx="2904227" cy="31265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51"/>
          <p:cNvCxnSpPr>
            <a:cxnSpLocks/>
            <a:endCxn id="846" idx="0"/>
          </p:cNvCxnSpPr>
          <p:nvPr/>
        </p:nvCxnSpPr>
        <p:spPr>
          <a:xfrm>
            <a:off x="4571926" y="1722477"/>
            <a:ext cx="2904410" cy="31265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2" name="Google Shape;852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Traversing the DOM</a:t>
            </a:r>
            <a:endParaRPr dirty="0"/>
          </a:p>
        </p:txBody>
      </p:sp>
      <p:grpSp>
        <p:nvGrpSpPr>
          <p:cNvPr id="854" name="Google Shape;854;p51"/>
          <p:cNvGrpSpPr/>
          <p:nvPr/>
        </p:nvGrpSpPr>
        <p:grpSpPr>
          <a:xfrm rot="10800000" flipH="1">
            <a:off x="720035" y="1971085"/>
            <a:ext cx="1895315" cy="1939657"/>
            <a:chOff x="720008" y="1783868"/>
            <a:chExt cx="2381947" cy="2437674"/>
          </a:xfrm>
        </p:grpSpPr>
        <p:sp>
          <p:nvSpPr>
            <p:cNvPr id="855" name="Google Shape;855;p51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rgbClr val="F67280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1"/>
            <p:cNvSpPr/>
            <p:nvPr/>
          </p:nvSpPr>
          <p:spPr>
            <a:xfrm rot="10800000">
              <a:off x="728426" y="1795853"/>
              <a:ext cx="304790" cy="241364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rgbClr val="E06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1"/>
            <p:cNvSpPr/>
            <p:nvPr/>
          </p:nvSpPr>
          <p:spPr>
            <a:xfrm rot="10800000">
              <a:off x="2790929" y="2243111"/>
              <a:ext cx="301080" cy="1970346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8" name="Google Shape;858;p51"/>
            <p:cNvCxnSpPr/>
            <p:nvPr/>
          </p:nvCxnSpPr>
          <p:spPr>
            <a:xfrm>
              <a:off x="720008" y="355581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rgbClr val="3D396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9" name="Google Shape;859;p51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1"/>
          <p:cNvSpPr txBox="1"/>
          <p:nvPr/>
        </p:nvSpPr>
        <p:spPr>
          <a:xfrm>
            <a:off x="958349" y="2035135"/>
            <a:ext cx="1418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Access children Nodes </a:t>
            </a:r>
          </a:p>
        </p:txBody>
      </p:sp>
      <p:sp>
        <p:nvSpPr>
          <p:cNvPr id="860" name="Google Shape;860;p51"/>
          <p:cNvSpPr txBox="1"/>
          <p:nvPr/>
        </p:nvSpPr>
        <p:spPr>
          <a:xfrm>
            <a:off x="923808" y="2514846"/>
            <a:ext cx="1505688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element.children</a:t>
            </a:r>
            <a:r>
              <a:rPr lang="en-US" sz="1600" dirty="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element.lastChild</a:t>
            </a:r>
            <a:r>
              <a:rPr lang="en-US" sz="1600" dirty="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US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element.firstChild</a:t>
            </a:r>
            <a:endParaRPr lang="en-US"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861" name="Google Shape;861;p51"/>
          <p:cNvGrpSpPr/>
          <p:nvPr/>
        </p:nvGrpSpPr>
        <p:grpSpPr>
          <a:xfrm>
            <a:off x="3624375" y="1970831"/>
            <a:ext cx="1895400" cy="1939800"/>
            <a:chOff x="3624375" y="2663775"/>
            <a:chExt cx="1895400" cy="1939800"/>
          </a:xfrm>
        </p:grpSpPr>
        <p:sp>
          <p:nvSpPr>
            <p:cNvPr id="841" name="Google Shape;841;p51"/>
            <p:cNvSpPr/>
            <p:nvPr/>
          </p:nvSpPr>
          <p:spPr>
            <a:xfrm>
              <a:off x="3624375" y="2663775"/>
              <a:ext cx="1895400" cy="1939800"/>
            </a:xfrm>
            <a:prstGeom prst="roundRect">
              <a:avLst>
                <a:gd name="adj" fmla="val 668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1"/>
            <p:cNvSpPr/>
            <p:nvPr/>
          </p:nvSpPr>
          <p:spPr>
            <a:xfrm flipH="1">
              <a:off x="3633379" y="2673612"/>
              <a:ext cx="242526" cy="1920557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5268804" y="2673612"/>
              <a:ext cx="242526" cy="1920557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64" name="Google Shape;864;p51"/>
            <p:cNvCxnSpPr/>
            <p:nvPr/>
          </p:nvCxnSpPr>
          <p:spPr>
            <a:xfrm>
              <a:off x="3626135" y="3193748"/>
              <a:ext cx="1891800" cy="0"/>
            </a:xfrm>
            <a:prstGeom prst="straightConnector1">
              <a:avLst/>
            </a:prstGeom>
            <a:noFill/>
            <a:ln w="19050" cap="flat" cmpd="sng">
              <a:solidFill>
                <a:srgbClr val="3D396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5" name="Google Shape;865;p51"/>
          <p:cNvSpPr txBox="1"/>
          <p:nvPr/>
        </p:nvSpPr>
        <p:spPr>
          <a:xfrm>
            <a:off x="3862650" y="2035131"/>
            <a:ext cx="1418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Access sibling Nodes</a:t>
            </a:r>
          </a:p>
        </p:txBody>
      </p:sp>
      <p:sp>
        <p:nvSpPr>
          <p:cNvPr id="866" name="Google Shape;866;p51"/>
          <p:cNvSpPr txBox="1"/>
          <p:nvPr/>
        </p:nvSpPr>
        <p:spPr>
          <a:xfrm>
            <a:off x="3862650" y="2687681"/>
            <a:ext cx="1473732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element.nextElementSibling</a:t>
            </a:r>
            <a:r>
              <a:rPr lang="en-IN" sz="1600" dirty="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</a:t>
            </a:r>
            <a:r>
              <a:rPr lang="en-IN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element.previousElementSibling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867" name="Google Shape;867;p51"/>
          <p:cNvGrpSpPr/>
          <p:nvPr/>
        </p:nvGrpSpPr>
        <p:grpSpPr>
          <a:xfrm rot="10800000" flipH="1">
            <a:off x="6528672" y="1971085"/>
            <a:ext cx="1895315" cy="1939657"/>
            <a:chOff x="720008" y="1783868"/>
            <a:chExt cx="2381947" cy="2437674"/>
          </a:xfrm>
        </p:grpSpPr>
        <p:sp>
          <p:nvSpPr>
            <p:cNvPr id="868" name="Google Shape;868;p51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rgbClr val="F67280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 rot="10800000">
              <a:off x="728426" y="1795853"/>
              <a:ext cx="304790" cy="241364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rgbClr val="E06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 rot="10800000">
              <a:off x="2790929" y="2243111"/>
              <a:ext cx="301080" cy="1970346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71" name="Google Shape;871;p51"/>
            <p:cNvCxnSpPr/>
            <p:nvPr/>
          </p:nvCxnSpPr>
          <p:spPr>
            <a:xfrm>
              <a:off x="720008" y="355581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rgbClr val="3D396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Google Shape;872;p51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51"/>
          <p:cNvSpPr txBox="1"/>
          <p:nvPr/>
        </p:nvSpPr>
        <p:spPr>
          <a:xfrm>
            <a:off x="6766986" y="2035135"/>
            <a:ext cx="1418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3D3961"/>
                </a:solidFill>
                <a:latin typeface="Dosis ExtraBold"/>
                <a:ea typeface="Dosis ExtraBold"/>
                <a:cs typeface="Dosis ExtraBold"/>
                <a:sym typeface="Dosis ExtraBold"/>
              </a:rPr>
              <a:t>Access parent Node</a:t>
            </a:r>
            <a:endParaRPr sz="1800" dirty="0">
              <a:solidFill>
                <a:srgbClr val="3D3961"/>
              </a:solidFill>
              <a:latin typeface="Dosis ExtraBold"/>
              <a:ea typeface="Dosis ExtraBold"/>
              <a:cs typeface="Dosis ExtraBold"/>
              <a:sym typeface="Dosis ExtraBold"/>
            </a:endParaRPr>
          </a:p>
        </p:txBody>
      </p:sp>
      <p:sp>
        <p:nvSpPr>
          <p:cNvPr id="873" name="Google Shape;873;p51"/>
          <p:cNvSpPr txBox="1"/>
          <p:nvPr/>
        </p:nvSpPr>
        <p:spPr>
          <a:xfrm>
            <a:off x="6766986" y="2687681"/>
            <a:ext cx="1353866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element.parentElement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1"/>
          <p:cNvSpPr txBox="1">
            <a:spLocks noGrp="1"/>
          </p:cNvSpPr>
          <p:nvPr>
            <p:ph type="title"/>
          </p:nvPr>
        </p:nvSpPr>
        <p:spPr>
          <a:xfrm>
            <a:off x="2214386" y="81973"/>
            <a:ext cx="4990474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Changing style attributes</a:t>
            </a:r>
          </a:p>
        </p:txBody>
      </p:sp>
      <p:grpSp>
        <p:nvGrpSpPr>
          <p:cNvPr id="92" name="Google Shape;1052;p55">
            <a:extLst>
              <a:ext uri="{FF2B5EF4-FFF2-40B4-BE49-F238E27FC236}">
                <a16:creationId xmlns:a16="http://schemas.microsoft.com/office/drawing/2014/main" id="{2C17C69D-03D7-40AB-8907-E6E756FCB0BC}"/>
              </a:ext>
            </a:extLst>
          </p:cNvPr>
          <p:cNvGrpSpPr/>
          <p:nvPr/>
        </p:nvGrpSpPr>
        <p:grpSpPr>
          <a:xfrm>
            <a:off x="3615140" y="1191511"/>
            <a:ext cx="2188966" cy="572700"/>
            <a:chOff x="720000" y="1652650"/>
            <a:chExt cx="1810500" cy="934500"/>
          </a:xfrm>
        </p:grpSpPr>
        <p:sp>
          <p:nvSpPr>
            <p:cNvPr id="93" name="Google Shape;1053;p55">
              <a:extLst>
                <a:ext uri="{FF2B5EF4-FFF2-40B4-BE49-F238E27FC236}">
                  <a16:creationId xmlns:a16="http://schemas.microsoft.com/office/drawing/2014/main" id="{55141CE1-9A7E-4C71-BCAD-F040BB56837A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54;p55">
              <a:extLst>
                <a:ext uri="{FF2B5EF4-FFF2-40B4-BE49-F238E27FC236}">
                  <a16:creationId xmlns:a16="http://schemas.microsoft.com/office/drawing/2014/main" id="{5E56BA12-0AD5-4398-95D9-0BBCABE53037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55;p55">
              <a:extLst>
                <a:ext uri="{FF2B5EF4-FFF2-40B4-BE49-F238E27FC236}">
                  <a16:creationId xmlns:a16="http://schemas.microsoft.com/office/drawing/2014/main" id="{2022FCAF-FE85-4CF1-BD8D-235E38F09D51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1057;p55">
            <a:extLst>
              <a:ext uri="{FF2B5EF4-FFF2-40B4-BE49-F238E27FC236}">
                <a16:creationId xmlns:a16="http://schemas.microsoft.com/office/drawing/2014/main" id="{32CD953C-8240-4FCF-86CD-0A183165041B}"/>
              </a:ext>
            </a:extLst>
          </p:cNvPr>
          <p:cNvSpPr txBox="1"/>
          <p:nvPr/>
        </p:nvSpPr>
        <p:spPr>
          <a:xfrm>
            <a:off x="3770216" y="1230723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background-</a:t>
            </a:r>
            <a:r>
              <a:rPr lang="en-IN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color</a:t>
            </a:r>
            <a:endParaRPr lang="en-IN"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97" name="Google Shape;1058;p55">
            <a:extLst>
              <a:ext uri="{FF2B5EF4-FFF2-40B4-BE49-F238E27FC236}">
                <a16:creationId xmlns:a16="http://schemas.microsoft.com/office/drawing/2014/main" id="{09844BD9-6F79-46DB-8793-EFF3C7F84A45}"/>
              </a:ext>
            </a:extLst>
          </p:cNvPr>
          <p:cNvGrpSpPr/>
          <p:nvPr/>
        </p:nvGrpSpPr>
        <p:grpSpPr>
          <a:xfrm>
            <a:off x="6306850" y="1191511"/>
            <a:ext cx="2188966" cy="572700"/>
            <a:chOff x="720000" y="1652650"/>
            <a:chExt cx="1810500" cy="934500"/>
          </a:xfrm>
        </p:grpSpPr>
        <p:sp>
          <p:nvSpPr>
            <p:cNvPr id="98" name="Google Shape;1059;p55">
              <a:extLst>
                <a:ext uri="{FF2B5EF4-FFF2-40B4-BE49-F238E27FC236}">
                  <a16:creationId xmlns:a16="http://schemas.microsoft.com/office/drawing/2014/main" id="{845188C4-4CFD-4B68-B3CD-89E1660A85C7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60;p55">
              <a:extLst>
                <a:ext uri="{FF2B5EF4-FFF2-40B4-BE49-F238E27FC236}">
                  <a16:creationId xmlns:a16="http://schemas.microsoft.com/office/drawing/2014/main" id="{99A6A373-3BC6-447B-AECF-1BED6B37C077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61;p55">
              <a:extLst>
                <a:ext uri="{FF2B5EF4-FFF2-40B4-BE49-F238E27FC236}">
                  <a16:creationId xmlns:a16="http://schemas.microsoft.com/office/drawing/2014/main" id="{8BA7ADA5-C1CE-41CE-8857-2B2F0C6D3E36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66;p55">
            <a:extLst>
              <a:ext uri="{FF2B5EF4-FFF2-40B4-BE49-F238E27FC236}">
                <a16:creationId xmlns:a16="http://schemas.microsoft.com/office/drawing/2014/main" id="{A85BF0A3-CA7F-4DCD-9054-49AB503AD494}"/>
              </a:ext>
            </a:extLst>
          </p:cNvPr>
          <p:cNvSpPr txBox="1"/>
          <p:nvPr/>
        </p:nvSpPr>
        <p:spPr>
          <a:xfrm>
            <a:off x="6451766" y="1230723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backgroundColor</a:t>
            </a:r>
            <a:r>
              <a:rPr lang="en-IN" sz="1600" dirty="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</a:p>
        </p:txBody>
      </p:sp>
      <p:grpSp>
        <p:nvGrpSpPr>
          <p:cNvPr id="107" name="Google Shape;1068;p55">
            <a:extLst>
              <a:ext uri="{FF2B5EF4-FFF2-40B4-BE49-F238E27FC236}">
                <a16:creationId xmlns:a16="http://schemas.microsoft.com/office/drawing/2014/main" id="{3953CAAC-2842-4D9C-BB37-50D9E5C7E838}"/>
              </a:ext>
            </a:extLst>
          </p:cNvPr>
          <p:cNvGrpSpPr/>
          <p:nvPr/>
        </p:nvGrpSpPr>
        <p:grpSpPr>
          <a:xfrm>
            <a:off x="3615140" y="1851469"/>
            <a:ext cx="2188966" cy="572700"/>
            <a:chOff x="720000" y="1652650"/>
            <a:chExt cx="1810500" cy="934500"/>
          </a:xfrm>
        </p:grpSpPr>
        <p:sp>
          <p:nvSpPr>
            <p:cNvPr id="108" name="Google Shape;1069;p55">
              <a:extLst>
                <a:ext uri="{FF2B5EF4-FFF2-40B4-BE49-F238E27FC236}">
                  <a16:creationId xmlns:a16="http://schemas.microsoft.com/office/drawing/2014/main" id="{EB908665-CF9E-4ECC-ABA2-88E0F912080C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lt2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0;p55">
              <a:extLst>
                <a:ext uri="{FF2B5EF4-FFF2-40B4-BE49-F238E27FC236}">
                  <a16:creationId xmlns:a16="http://schemas.microsoft.com/office/drawing/2014/main" id="{2B97BD71-D392-4FA2-ADCA-79D0BB09359A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1;p55">
              <a:extLst>
                <a:ext uri="{FF2B5EF4-FFF2-40B4-BE49-F238E27FC236}">
                  <a16:creationId xmlns:a16="http://schemas.microsoft.com/office/drawing/2014/main" id="{FD354CDD-BF51-4559-852B-725280691864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072;p55">
            <a:extLst>
              <a:ext uri="{FF2B5EF4-FFF2-40B4-BE49-F238E27FC236}">
                <a16:creationId xmlns:a16="http://schemas.microsoft.com/office/drawing/2014/main" id="{AD3E32E8-A0F6-4182-9F93-DC0B063D1E12}"/>
              </a:ext>
            </a:extLst>
          </p:cNvPr>
          <p:cNvGrpSpPr/>
          <p:nvPr/>
        </p:nvGrpSpPr>
        <p:grpSpPr>
          <a:xfrm>
            <a:off x="6306850" y="1851469"/>
            <a:ext cx="2188966" cy="572700"/>
            <a:chOff x="720000" y="1652650"/>
            <a:chExt cx="1810500" cy="934500"/>
          </a:xfrm>
        </p:grpSpPr>
        <p:sp>
          <p:nvSpPr>
            <p:cNvPr id="112" name="Google Shape;1073;p55">
              <a:extLst>
                <a:ext uri="{FF2B5EF4-FFF2-40B4-BE49-F238E27FC236}">
                  <a16:creationId xmlns:a16="http://schemas.microsoft.com/office/drawing/2014/main" id="{D25BEB74-E941-4F33-A4F5-8DA6EA5BEB6D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lt2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4;p55">
              <a:extLst>
                <a:ext uri="{FF2B5EF4-FFF2-40B4-BE49-F238E27FC236}">
                  <a16:creationId xmlns:a16="http://schemas.microsoft.com/office/drawing/2014/main" id="{349B82FE-15D5-40A2-8DED-FEF727DA759B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5;p55">
              <a:extLst>
                <a:ext uri="{FF2B5EF4-FFF2-40B4-BE49-F238E27FC236}">
                  <a16:creationId xmlns:a16="http://schemas.microsoft.com/office/drawing/2014/main" id="{97C411B0-1CDD-472F-B56C-5EE5AA1F088C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080;p55">
            <a:extLst>
              <a:ext uri="{FF2B5EF4-FFF2-40B4-BE49-F238E27FC236}">
                <a16:creationId xmlns:a16="http://schemas.microsoft.com/office/drawing/2014/main" id="{076DF1AD-C1B2-4ED2-ABB9-692E154312B7}"/>
              </a:ext>
            </a:extLst>
          </p:cNvPr>
          <p:cNvSpPr txBox="1"/>
          <p:nvPr/>
        </p:nvSpPr>
        <p:spPr>
          <a:xfrm>
            <a:off x="3648296" y="1890681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border-radius</a:t>
            </a:r>
          </a:p>
        </p:txBody>
      </p:sp>
      <p:grpSp>
        <p:nvGrpSpPr>
          <p:cNvPr id="120" name="Google Shape;1081;p55">
            <a:extLst>
              <a:ext uri="{FF2B5EF4-FFF2-40B4-BE49-F238E27FC236}">
                <a16:creationId xmlns:a16="http://schemas.microsoft.com/office/drawing/2014/main" id="{0CC49683-9346-4FEE-9BD3-19E74892BD40}"/>
              </a:ext>
            </a:extLst>
          </p:cNvPr>
          <p:cNvGrpSpPr/>
          <p:nvPr/>
        </p:nvGrpSpPr>
        <p:grpSpPr>
          <a:xfrm>
            <a:off x="3605092" y="2511427"/>
            <a:ext cx="2188966" cy="572700"/>
            <a:chOff x="720000" y="1652650"/>
            <a:chExt cx="1810500" cy="934500"/>
          </a:xfrm>
        </p:grpSpPr>
        <p:sp>
          <p:nvSpPr>
            <p:cNvPr id="121" name="Google Shape;1082;p55">
              <a:extLst>
                <a:ext uri="{FF2B5EF4-FFF2-40B4-BE49-F238E27FC236}">
                  <a16:creationId xmlns:a16="http://schemas.microsoft.com/office/drawing/2014/main" id="{F3A0DA9A-D9F3-41E3-8958-2DDE0F96F6C2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83;p55">
              <a:extLst>
                <a:ext uri="{FF2B5EF4-FFF2-40B4-BE49-F238E27FC236}">
                  <a16:creationId xmlns:a16="http://schemas.microsoft.com/office/drawing/2014/main" id="{5ACBB6A6-916B-4FDF-B9F1-3CD206062695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84;p55">
              <a:extLst>
                <a:ext uri="{FF2B5EF4-FFF2-40B4-BE49-F238E27FC236}">
                  <a16:creationId xmlns:a16="http://schemas.microsoft.com/office/drawing/2014/main" id="{14136065-7C40-4C5D-A66B-2995377A1476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085;p55">
            <a:extLst>
              <a:ext uri="{FF2B5EF4-FFF2-40B4-BE49-F238E27FC236}">
                <a16:creationId xmlns:a16="http://schemas.microsoft.com/office/drawing/2014/main" id="{EA7C4512-1BA8-422C-BC6D-12DF122DBD27}"/>
              </a:ext>
            </a:extLst>
          </p:cNvPr>
          <p:cNvGrpSpPr/>
          <p:nvPr/>
        </p:nvGrpSpPr>
        <p:grpSpPr>
          <a:xfrm>
            <a:off x="6296802" y="2511427"/>
            <a:ext cx="2188966" cy="572700"/>
            <a:chOff x="720000" y="1652650"/>
            <a:chExt cx="1810500" cy="934500"/>
          </a:xfrm>
        </p:grpSpPr>
        <p:sp>
          <p:nvSpPr>
            <p:cNvPr id="125" name="Google Shape;1086;p55">
              <a:extLst>
                <a:ext uri="{FF2B5EF4-FFF2-40B4-BE49-F238E27FC236}">
                  <a16:creationId xmlns:a16="http://schemas.microsoft.com/office/drawing/2014/main" id="{A9A08A33-EE09-4A2D-BAB7-CFA8D8BEC5D6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87;p55">
              <a:extLst>
                <a:ext uri="{FF2B5EF4-FFF2-40B4-BE49-F238E27FC236}">
                  <a16:creationId xmlns:a16="http://schemas.microsoft.com/office/drawing/2014/main" id="{8C2CF764-EFB6-406B-959A-A9BABCE9067B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88;p55">
              <a:extLst>
                <a:ext uri="{FF2B5EF4-FFF2-40B4-BE49-F238E27FC236}">
                  <a16:creationId xmlns:a16="http://schemas.microsoft.com/office/drawing/2014/main" id="{2477D07A-6FFA-4D69-98E0-35E37C8C72AD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093;p55">
            <a:extLst>
              <a:ext uri="{FF2B5EF4-FFF2-40B4-BE49-F238E27FC236}">
                <a16:creationId xmlns:a16="http://schemas.microsoft.com/office/drawing/2014/main" id="{50B93E01-1D58-4F01-B0B2-4B48CFD8E1C4}"/>
              </a:ext>
            </a:extLst>
          </p:cNvPr>
          <p:cNvSpPr txBox="1"/>
          <p:nvPr/>
        </p:nvSpPr>
        <p:spPr>
          <a:xfrm>
            <a:off x="3587448" y="2550639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font-weight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33" name="Google Shape;1094;p55">
            <a:extLst>
              <a:ext uri="{FF2B5EF4-FFF2-40B4-BE49-F238E27FC236}">
                <a16:creationId xmlns:a16="http://schemas.microsoft.com/office/drawing/2014/main" id="{15B1C766-8E23-466C-9364-16FC3159E1FC}"/>
              </a:ext>
            </a:extLst>
          </p:cNvPr>
          <p:cNvSpPr txBox="1"/>
          <p:nvPr/>
        </p:nvSpPr>
        <p:spPr>
          <a:xfrm>
            <a:off x="6279158" y="2550639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fontWeight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36" name="Google Shape;1097;p55">
            <a:extLst>
              <a:ext uri="{FF2B5EF4-FFF2-40B4-BE49-F238E27FC236}">
                <a16:creationId xmlns:a16="http://schemas.microsoft.com/office/drawing/2014/main" id="{32997ED3-C36A-4B07-952C-ED9ECAA68ACF}"/>
              </a:ext>
            </a:extLst>
          </p:cNvPr>
          <p:cNvSpPr txBox="1"/>
          <p:nvPr/>
        </p:nvSpPr>
        <p:spPr>
          <a:xfrm>
            <a:off x="6289206" y="1890681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borderRadius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137" name="Google Shape;1052;p55">
            <a:extLst>
              <a:ext uri="{FF2B5EF4-FFF2-40B4-BE49-F238E27FC236}">
                <a16:creationId xmlns:a16="http://schemas.microsoft.com/office/drawing/2014/main" id="{C411864F-BE3C-4069-89BA-D5CF52368E7F}"/>
              </a:ext>
            </a:extLst>
          </p:cNvPr>
          <p:cNvGrpSpPr/>
          <p:nvPr/>
        </p:nvGrpSpPr>
        <p:grpSpPr>
          <a:xfrm>
            <a:off x="3605092" y="3171385"/>
            <a:ext cx="2188966" cy="572700"/>
            <a:chOff x="720000" y="1652650"/>
            <a:chExt cx="1810500" cy="934500"/>
          </a:xfrm>
        </p:grpSpPr>
        <p:sp>
          <p:nvSpPr>
            <p:cNvPr id="138" name="Google Shape;1053;p55">
              <a:extLst>
                <a:ext uri="{FF2B5EF4-FFF2-40B4-BE49-F238E27FC236}">
                  <a16:creationId xmlns:a16="http://schemas.microsoft.com/office/drawing/2014/main" id="{911EF1FD-CF42-423A-8FAC-83FCE71180C9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54;p55">
              <a:extLst>
                <a:ext uri="{FF2B5EF4-FFF2-40B4-BE49-F238E27FC236}">
                  <a16:creationId xmlns:a16="http://schemas.microsoft.com/office/drawing/2014/main" id="{1B0BF107-3688-4E16-9F9B-63A329CCA468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55;p55">
              <a:extLst>
                <a:ext uri="{FF2B5EF4-FFF2-40B4-BE49-F238E27FC236}">
                  <a16:creationId xmlns:a16="http://schemas.microsoft.com/office/drawing/2014/main" id="{39FDD1D5-99DE-454A-97DA-4C5EE24EE85C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057;p55">
            <a:extLst>
              <a:ext uri="{FF2B5EF4-FFF2-40B4-BE49-F238E27FC236}">
                <a16:creationId xmlns:a16="http://schemas.microsoft.com/office/drawing/2014/main" id="{2D282C80-DE41-49EB-8954-6F7271DA09B8}"/>
              </a:ext>
            </a:extLst>
          </p:cNvPr>
          <p:cNvSpPr txBox="1"/>
          <p:nvPr/>
        </p:nvSpPr>
        <p:spPr>
          <a:xfrm>
            <a:off x="3648408" y="3210597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list-style-type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142" name="Google Shape;1058;p55">
            <a:extLst>
              <a:ext uri="{FF2B5EF4-FFF2-40B4-BE49-F238E27FC236}">
                <a16:creationId xmlns:a16="http://schemas.microsoft.com/office/drawing/2014/main" id="{1D2EDF56-F8C1-4F9E-BABF-332FBDE92743}"/>
              </a:ext>
            </a:extLst>
          </p:cNvPr>
          <p:cNvGrpSpPr/>
          <p:nvPr/>
        </p:nvGrpSpPr>
        <p:grpSpPr>
          <a:xfrm>
            <a:off x="6296802" y="3171385"/>
            <a:ext cx="2188966" cy="572700"/>
            <a:chOff x="720000" y="1652650"/>
            <a:chExt cx="1810500" cy="934500"/>
          </a:xfrm>
        </p:grpSpPr>
        <p:sp>
          <p:nvSpPr>
            <p:cNvPr id="143" name="Google Shape;1059;p55">
              <a:extLst>
                <a:ext uri="{FF2B5EF4-FFF2-40B4-BE49-F238E27FC236}">
                  <a16:creationId xmlns:a16="http://schemas.microsoft.com/office/drawing/2014/main" id="{350D407E-782A-4695-B734-581CCA3687E3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60;p55">
              <a:extLst>
                <a:ext uri="{FF2B5EF4-FFF2-40B4-BE49-F238E27FC236}">
                  <a16:creationId xmlns:a16="http://schemas.microsoft.com/office/drawing/2014/main" id="{1A8E3775-5B87-48B5-8C4F-10887A0CE2DD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61;p55">
              <a:extLst>
                <a:ext uri="{FF2B5EF4-FFF2-40B4-BE49-F238E27FC236}">
                  <a16:creationId xmlns:a16="http://schemas.microsoft.com/office/drawing/2014/main" id="{A803F2BC-574C-45CB-A648-E7ADDA19ADD0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066;p55">
            <a:extLst>
              <a:ext uri="{FF2B5EF4-FFF2-40B4-BE49-F238E27FC236}">
                <a16:creationId xmlns:a16="http://schemas.microsoft.com/office/drawing/2014/main" id="{3F87DBC8-6B5F-4DC3-AC03-730816047410}"/>
              </a:ext>
            </a:extLst>
          </p:cNvPr>
          <p:cNvSpPr txBox="1"/>
          <p:nvPr/>
        </p:nvSpPr>
        <p:spPr>
          <a:xfrm>
            <a:off x="6279158" y="3210597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listStyleType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147" name="Google Shape;1068;p55">
            <a:extLst>
              <a:ext uri="{FF2B5EF4-FFF2-40B4-BE49-F238E27FC236}">
                <a16:creationId xmlns:a16="http://schemas.microsoft.com/office/drawing/2014/main" id="{0EB65407-D1A3-4122-8734-F6B358F0FF2A}"/>
              </a:ext>
            </a:extLst>
          </p:cNvPr>
          <p:cNvGrpSpPr/>
          <p:nvPr/>
        </p:nvGrpSpPr>
        <p:grpSpPr>
          <a:xfrm>
            <a:off x="3611608" y="3844244"/>
            <a:ext cx="2188966" cy="572700"/>
            <a:chOff x="720000" y="1652650"/>
            <a:chExt cx="1810500" cy="934500"/>
          </a:xfrm>
        </p:grpSpPr>
        <p:sp>
          <p:nvSpPr>
            <p:cNvPr id="148" name="Google Shape;1069;p55">
              <a:extLst>
                <a:ext uri="{FF2B5EF4-FFF2-40B4-BE49-F238E27FC236}">
                  <a16:creationId xmlns:a16="http://schemas.microsoft.com/office/drawing/2014/main" id="{9AFD6B14-63E3-457F-93C8-69681A019561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lt2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70;p55">
              <a:extLst>
                <a:ext uri="{FF2B5EF4-FFF2-40B4-BE49-F238E27FC236}">
                  <a16:creationId xmlns:a16="http://schemas.microsoft.com/office/drawing/2014/main" id="{3277C03D-9679-40B9-A8F7-300AC1D29151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71;p55">
              <a:extLst>
                <a:ext uri="{FF2B5EF4-FFF2-40B4-BE49-F238E27FC236}">
                  <a16:creationId xmlns:a16="http://schemas.microsoft.com/office/drawing/2014/main" id="{C6ED47FF-26D7-4890-A831-EDED1C3D9517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072;p55">
            <a:extLst>
              <a:ext uri="{FF2B5EF4-FFF2-40B4-BE49-F238E27FC236}">
                <a16:creationId xmlns:a16="http://schemas.microsoft.com/office/drawing/2014/main" id="{275212CE-734D-417F-B3B1-17A4FBC42C10}"/>
              </a:ext>
            </a:extLst>
          </p:cNvPr>
          <p:cNvGrpSpPr/>
          <p:nvPr/>
        </p:nvGrpSpPr>
        <p:grpSpPr>
          <a:xfrm>
            <a:off x="6303318" y="3844244"/>
            <a:ext cx="2188966" cy="572700"/>
            <a:chOff x="720000" y="1652650"/>
            <a:chExt cx="1810500" cy="934500"/>
          </a:xfrm>
        </p:grpSpPr>
        <p:sp>
          <p:nvSpPr>
            <p:cNvPr id="152" name="Google Shape;1073;p55">
              <a:extLst>
                <a:ext uri="{FF2B5EF4-FFF2-40B4-BE49-F238E27FC236}">
                  <a16:creationId xmlns:a16="http://schemas.microsoft.com/office/drawing/2014/main" id="{3A70C8F0-447A-4928-8C68-9691B216D863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lt2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74;p55">
              <a:extLst>
                <a:ext uri="{FF2B5EF4-FFF2-40B4-BE49-F238E27FC236}">
                  <a16:creationId xmlns:a16="http://schemas.microsoft.com/office/drawing/2014/main" id="{6A44DA10-B6F9-4DA4-845E-53C95403D5B5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75;p55">
              <a:extLst>
                <a:ext uri="{FF2B5EF4-FFF2-40B4-BE49-F238E27FC236}">
                  <a16:creationId xmlns:a16="http://schemas.microsoft.com/office/drawing/2014/main" id="{C4021943-25ED-42DD-BE6D-52710298A1F7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080;p55">
            <a:extLst>
              <a:ext uri="{FF2B5EF4-FFF2-40B4-BE49-F238E27FC236}">
                <a16:creationId xmlns:a16="http://schemas.microsoft.com/office/drawing/2014/main" id="{CD6D27EC-F875-4A9A-AFF9-75D7BD280273}"/>
              </a:ext>
            </a:extLst>
          </p:cNvPr>
          <p:cNvSpPr txBox="1"/>
          <p:nvPr/>
        </p:nvSpPr>
        <p:spPr>
          <a:xfrm>
            <a:off x="3593964" y="3883456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word-spacing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156" name="Google Shape;1081;p55">
            <a:extLst>
              <a:ext uri="{FF2B5EF4-FFF2-40B4-BE49-F238E27FC236}">
                <a16:creationId xmlns:a16="http://schemas.microsoft.com/office/drawing/2014/main" id="{D5672C74-C824-44C7-97AC-A342A9461553}"/>
              </a:ext>
            </a:extLst>
          </p:cNvPr>
          <p:cNvGrpSpPr/>
          <p:nvPr/>
        </p:nvGrpSpPr>
        <p:grpSpPr>
          <a:xfrm>
            <a:off x="3611608" y="4488827"/>
            <a:ext cx="2188966" cy="572700"/>
            <a:chOff x="720000" y="1652650"/>
            <a:chExt cx="1810500" cy="934500"/>
          </a:xfrm>
        </p:grpSpPr>
        <p:sp>
          <p:nvSpPr>
            <p:cNvPr id="157" name="Google Shape;1082;p55">
              <a:extLst>
                <a:ext uri="{FF2B5EF4-FFF2-40B4-BE49-F238E27FC236}">
                  <a16:creationId xmlns:a16="http://schemas.microsoft.com/office/drawing/2014/main" id="{27CD45E9-1378-4812-83A3-680976CCCABB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83;p55">
              <a:extLst>
                <a:ext uri="{FF2B5EF4-FFF2-40B4-BE49-F238E27FC236}">
                  <a16:creationId xmlns:a16="http://schemas.microsoft.com/office/drawing/2014/main" id="{14663B0E-DA9D-4040-BA98-8398B9DD1A1A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4;p55">
              <a:extLst>
                <a:ext uri="{FF2B5EF4-FFF2-40B4-BE49-F238E27FC236}">
                  <a16:creationId xmlns:a16="http://schemas.microsoft.com/office/drawing/2014/main" id="{F09A5944-DF22-48CF-94CE-5E7BF0165641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085;p55">
            <a:extLst>
              <a:ext uri="{FF2B5EF4-FFF2-40B4-BE49-F238E27FC236}">
                <a16:creationId xmlns:a16="http://schemas.microsoft.com/office/drawing/2014/main" id="{992E991B-AE97-474D-B24D-AB2334DDD5E7}"/>
              </a:ext>
            </a:extLst>
          </p:cNvPr>
          <p:cNvGrpSpPr/>
          <p:nvPr/>
        </p:nvGrpSpPr>
        <p:grpSpPr>
          <a:xfrm>
            <a:off x="6303318" y="4488827"/>
            <a:ext cx="2188966" cy="572700"/>
            <a:chOff x="720000" y="1652650"/>
            <a:chExt cx="1810500" cy="934500"/>
          </a:xfrm>
        </p:grpSpPr>
        <p:sp>
          <p:nvSpPr>
            <p:cNvPr id="161" name="Google Shape;1086;p55">
              <a:extLst>
                <a:ext uri="{FF2B5EF4-FFF2-40B4-BE49-F238E27FC236}">
                  <a16:creationId xmlns:a16="http://schemas.microsoft.com/office/drawing/2014/main" id="{601FFF0F-2859-4764-A9C1-7BA5B73B9FB2}"/>
                </a:ext>
              </a:extLst>
            </p:cNvPr>
            <p:cNvSpPr/>
            <p:nvPr/>
          </p:nvSpPr>
          <p:spPr>
            <a:xfrm>
              <a:off x="720000" y="1652650"/>
              <a:ext cx="1810500" cy="934500"/>
            </a:xfrm>
            <a:prstGeom prst="roundRect">
              <a:avLst>
                <a:gd name="adj" fmla="val 20129"/>
              </a:avLst>
            </a:prstGeom>
            <a:solidFill>
              <a:schemeClr val="accent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7;p55">
              <a:extLst>
                <a:ext uri="{FF2B5EF4-FFF2-40B4-BE49-F238E27FC236}">
                  <a16:creationId xmlns:a16="http://schemas.microsoft.com/office/drawing/2014/main" id="{F4536ADA-5C75-4B93-B0CB-96F07926EC74}"/>
                </a:ext>
              </a:extLst>
            </p:cNvPr>
            <p:cNvSpPr/>
            <p:nvPr/>
          </p:nvSpPr>
          <p:spPr>
            <a:xfrm rot="10800000" flipH="1">
              <a:off x="725390" y="1666079"/>
              <a:ext cx="386788" cy="907610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8;p55">
              <a:extLst>
                <a:ext uri="{FF2B5EF4-FFF2-40B4-BE49-F238E27FC236}">
                  <a16:creationId xmlns:a16="http://schemas.microsoft.com/office/drawing/2014/main" id="{FF42BB59-84FF-4545-B016-53A0B8C8836B}"/>
                </a:ext>
              </a:extLst>
            </p:cNvPr>
            <p:cNvSpPr/>
            <p:nvPr/>
          </p:nvSpPr>
          <p:spPr>
            <a:xfrm rot="10800000">
              <a:off x="2156308" y="1666935"/>
              <a:ext cx="366215" cy="90693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093;p55">
            <a:extLst>
              <a:ext uri="{FF2B5EF4-FFF2-40B4-BE49-F238E27FC236}">
                <a16:creationId xmlns:a16="http://schemas.microsoft.com/office/drawing/2014/main" id="{84B474AD-66DE-4674-8848-A3F318A6FA04}"/>
              </a:ext>
            </a:extLst>
          </p:cNvPr>
          <p:cNvSpPr txBox="1"/>
          <p:nvPr/>
        </p:nvSpPr>
        <p:spPr>
          <a:xfrm>
            <a:off x="3593964" y="4528039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z-index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65" name="Google Shape;1094;p55">
            <a:extLst>
              <a:ext uri="{FF2B5EF4-FFF2-40B4-BE49-F238E27FC236}">
                <a16:creationId xmlns:a16="http://schemas.microsoft.com/office/drawing/2014/main" id="{DD3AE078-949C-4312-B717-ECA0E8EA050D}"/>
              </a:ext>
            </a:extLst>
          </p:cNvPr>
          <p:cNvSpPr txBox="1"/>
          <p:nvPr/>
        </p:nvSpPr>
        <p:spPr>
          <a:xfrm>
            <a:off x="6285674" y="4528039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zIndex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66" name="Google Shape;1097;p55">
            <a:extLst>
              <a:ext uri="{FF2B5EF4-FFF2-40B4-BE49-F238E27FC236}">
                <a16:creationId xmlns:a16="http://schemas.microsoft.com/office/drawing/2014/main" id="{42B04E55-E3B4-46C6-BB66-1656F0F7AB89}"/>
              </a:ext>
            </a:extLst>
          </p:cNvPr>
          <p:cNvSpPr txBox="1"/>
          <p:nvPr/>
        </p:nvSpPr>
        <p:spPr>
          <a:xfrm>
            <a:off x="6285674" y="3883456"/>
            <a:ext cx="1894565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wordSpacing</a:t>
            </a:r>
            <a:r>
              <a:rPr lang="en-IN" sz="1600" dirty="0">
                <a:solidFill>
                  <a:srgbClr val="3D396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endParaRPr sz="1600" dirty="0">
              <a:solidFill>
                <a:srgbClr val="3D396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169" name="Google Shape;702;p45">
            <a:extLst>
              <a:ext uri="{FF2B5EF4-FFF2-40B4-BE49-F238E27FC236}">
                <a16:creationId xmlns:a16="http://schemas.microsoft.com/office/drawing/2014/main" id="{5CB2990D-A048-4C87-B10D-1ABFA41FBA89}"/>
              </a:ext>
            </a:extLst>
          </p:cNvPr>
          <p:cNvSpPr txBox="1">
            <a:spLocks/>
          </p:cNvSpPr>
          <p:nvPr/>
        </p:nvSpPr>
        <p:spPr>
          <a:xfrm>
            <a:off x="4339053" y="620406"/>
            <a:ext cx="920272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sis ExtraBold"/>
              <a:buNone/>
              <a:defRPr sz="36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dirty="0">
                <a:solidFill>
                  <a:srgbClr val="FFD283"/>
                </a:solidFill>
              </a:rPr>
              <a:t>CSS</a:t>
            </a:r>
          </a:p>
        </p:txBody>
      </p:sp>
      <p:sp>
        <p:nvSpPr>
          <p:cNvPr id="170" name="Google Shape;702;p45">
            <a:extLst>
              <a:ext uri="{FF2B5EF4-FFF2-40B4-BE49-F238E27FC236}">
                <a16:creationId xmlns:a16="http://schemas.microsoft.com/office/drawing/2014/main" id="{10FE6B6C-24BA-48D8-B585-AB5B494B9FC1}"/>
              </a:ext>
            </a:extLst>
          </p:cNvPr>
          <p:cNvSpPr txBox="1">
            <a:spLocks/>
          </p:cNvSpPr>
          <p:nvPr/>
        </p:nvSpPr>
        <p:spPr>
          <a:xfrm>
            <a:off x="7119598" y="611676"/>
            <a:ext cx="920272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osis ExtraBold"/>
              <a:buNone/>
              <a:defRPr sz="3600" b="0" i="0" u="none" strike="noStrike" cap="none">
                <a:solidFill>
                  <a:schemeClr val="dk1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>
                <a:solidFill>
                  <a:srgbClr val="FFD283"/>
                </a:solidFill>
              </a:rPr>
              <a:t>J</a:t>
            </a:r>
            <a:r>
              <a:rPr lang="en-IN" dirty="0">
                <a:solidFill>
                  <a:srgbClr val="FFD283"/>
                </a:solidFill>
              </a:rPr>
              <a:t>S</a:t>
            </a:r>
          </a:p>
        </p:txBody>
      </p:sp>
      <p:grpSp>
        <p:nvGrpSpPr>
          <p:cNvPr id="171" name="Google Shape;2028;p78">
            <a:extLst>
              <a:ext uri="{FF2B5EF4-FFF2-40B4-BE49-F238E27FC236}">
                <a16:creationId xmlns:a16="http://schemas.microsoft.com/office/drawing/2014/main" id="{7C3FABD9-2584-4D69-99FD-62102CB24634}"/>
              </a:ext>
            </a:extLst>
          </p:cNvPr>
          <p:cNvGrpSpPr/>
          <p:nvPr/>
        </p:nvGrpSpPr>
        <p:grpSpPr>
          <a:xfrm>
            <a:off x="499685" y="2069826"/>
            <a:ext cx="2553959" cy="1658884"/>
            <a:chOff x="3182273" y="1450950"/>
            <a:chExt cx="1618981" cy="986025"/>
          </a:xfrm>
        </p:grpSpPr>
        <p:sp>
          <p:nvSpPr>
            <p:cNvPr id="172" name="Google Shape;2029;p78">
              <a:extLst>
                <a:ext uri="{FF2B5EF4-FFF2-40B4-BE49-F238E27FC236}">
                  <a16:creationId xmlns:a16="http://schemas.microsoft.com/office/drawing/2014/main" id="{A82C2875-6969-4679-8241-1C7EA2BF40C0}"/>
                </a:ext>
              </a:extLst>
            </p:cNvPr>
            <p:cNvSpPr/>
            <p:nvPr/>
          </p:nvSpPr>
          <p:spPr>
            <a:xfrm>
              <a:off x="3182273" y="1450950"/>
              <a:ext cx="1618966" cy="986014"/>
            </a:xfrm>
            <a:custGeom>
              <a:avLst/>
              <a:gdLst/>
              <a:ahLst/>
              <a:cxnLst/>
              <a:rect l="l" t="t" r="r" b="b"/>
              <a:pathLst>
                <a:path w="62702" h="38188" extrusionOk="0">
                  <a:moveTo>
                    <a:pt x="2420" y="0"/>
                  </a:moveTo>
                  <a:cubicBezTo>
                    <a:pt x="1096" y="0"/>
                    <a:pt x="1" y="1073"/>
                    <a:pt x="1" y="2397"/>
                  </a:cubicBezTo>
                  <a:lnTo>
                    <a:pt x="1" y="35768"/>
                  </a:lnTo>
                  <a:cubicBezTo>
                    <a:pt x="1" y="37091"/>
                    <a:pt x="1096" y="38187"/>
                    <a:pt x="2420" y="38187"/>
                  </a:cubicBezTo>
                  <a:lnTo>
                    <a:pt x="32276" y="38187"/>
                  </a:lnTo>
                  <a:lnTo>
                    <a:pt x="50194" y="24492"/>
                  </a:lnTo>
                  <a:lnTo>
                    <a:pt x="53161" y="22506"/>
                  </a:lnTo>
                  <a:cubicBezTo>
                    <a:pt x="53161" y="22506"/>
                    <a:pt x="54375" y="21723"/>
                    <a:pt x="55624" y="21723"/>
                  </a:cubicBezTo>
                  <a:cubicBezTo>
                    <a:pt x="56580" y="21723"/>
                    <a:pt x="57557" y="22183"/>
                    <a:pt x="58023" y="23807"/>
                  </a:cubicBezTo>
                  <a:cubicBezTo>
                    <a:pt x="58309" y="24755"/>
                    <a:pt x="59267" y="26248"/>
                    <a:pt x="61039" y="26248"/>
                  </a:cubicBezTo>
                  <a:cubicBezTo>
                    <a:pt x="61530" y="26248"/>
                    <a:pt x="62083" y="26134"/>
                    <a:pt x="62702" y="25861"/>
                  </a:cubicBezTo>
                  <a:lnTo>
                    <a:pt x="62702" y="2397"/>
                  </a:lnTo>
                  <a:cubicBezTo>
                    <a:pt x="62702" y="1073"/>
                    <a:pt x="61629" y="0"/>
                    <a:pt x="6030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030;p78">
              <a:extLst>
                <a:ext uri="{FF2B5EF4-FFF2-40B4-BE49-F238E27FC236}">
                  <a16:creationId xmlns:a16="http://schemas.microsoft.com/office/drawing/2014/main" id="{4C0E5127-458A-4CAD-BE26-27F4D028D8F0}"/>
                </a:ext>
              </a:extLst>
            </p:cNvPr>
            <p:cNvSpPr/>
            <p:nvPr/>
          </p:nvSpPr>
          <p:spPr>
            <a:xfrm>
              <a:off x="4015629" y="2011848"/>
              <a:ext cx="785625" cy="425126"/>
            </a:xfrm>
            <a:custGeom>
              <a:avLst/>
              <a:gdLst/>
              <a:ahLst/>
              <a:cxnLst/>
              <a:rect l="l" t="t" r="r" b="b"/>
              <a:pathLst>
                <a:path w="30427" h="16465" extrusionOk="0">
                  <a:moveTo>
                    <a:pt x="23349" y="0"/>
                  </a:moveTo>
                  <a:cubicBezTo>
                    <a:pt x="22100" y="0"/>
                    <a:pt x="20886" y="783"/>
                    <a:pt x="20886" y="783"/>
                  </a:cubicBezTo>
                  <a:lnTo>
                    <a:pt x="17919" y="2769"/>
                  </a:lnTo>
                  <a:lnTo>
                    <a:pt x="1" y="16464"/>
                  </a:lnTo>
                  <a:cubicBezTo>
                    <a:pt x="27208" y="8841"/>
                    <a:pt x="30427" y="4139"/>
                    <a:pt x="30427" y="4138"/>
                  </a:cubicBezTo>
                  <a:lnTo>
                    <a:pt x="30427" y="4138"/>
                  </a:lnTo>
                  <a:cubicBezTo>
                    <a:pt x="29808" y="4411"/>
                    <a:pt x="29255" y="4525"/>
                    <a:pt x="28764" y="4525"/>
                  </a:cubicBezTo>
                  <a:cubicBezTo>
                    <a:pt x="26992" y="4525"/>
                    <a:pt x="26034" y="3032"/>
                    <a:pt x="25748" y="2084"/>
                  </a:cubicBezTo>
                  <a:cubicBezTo>
                    <a:pt x="25282" y="460"/>
                    <a:pt x="24305" y="0"/>
                    <a:pt x="23349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057;p55">
            <a:extLst>
              <a:ext uri="{FF2B5EF4-FFF2-40B4-BE49-F238E27FC236}">
                <a16:creationId xmlns:a16="http://schemas.microsoft.com/office/drawing/2014/main" id="{01FB1417-81BC-4964-9270-0961FFF2C85E}"/>
              </a:ext>
            </a:extLst>
          </p:cNvPr>
          <p:cNvSpPr txBox="1"/>
          <p:nvPr/>
        </p:nvSpPr>
        <p:spPr>
          <a:xfrm>
            <a:off x="824607" y="2511427"/>
            <a:ext cx="1837314" cy="51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err="1">
                <a:solidFill>
                  <a:srgbClr val="F2C2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element.style.fontWeight</a:t>
            </a:r>
            <a:r>
              <a:rPr lang="en-IN" sz="2400" dirty="0">
                <a:solidFill>
                  <a:srgbClr val="F2C277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= “bold”;</a:t>
            </a:r>
          </a:p>
        </p:txBody>
      </p:sp>
    </p:spTree>
    <p:extLst>
      <p:ext uri="{BB962C8B-B14F-4D97-AF65-F5344CB8AC3E}">
        <p14:creationId xmlns:p14="http://schemas.microsoft.com/office/powerpoint/2010/main" val="1051072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46"/>
          <p:cNvGrpSpPr/>
          <p:nvPr/>
        </p:nvGrpSpPr>
        <p:grpSpPr>
          <a:xfrm>
            <a:off x="5641717" y="1493885"/>
            <a:ext cx="3172176" cy="3246549"/>
            <a:chOff x="3381024" y="1870750"/>
            <a:chExt cx="2381952" cy="2437798"/>
          </a:xfrm>
        </p:grpSpPr>
        <p:grpSp>
          <p:nvGrpSpPr>
            <p:cNvPr id="716" name="Google Shape;716;p46"/>
            <p:cNvGrpSpPr/>
            <p:nvPr/>
          </p:nvGrpSpPr>
          <p:grpSpPr>
            <a:xfrm rot="10800000" flipH="1">
              <a:off x="3381024" y="1870750"/>
              <a:ext cx="2381952" cy="2437798"/>
              <a:chOff x="8703074" y="1870750"/>
              <a:chExt cx="2381952" cy="2437798"/>
            </a:xfrm>
          </p:grpSpPr>
          <p:sp>
            <p:nvSpPr>
              <p:cNvPr id="717" name="Google Shape;717;p46"/>
              <p:cNvSpPr/>
              <p:nvPr/>
            </p:nvSpPr>
            <p:spPr>
              <a:xfrm>
                <a:off x="8703074" y="1870750"/>
                <a:ext cx="2381952" cy="2437798"/>
              </a:xfrm>
              <a:custGeom>
                <a:avLst/>
                <a:gdLst/>
                <a:ahLst/>
                <a:cxnLst/>
                <a:rect l="l" t="t" r="r" b="b"/>
                <a:pathLst>
                  <a:path w="34079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25177" y="34877"/>
                    </a:lnTo>
                    <a:lnTo>
                      <a:pt x="34079" y="26729"/>
                    </a:lnTo>
                    <a:lnTo>
                      <a:pt x="34079" y="5638"/>
                    </a:lnTo>
                    <a:lnTo>
                      <a:pt x="34079" y="2169"/>
                    </a:lnTo>
                    <a:cubicBezTo>
                      <a:pt x="34079" y="959"/>
                      <a:pt x="33097" y="0"/>
                      <a:pt x="318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>
                <a:off x="10769875" y="1880323"/>
                <a:ext cx="304753" cy="1998800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8738" extrusionOk="0">
                    <a:moveTo>
                      <a:pt x="0" y="0"/>
                    </a:moveTo>
                    <a:cubicBezTo>
                      <a:pt x="1187" y="0"/>
                      <a:pt x="2168" y="959"/>
                      <a:pt x="2168" y="2169"/>
                    </a:cubicBezTo>
                    <a:lnTo>
                      <a:pt x="2168" y="5638"/>
                    </a:lnTo>
                    <a:lnTo>
                      <a:pt x="2168" y="28737"/>
                    </a:lnTo>
                    <a:lnTo>
                      <a:pt x="4360" y="26729"/>
                    </a:lnTo>
                    <a:lnTo>
                      <a:pt x="4360" y="5638"/>
                    </a:lnTo>
                    <a:lnTo>
                      <a:pt x="4360" y="2169"/>
                    </a:lnTo>
                    <a:cubicBezTo>
                      <a:pt x="4360" y="959"/>
                      <a:pt x="3378" y="0"/>
                      <a:pt x="2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>
                <a:off x="10462744" y="3738902"/>
                <a:ext cx="622275" cy="569644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8150" extrusionOk="0">
                    <a:moveTo>
                      <a:pt x="2169" y="1"/>
                    </a:moveTo>
                    <a:cubicBezTo>
                      <a:pt x="959" y="1"/>
                      <a:pt x="1" y="982"/>
                      <a:pt x="1" y="2192"/>
                    </a:cubicBezTo>
                    <a:lnTo>
                      <a:pt x="1" y="8149"/>
                    </a:lnTo>
                    <a:lnTo>
                      <a:pt x="890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>
                <a:off x="8711975" y="1880323"/>
                <a:ext cx="304801" cy="2419487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4360" y="34877"/>
                    </a:lnTo>
                    <a:cubicBezTo>
                      <a:pt x="3150" y="34877"/>
                      <a:pt x="2169" y="33919"/>
                      <a:pt x="2169" y="32709"/>
                    </a:cubicBezTo>
                    <a:lnTo>
                      <a:pt x="2169" y="5638"/>
                    </a:lnTo>
                    <a:lnTo>
                      <a:pt x="2169" y="2169"/>
                    </a:lnTo>
                    <a:cubicBezTo>
                      <a:pt x="2169" y="959"/>
                      <a:pt x="3150" y="0"/>
                      <a:pt x="43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21" name="Google Shape;721;p46"/>
            <p:cNvCxnSpPr/>
            <p:nvPr/>
          </p:nvCxnSpPr>
          <p:spPr>
            <a:xfrm>
              <a:off x="3381033" y="24852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2" name="Google Shape;722;p46"/>
          <p:cNvGrpSpPr/>
          <p:nvPr/>
        </p:nvGrpSpPr>
        <p:grpSpPr>
          <a:xfrm>
            <a:off x="720008" y="1505522"/>
            <a:ext cx="3172169" cy="3246396"/>
            <a:chOff x="720008" y="1783859"/>
            <a:chExt cx="2381947" cy="2437683"/>
          </a:xfrm>
        </p:grpSpPr>
        <p:sp>
          <p:nvSpPr>
            <p:cNvPr id="723" name="Google Shape;723;p46"/>
            <p:cNvSpPr/>
            <p:nvPr/>
          </p:nvSpPr>
          <p:spPr>
            <a:xfrm rot="10800000">
              <a:off x="720140" y="1783884"/>
              <a:ext cx="2381815" cy="243765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6"/>
            <p:cNvSpPr/>
            <p:nvPr/>
          </p:nvSpPr>
          <p:spPr>
            <a:xfrm rot="10800000">
              <a:off x="728422" y="1795827"/>
              <a:ext cx="304795" cy="2413671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6"/>
            <p:cNvSpPr/>
            <p:nvPr/>
          </p:nvSpPr>
          <p:spPr>
            <a:xfrm rot="10800000">
              <a:off x="2790924" y="2243078"/>
              <a:ext cx="301085" cy="1970379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6" name="Google Shape;726;p46"/>
            <p:cNvCxnSpPr/>
            <p:nvPr/>
          </p:nvCxnSpPr>
          <p:spPr>
            <a:xfrm>
              <a:off x="720008" y="239837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7" name="Google Shape;727;p46"/>
            <p:cNvSpPr/>
            <p:nvPr/>
          </p:nvSpPr>
          <p:spPr>
            <a:xfrm rot="10800000">
              <a:off x="2407938" y="1783859"/>
              <a:ext cx="694017" cy="638175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Changing CSS Classes</a:t>
            </a:r>
          </a:p>
        </p:txBody>
      </p:sp>
      <p:sp>
        <p:nvSpPr>
          <p:cNvPr id="729" name="Google Shape;729;p46"/>
          <p:cNvSpPr txBox="1">
            <a:spLocks noGrp="1"/>
          </p:cNvSpPr>
          <p:nvPr>
            <p:ph type="subTitle" idx="1"/>
          </p:nvPr>
        </p:nvSpPr>
        <p:spPr>
          <a:xfrm>
            <a:off x="1019598" y="1553437"/>
            <a:ext cx="2374386" cy="6843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className</a:t>
            </a:r>
            <a:endParaRPr lang="en-IN" dirty="0"/>
          </a:p>
        </p:txBody>
      </p:sp>
      <p:sp>
        <p:nvSpPr>
          <p:cNvPr id="730" name="Google Shape;730;p46"/>
          <p:cNvSpPr txBox="1">
            <a:spLocks noGrp="1"/>
          </p:cNvSpPr>
          <p:nvPr>
            <p:ph type="subTitle" idx="2"/>
          </p:nvPr>
        </p:nvSpPr>
        <p:spPr>
          <a:xfrm>
            <a:off x="1019598" y="2406386"/>
            <a:ext cx="2374386" cy="16736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attribute is a string of all of a Node’s classes</a:t>
            </a:r>
            <a:endParaRPr dirty="0"/>
          </a:p>
        </p:txBody>
      </p:sp>
      <p:sp>
        <p:nvSpPr>
          <p:cNvPr id="731" name="Google Shape;731;p46"/>
          <p:cNvSpPr txBox="1">
            <a:spLocks noGrp="1"/>
          </p:cNvSpPr>
          <p:nvPr>
            <p:ph type="subTitle" idx="3"/>
          </p:nvPr>
        </p:nvSpPr>
        <p:spPr>
          <a:xfrm>
            <a:off x="5941241" y="1541810"/>
            <a:ext cx="2374386" cy="68438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classList</a:t>
            </a:r>
            <a:endParaRPr dirty="0"/>
          </a:p>
        </p:txBody>
      </p:sp>
      <p:sp>
        <p:nvSpPr>
          <p:cNvPr id="732" name="Google Shape;732;p46"/>
          <p:cNvSpPr txBox="1">
            <a:spLocks noGrp="1"/>
          </p:cNvSpPr>
          <p:nvPr>
            <p:ph type="subTitle" idx="4"/>
          </p:nvPr>
        </p:nvSpPr>
        <p:spPr>
          <a:xfrm>
            <a:off x="5941241" y="2394759"/>
            <a:ext cx="2374386" cy="16736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HTML5 way to modify which classes are on a Node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58"/>
          <p:cNvGrpSpPr/>
          <p:nvPr/>
        </p:nvGrpSpPr>
        <p:grpSpPr>
          <a:xfrm rot="10800000" flipH="1">
            <a:off x="719938" y="1167675"/>
            <a:ext cx="7704069" cy="2805350"/>
            <a:chOff x="2215425" y="2605818"/>
            <a:chExt cx="4712834" cy="1716125"/>
          </a:xfrm>
        </p:grpSpPr>
        <p:grpSp>
          <p:nvGrpSpPr>
            <p:cNvPr id="1216" name="Google Shape;1216;p58"/>
            <p:cNvGrpSpPr/>
            <p:nvPr/>
          </p:nvGrpSpPr>
          <p:grpSpPr>
            <a:xfrm>
              <a:off x="2215425" y="2605818"/>
              <a:ext cx="4712834" cy="1716125"/>
              <a:chOff x="4098825" y="3548671"/>
              <a:chExt cx="2708525" cy="986279"/>
            </a:xfrm>
          </p:grpSpPr>
          <p:sp>
            <p:nvSpPr>
              <p:cNvPr id="1217" name="Google Shape;1217;p58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8"/>
              <p:cNvSpPr/>
              <p:nvPr/>
            </p:nvSpPr>
            <p:spPr>
              <a:xfrm>
                <a:off x="4102028" y="3552073"/>
                <a:ext cx="396125" cy="979193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8"/>
              <p:cNvSpPr/>
              <p:nvPr/>
            </p:nvSpPr>
            <p:spPr>
              <a:xfrm>
                <a:off x="6408262" y="3931822"/>
                <a:ext cx="395700" cy="599764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8"/>
              <p:cNvSpPr/>
              <p:nvPr/>
            </p:nvSpPr>
            <p:spPr>
              <a:xfrm>
                <a:off x="6190429" y="3548671"/>
                <a:ext cx="616784" cy="444761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21" name="Google Shape;1221;p58"/>
            <p:cNvCxnSpPr/>
            <p:nvPr/>
          </p:nvCxnSpPr>
          <p:spPr>
            <a:xfrm>
              <a:off x="2215525" y="3070233"/>
              <a:ext cx="410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2" name="Google Shape;1222;p58"/>
          <p:cNvSpPr txBox="1">
            <a:spLocks noGrp="1"/>
          </p:cNvSpPr>
          <p:nvPr>
            <p:ph type="title"/>
          </p:nvPr>
        </p:nvSpPr>
        <p:spPr>
          <a:xfrm>
            <a:off x="1400089" y="1638033"/>
            <a:ext cx="63522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Create an element </a:t>
            </a:r>
            <a:endParaRPr lang="en" sz="6600" dirty="0"/>
          </a:p>
        </p:txBody>
      </p:sp>
      <p:sp>
        <p:nvSpPr>
          <p:cNvPr id="1223" name="Google Shape;1223;p58"/>
          <p:cNvSpPr txBox="1">
            <a:spLocks noGrp="1"/>
          </p:cNvSpPr>
          <p:nvPr>
            <p:ph type="subTitle" idx="1"/>
          </p:nvPr>
        </p:nvSpPr>
        <p:spPr>
          <a:xfrm>
            <a:off x="1400090" y="3213846"/>
            <a:ext cx="63522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document.createElement</a:t>
            </a:r>
            <a:r>
              <a:rPr lang="en-IN" dirty="0"/>
              <a:t>(</a:t>
            </a:r>
            <a:r>
              <a:rPr lang="en-IN" dirty="0" err="1"/>
              <a:t>tagName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13" name="Google Shape;728;p46">
            <a:extLst>
              <a:ext uri="{FF2B5EF4-FFF2-40B4-BE49-F238E27FC236}">
                <a16:creationId xmlns:a16="http://schemas.microsoft.com/office/drawing/2014/main" id="{A83CAE49-D05B-4222-95E7-2A75A114FF6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Dosis ExtraBold"/>
              <a:buNone/>
              <a:defRPr sz="7200" b="0" i="0" u="none" strike="noStrike" cap="none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3D3961"/>
                </a:solidFill>
              </a:rPr>
              <a:t>Creating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48148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59"/>
          <p:cNvGrpSpPr/>
          <p:nvPr/>
        </p:nvGrpSpPr>
        <p:grpSpPr>
          <a:xfrm flipH="1">
            <a:off x="6116999" y="1391125"/>
            <a:ext cx="2307158" cy="2361251"/>
            <a:chOff x="3381024" y="1870750"/>
            <a:chExt cx="2381952" cy="2437798"/>
          </a:xfrm>
        </p:grpSpPr>
        <p:grpSp>
          <p:nvGrpSpPr>
            <p:cNvPr id="1229" name="Google Shape;1229;p59"/>
            <p:cNvGrpSpPr/>
            <p:nvPr/>
          </p:nvGrpSpPr>
          <p:grpSpPr>
            <a:xfrm rot="10800000" flipH="1">
              <a:off x="3381024" y="1870750"/>
              <a:ext cx="2381952" cy="2437798"/>
              <a:chOff x="8703074" y="1870750"/>
              <a:chExt cx="2381952" cy="2437798"/>
            </a:xfrm>
          </p:grpSpPr>
          <p:sp>
            <p:nvSpPr>
              <p:cNvPr id="1230" name="Google Shape;1230;p59"/>
              <p:cNvSpPr/>
              <p:nvPr/>
            </p:nvSpPr>
            <p:spPr>
              <a:xfrm>
                <a:off x="8703074" y="1870750"/>
                <a:ext cx="2381952" cy="2437798"/>
              </a:xfrm>
              <a:custGeom>
                <a:avLst/>
                <a:gdLst/>
                <a:ahLst/>
                <a:cxnLst/>
                <a:rect l="l" t="t" r="r" b="b"/>
                <a:pathLst>
                  <a:path w="34079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25177" y="34877"/>
                    </a:lnTo>
                    <a:lnTo>
                      <a:pt x="34079" y="26729"/>
                    </a:lnTo>
                    <a:lnTo>
                      <a:pt x="34079" y="5638"/>
                    </a:lnTo>
                    <a:lnTo>
                      <a:pt x="34079" y="2169"/>
                    </a:lnTo>
                    <a:cubicBezTo>
                      <a:pt x="34079" y="959"/>
                      <a:pt x="33097" y="0"/>
                      <a:pt x="318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9"/>
              <p:cNvSpPr/>
              <p:nvPr/>
            </p:nvSpPr>
            <p:spPr>
              <a:xfrm>
                <a:off x="10769875" y="1880323"/>
                <a:ext cx="304753" cy="1998800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8738" extrusionOk="0">
                    <a:moveTo>
                      <a:pt x="0" y="0"/>
                    </a:moveTo>
                    <a:cubicBezTo>
                      <a:pt x="1187" y="0"/>
                      <a:pt x="2168" y="959"/>
                      <a:pt x="2168" y="2169"/>
                    </a:cubicBezTo>
                    <a:lnTo>
                      <a:pt x="2168" y="5638"/>
                    </a:lnTo>
                    <a:lnTo>
                      <a:pt x="2168" y="28737"/>
                    </a:lnTo>
                    <a:lnTo>
                      <a:pt x="4360" y="26729"/>
                    </a:lnTo>
                    <a:lnTo>
                      <a:pt x="4360" y="5638"/>
                    </a:lnTo>
                    <a:lnTo>
                      <a:pt x="4360" y="2169"/>
                    </a:lnTo>
                    <a:cubicBezTo>
                      <a:pt x="4360" y="959"/>
                      <a:pt x="3378" y="0"/>
                      <a:pt x="2168" y="0"/>
                    </a:cubicBez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9"/>
              <p:cNvSpPr/>
              <p:nvPr/>
            </p:nvSpPr>
            <p:spPr>
              <a:xfrm>
                <a:off x="10462744" y="3738902"/>
                <a:ext cx="622275" cy="569644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8150" extrusionOk="0">
                    <a:moveTo>
                      <a:pt x="2169" y="1"/>
                    </a:moveTo>
                    <a:cubicBezTo>
                      <a:pt x="959" y="1"/>
                      <a:pt x="1" y="982"/>
                      <a:pt x="1" y="2192"/>
                    </a:cubicBezTo>
                    <a:lnTo>
                      <a:pt x="1" y="8149"/>
                    </a:lnTo>
                    <a:lnTo>
                      <a:pt x="8903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9"/>
              <p:cNvSpPr/>
              <p:nvPr/>
            </p:nvSpPr>
            <p:spPr>
              <a:xfrm>
                <a:off x="8711975" y="1880323"/>
                <a:ext cx="304801" cy="2419487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4360" y="34877"/>
                    </a:lnTo>
                    <a:cubicBezTo>
                      <a:pt x="3150" y="34877"/>
                      <a:pt x="2169" y="33919"/>
                      <a:pt x="2169" y="32709"/>
                    </a:cubicBezTo>
                    <a:lnTo>
                      <a:pt x="2169" y="5638"/>
                    </a:lnTo>
                    <a:lnTo>
                      <a:pt x="2169" y="2169"/>
                    </a:lnTo>
                    <a:cubicBezTo>
                      <a:pt x="2169" y="959"/>
                      <a:pt x="3150" y="0"/>
                      <a:pt x="43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34" name="Google Shape;1234;p59"/>
            <p:cNvCxnSpPr/>
            <p:nvPr/>
          </p:nvCxnSpPr>
          <p:spPr>
            <a:xfrm>
              <a:off x="3381033" y="3648783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5" name="Google Shape;1235;p59"/>
          <p:cNvGrpSpPr/>
          <p:nvPr/>
        </p:nvGrpSpPr>
        <p:grpSpPr>
          <a:xfrm flipH="1">
            <a:off x="719999" y="1391125"/>
            <a:ext cx="2307158" cy="2361251"/>
            <a:chOff x="3381024" y="1870750"/>
            <a:chExt cx="2381952" cy="2437798"/>
          </a:xfrm>
        </p:grpSpPr>
        <p:grpSp>
          <p:nvGrpSpPr>
            <p:cNvPr id="1236" name="Google Shape;1236;p59"/>
            <p:cNvGrpSpPr/>
            <p:nvPr/>
          </p:nvGrpSpPr>
          <p:grpSpPr>
            <a:xfrm rot="10800000" flipH="1">
              <a:off x="3381024" y="1870750"/>
              <a:ext cx="2381952" cy="2437798"/>
              <a:chOff x="8703074" y="1870750"/>
              <a:chExt cx="2381952" cy="2437798"/>
            </a:xfrm>
          </p:grpSpPr>
          <p:sp>
            <p:nvSpPr>
              <p:cNvPr id="1237" name="Google Shape;1237;p59"/>
              <p:cNvSpPr/>
              <p:nvPr/>
            </p:nvSpPr>
            <p:spPr>
              <a:xfrm>
                <a:off x="8703074" y="1870750"/>
                <a:ext cx="2381952" cy="2437798"/>
              </a:xfrm>
              <a:custGeom>
                <a:avLst/>
                <a:gdLst/>
                <a:ahLst/>
                <a:cxnLst/>
                <a:rect l="l" t="t" r="r" b="b"/>
                <a:pathLst>
                  <a:path w="34079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25177" y="34877"/>
                    </a:lnTo>
                    <a:lnTo>
                      <a:pt x="34079" y="26729"/>
                    </a:lnTo>
                    <a:lnTo>
                      <a:pt x="34079" y="5638"/>
                    </a:lnTo>
                    <a:lnTo>
                      <a:pt x="34079" y="2169"/>
                    </a:lnTo>
                    <a:cubicBezTo>
                      <a:pt x="34079" y="959"/>
                      <a:pt x="33097" y="0"/>
                      <a:pt x="318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9"/>
              <p:cNvSpPr/>
              <p:nvPr/>
            </p:nvSpPr>
            <p:spPr>
              <a:xfrm>
                <a:off x="10769875" y="1880323"/>
                <a:ext cx="304753" cy="1998800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8738" extrusionOk="0">
                    <a:moveTo>
                      <a:pt x="0" y="0"/>
                    </a:moveTo>
                    <a:cubicBezTo>
                      <a:pt x="1187" y="0"/>
                      <a:pt x="2168" y="959"/>
                      <a:pt x="2168" y="2169"/>
                    </a:cubicBezTo>
                    <a:lnTo>
                      <a:pt x="2168" y="5638"/>
                    </a:lnTo>
                    <a:lnTo>
                      <a:pt x="2168" y="28737"/>
                    </a:lnTo>
                    <a:lnTo>
                      <a:pt x="4360" y="26729"/>
                    </a:lnTo>
                    <a:lnTo>
                      <a:pt x="4360" y="5638"/>
                    </a:lnTo>
                    <a:lnTo>
                      <a:pt x="4360" y="2169"/>
                    </a:lnTo>
                    <a:cubicBezTo>
                      <a:pt x="4360" y="959"/>
                      <a:pt x="3378" y="0"/>
                      <a:pt x="2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9"/>
              <p:cNvSpPr/>
              <p:nvPr/>
            </p:nvSpPr>
            <p:spPr>
              <a:xfrm>
                <a:off x="10462744" y="3738902"/>
                <a:ext cx="622275" cy="569644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8150" extrusionOk="0">
                    <a:moveTo>
                      <a:pt x="2169" y="1"/>
                    </a:moveTo>
                    <a:cubicBezTo>
                      <a:pt x="959" y="1"/>
                      <a:pt x="1" y="982"/>
                      <a:pt x="1" y="2192"/>
                    </a:cubicBezTo>
                    <a:lnTo>
                      <a:pt x="1" y="8149"/>
                    </a:lnTo>
                    <a:lnTo>
                      <a:pt x="890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9"/>
              <p:cNvSpPr/>
              <p:nvPr/>
            </p:nvSpPr>
            <p:spPr>
              <a:xfrm>
                <a:off x="8711975" y="1880323"/>
                <a:ext cx="304801" cy="2419487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34878" extrusionOk="0">
                    <a:moveTo>
                      <a:pt x="2169" y="0"/>
                    </a:moveTo>
                    <a:cubicBezTo>
                      <a:pt x="982" y="0"/>
                      <a:pt x="0" y="959"/>
                      <a:pt x="0" y="2169"/>
                    </a:cubicBezTo>
                    <a:lnTo>
                      <a:pt x="0" y="5638"/>
                    </a:lnTo>
                    <a:lnTo>
                      <a:pt x="0" y="32709"/>
                    </a:lnTo>
                    <a:cubicBezTo>
                      <a:pt x="0" y="33919"/>
                      <a:pt x="982" y="34877"/>
                      <a:pt x="2169" y="34877"/>
                    </a:cubicBezTo>
                    <a:lnTo>
                      <a:pt x="4360" y="34877"/>
                    </a:lnTo>
                    <a:cubicBezTo>
                      <a:pt x="3150" y="34877"/>
                      <a:pt x="2169" y="33919"/>
                      <a:pt x="2169" y="32709"/>
                    </a:cubicBezTo>
                    <a:lnTo>
                      <a:pt x="2169" y="5638"/>
                    </a:lnTo>
                    <a:lnTo>
                      <a:pt x="2169" y="2169"/>
                    </a:lnTo>
                    <a:cubicBezTo>
                      <a:pt x="2169" y="959"/>
                      <a:pt x="3150" y="0"/>
                      <a:pt x="43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41" name="Google Shape;1241;p59"/>
            <p:cNvCxnSpPr/>
            <p:nvPr/>
          </p:nvCxnSpPr>
          <p:spPr>
            <a:xfrm>
              <a:off x="3381033" y="3648783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2" name="Google Shape;1242;p59"/>
          <p:cNvGrpSpPr/>
          <p:nvPr/>
        </p:nvGrpSpPr>
        <p:grpSpPr>
          <a:xfrm flipH="1">
            <a:off x="3418500" y="1391304"/>
            <a:ext cx="2307154" cy="2360887"/>
            <a:chOff x="720008" y="1783868"/>
            <a:chExt cx="2381947" cy="2437674"/>
          </a:xfrm>
        </p:grpSpPr>
        <p:sp>
          <p:nvSpPr>
            <p:cNvPr id="1243" name="Google Shape;1243;p59"/>
            <p:cNvSpPr/>
            <p:nvPr/>
          </p:nvSpPr>
          <p:spPr>
            <a:xfrm rot="10800000">
              <a:off x="720174" y="1783918"/>
              <a:ext cx="2381781" cy="2437623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rgbClr val="F67280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9"/>
            <p:cNvSpPr/>
            <p:nvPr/>
          </p:nvSpPr>
          <p:spPr>
            <a:xfrm rot="10800000">
              <a:off x="728426" y="1795853"/>
              <a:ext cx="304790" cy="2413645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rgbClr val="E06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9"/>
            <p:cNvSpPr/>
            <p:nvPr/>
          </p:nvSpPr>
          <p:spPr>
            <a:xfrm rot="10800000">
              <a:off x="2790929" y="2243111"/>
              <a:ext cx="301080" cy="1970346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6" name="Google Shape;1246;p59"/>
            <p:cNvCxnSpPr/>
            <p:nvPr/>
          </p:nvCxnSpPr>
          <p:spPr>
            <a:xfrm>
              <a:off x="720008" y="3555814"/>
              <a:ext cx="2377500" cy="0"/>
            </a:xfrm>
            <a:prstGeom prst="straightConnector1">
              <a:avLst/>
            </a:prstGeom>
            <a:noFill/>
            <a:ln w="19050" cap="flat" cmpd="sng">
              <a:solidFill>
                <a:srgbClr val="3D396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7" name="Google Shape;1247;p59"/>
            <p:cNvSpPr/>
            <p:nvPr/>
          </p:nvSpPr>
          <p:spPr>
            <a:xfrm rot="10800000">
              <a:off x="2407947" y="1783868"/>
              <a:ext cx="694008" cy="638166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rgbClr val="FFD283"/>
            </a:solidFill>
            <a:ln w="19050" cap="flat" cmpd="sng">
              <a:solidFill>
                <a:srgbClr val="3D39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8" name="Google Shape;1248;p59"/>
          <p:cNvSpPr txBox="1">
            <a:spLocks noGrp="1"/>
          </p:cNvSpPr>
          <p:nvPr>
            <p:ph type="title"/>
          </p:nvPr>
        </p:nvSpPr>
        <p:spPr>
          <a:xfrm>
            <a:off x="808725" y="1866450"/>
            <a:ext cx="21297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Insert </a:t>
            </a:r>
            <a:r>
              <a:rPr lang="en-US" sz="2000" dirty="0" err="1"/>
              <a:t>newNode</a:t>
            </a:r>
            <a:r>
              <a:rPr lang="en-US" sz="2000" dirty="0"/>
              <a:t> at end of current Node</a:t>
            </a:r>
            <a:endParaRPr sz="2000" dirty="0"/>
          </a:p>
        </p:txBody>
      </p:sp>
      <p:sp>
        <p:nvSpPr>
          <p:cNvPr id="1249" name="Google Shape;1249;p59"/>
          <p:cNvSpPr txBox="1">
            <a:spLocks noGrp="1"/>
          </p:cNvSpPr>
          <p:nvPr>
            <p:ph type="subTitle" idx="1"/>
          </p:nvPr>
        </p:nvSpPr>
        <p:spPr>
          <a:xfrm>
            <a:off x="808725" y="3113325"/>
            <a:ext cx="2129700" cy="63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</a:t>
            </a:r>
            <a:r>
              <a:rPr lang="en-IN" sz="1200" dirty="0" err="1"/>
              <a:t>node.appendChild</a:t>
            </a:r>
            <a:r>
              <a:rPr lang="en-IN" sz="1200" dirty="0"/>
              <a:t>(</a:t>
            </a:r>
            <a:r>
              <a:rPr lang="en-IN" sz="1200" dirty="0" err="1"/>
              <a:t>newNode</a:t>
            </a:r>
            <a:r>
              <a:rPr lang="en-IN" sz="1200" dirty="0"/>
              <a:t>);</a:t>
            </a:r>
            <a:endParaRPr sz="1200" dirty="0"/>
          </a:p>
        </p:txBody>
      </p:sp>
      <p:sp>
        <p:nvSpPr>
          <p:cNvPr id="1250" name="Google Shape;1250;p59"/>
          <p:cNvSpPr txBox="1">
            <a:spLocks noGrp="1"/>
          </p:cNvSpPr>
          <p:nvPr>
            <p:ph type="title" idx="2"/>
          </p:nvPr>
        </p:nvSpPr>
        <p:spPr>
          <a:xfrm>
            <a:off x="3507150" y="1904550"/>
            <a:ext cx="21297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Insert </a:t>
            </a:r>
            <a:r>
              <a:rPr lang="en-IN" sz="1800" dirty="0" err="1"/>
              <a:t>newNode</a:t>
            </a:r>
            <a:r>
              <a:rPr lang="en-IN" sz="1800" dirty="0"/>
              <a:t> at beginning of current Node</a:t>
            </a:r>
            <a:endParaRPr sz="1800" dirty="0"/>
          </a:p>
        </p:txBody>
      </p:sp>
      <p:sp>
        <p:nvSpPr>
          <p:cNvPr id="1251" name="Google Shape;1251;p59"/>
          <p:cNvSpPr txBox="1">
            <a:spLocks noGrp="1"/>
          </p:cNvSpPr>
          <p:nvPr>
            <p:ph type="subTitle" idx="3"/>
          </p:nvPr>
        </p:nvSpPr>
        <p:spPr>
          <a:xfrm>
            <a:off x="3507150" y="3113325"/>
            <a:ext cx="2129700" cy="63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 err="1"/>
              <a:t>node.prependChild</a:t>
            </a:r>
            <a:r>
              <a:rPr lang="en-IN" sz="1200" dirty="0"/>
              <a:t>(</a:t>
            </a:r>
            <a:r>
              <a:rPr lang="en-IN" sz="1200" dirty="0" err="1"/>
              <a:t>newNode</a:t>
            </a:r>
            <a:r>
              <a:rPr lang="en-IN" sz="1200" dirty="0"/>
              <a:t>);</a:t>
            </a:r>
            <a:endParaRPr sz="1200" dirty="0"/>
          </a:p>
        </p:txBody>
      </p:sp>
      <p:sp>
        <p:nvSpPr>
          <p:cNvPr id="1252" name="Google Shape;1252;p59"/>
          <p:cNvSpPr txBox="1">
            <a:spLocks noGrp="1"/>
          </p:cNvSpPr>
          <p:nvPr>
            <p:ph type="title" idx="4"/>
          </p:nvPr>
        </p:nvSpPr>
        <p:spPr>
          <a:xfrm>
            <a:off x="6205725" y="1866450"/>
            <a:ext cx="21297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Insert </a:t>
            </a:r>
            <a:r>
              <a:rPr lang="en-US" sz="1800" dirty="0" err="1"/>
              <a:t>newNode</a:t>
            </a:r>
            <a:r>
              <a:rPr lang="en-US" sz="1800" dirty="0"/>
              <a:t> before a certain </a:t>
            </a:r>
            <a:r>
              <a:rPr lang="en-US" sz="1800" dirty="0" err="1"/>
              <a:t>childNode</a:t>
            </a:r>
            <a:endParaRPr sz="1800" dirty="0"/>
          </a:p>
        </p:txBody>
      </p:sp>
      <p:sp>
        <p:nvSpPr>
          <p:cNvPr id="1253" name="Google Shape;1253;p59"/>
          <p:cNvSpPr txBox="1">
            <a:spLocks noGrp="1"/>
          </p:cNvSpPr>
          <p:nvPr>
            <p:ph type="subTitle" idx="5"/>
          </p:nvPr>
        </p:nvSpPr>
        <p:spPr>
          <a:xfrm>
            <a:off x="6205725" y="3113325"/>
            <a:ext cx="2129700" cy="63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/>
              <a:t> </a:t>
            </a:r>
            <a:r>
              <a:rPr lang="en-IN" sz="1200" dirty="0" err="1"/>
              <a:t>node.insertBefore</a:t>
            </a:r>
            <a:r>
              <a:rPr lang="en-IN" sz="1200" dirty="0"/>
              <a:t>(</a:t>
            </a:r>
            <a:r>
              <a:rPr lang="en-IN" sz="1200" dirty="0" err="1"/>
              <a:t>newNode</a:t>
            </a:r>
            <a:r>
              <a:rPr lang="en-IN" sz="1200" dirty="0"/>
              <a:t>, sibling);</a:t>
            </a:r>
            <a:endParaRPr sz="1200" dirty="0"/>
          </a:p>
        </p:txBody>
      </p:sp>
      <p:sp>
        <p:nvSpPr>
          <p:cNvPr id="28" name="Google Shape;728;p46">
            <a:extLst>
              <a:ext uri="{FF2B5EF4-FFF2-40B4-BE49-F238E27FC236}">
                <a16:creationId xmlns:a16="http://schemas.microsoft.com/office/drawing/2014/main" id="{1EE41128-8E8D-400A-80A7-65BD8EA70F29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Dosis ExtraBold"/>
              <a:buNone/>
              <a:defRPr sz="7200" b="0" i="0" u="none" strike="noStrike" cap="none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3D3961"/>
                </a:solidFill>
              </a:rPr>
              <a:t>Adding Elements to the DOM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58"/>
          <p:cNvGrpSpPr/>
          <p:nvPr/>
        </p:nvGrpSpPr>
        <p:grpSpPr>
          <a:xfrm rot="10800000" flipH="1">
            <a:off x="719938" y="1167675"/>
            <a:ext cx="7704069" cy="2805350"/>
            <a:chOff x="2215425" y="2605818"/>
            <a:chExt cx="4712834" cy="1716125"/>
          </a:xfrm>
        </p:grpSpPr>
        <p:grpSp>
          <p:nvGrpSpPr>
            <p:cNvPr id="1216" name="Google Shape;1216;p58"/>
            <p:cNvGrpSpPr/>
            <p:nvPr/>
          </p:nvGrpSpPr>
          <p:grpSpPr>
            <a:xfrm>
              <a:off x="2215425" y="2605818"/>
              <a:ext cx="4712834" cy="1716125"/>
              <a:chOff x="4098825" y="3548671"/>
              <a:chExt cx="2708525" cy="986279"/>
            </a:xfrm>
          </p:grpSpPr>
          <p:sp>
            <p:nvSpPr>
              <p:cNvPr id="1217" name="Google Shape;1217;p58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8"/>
              <p:cNvSpPr/>
              <p:nvPr/>
            </p:nvSpPr>
            <p:spPr>
              <a:xfrm>
                <a:off x="4102028" y="3552073"/>
                <a:ext cx="396125" cy="979193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8"/>
              <p:cNvSpPr/>
              <p:nvPr/>
            </p:nvSpPr>
            <p:spPr>
              <a:xfrm>
                <a:off x="6408262" y="3931822"/>
                <a:ext cx="395700" cy="599764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8"/>
              <p:cNvSpPr/>
              <p:nvPr/>
            </p:nvSpPr>
            <p:spPr>
              <a:xfrm>
                <a:off x="6190429" y="3548671"/>
                <a:ext cx="616784" cy="444761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21" name="Google Shape;1221;p58"/>
            <p:cNvCxnSpPr/>
            <p:nvPr/>
          </p:nvCxnSpPr>
          <p:spPr>
            <a:xfrm>
              <a:off x="2215525" y="3070233"/>
              <a:ext cx="4103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2" name="Google Shape;1222;p58"/>
          <p:cNvSpPr txBox="1">
            <a:spLocks noGrp="1"/>
          </p:cNvSpPr>
          <p:nvPr>
            <p:ph type="title"/>
          </p:nvPr>
        </p:nvSpPr>
        <p:spPr>
          <a:xfrm>
            <a:off x="1400089" y="1638033"/>
            <a:ext cx="6352200" cy="10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Remove the </a:t>
            </a:r>
            <a:r>
              <a:rPr lang="en-IN" sz="6600" dirty="0" err="1"/>
              <a:t>oldNode</a:t>
            </a:r>
            <a:r>
              <a:rPr lang="en-IN" sz="6600" dirty="0"/>
              <a:t> child </a:t>
            </a:r>
            <a:endParaRPr lang="en" sz="6600" dirty="0"/>
          </a:p>
        </p:txBody>
      </p:sp>
      <p:sp>
        <p:nvSpPr>
          <p:cNvPr id="1223" name="Google Shape;1223;p58"/>
          <p:cNvSpPr txBox="1">
            <a:spLocks noGrp="1"/>
          </p:cNvSpPr>
          <p:nvPr>
            <p:ph type="subTitle" idx="1"/>
          </p:nvPr>
        </p:nvSpPr>
        <p:spPr>
          <a:xfrm>
            <a:off x="1400090" y="3213846"/>
            <a:ext cx="6352200" cy="7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node.removeChild</a:t>
            </a:r>
            <a:r>
              <a:rPr lang="en-IN" dirty="0"/>
              <a:t>(</a:t>
            </a:r>
            <a:r>
              <a:rPr lang="en-IN" dirty="0" err="1"/>
              <a:t>oldNode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13" name="Google Shape;728;p46">
            <a:extLst>
              <a:ext uri="{FF2B5EF4-FFF2-40B4-BE49-F238E27FC236}">
                <a16:creationId xmlns:a16="http://schemas.microsoft.com/office/drawing/2014/main" id="{A83CAE49-D05B-4222-95E7-2A75A114FF6C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Dosis ExtraBold"/>
              <a:buNone/>
              <a:defRPr sz="7200" b="0" i="0" u="none" strike="noStrike" cap="none">
                <a:solidFill>
                  <a:schemeClr val="accent6"/>
                </a:solidFill>
                <a:latin typeface="Dosis ExtraBold"/>
                <a:ea typeface="Dosis ExtraBold"/>
                <a:cs typeface="Dosis ExtraBold"/>
                <a:sym typeface="Dosi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rgbClr val="3D3961"/>
                </a:solidFill>
              </a:rPr>
              <a:t>Removing Elements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1" name="Google Shape;1661;p66"/>
          <p:cNvGrpSpPr/>
          <p:nvPr/>
        </p:nvGrpSpPr>
        <p:grpSpPr>
          <a:xfrm flipH="1">
            <a:off x="1567616" y="1478884"/>
            <a:ext cx="6008718" cy="2185649"/>
            <a:chOff x="2215425" y="2605825"/>
            <a:chExt cx="4717900" cy="1716119"/>
          </a:xfrm>
        </p:grpSpPr>
        <p:grpSp>
          <p:nvGrpSpPr>
            <p:cNvPr id="1662" name="Google Shape;1662;p66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1663" name="Google Shape;1663;p66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66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66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66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67" name="Google Shape;1667;p66"/>
            <p:cNvCxnSpPr/>
            <p:nvPr/>
          </p:nvCxnSpPr>
          <p:spPr>
            <a:xfrm>
              <a:off x="2215525" y="3722970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8" name="Google Shape;1668;p66"/>
          <p:cNvSpPr txBox="1">
            <a:spLocks noGrp="1"/>
          </p:cNvSpPr>
          <p:nvPr>
            <p:ph type="title"/>
          </p:nvPr>
        </p:nvSpPr>
        <p:spPr>
          <a:xfrm flipH="1">
            <a:off x="3689113" y="1907400"/>
            <a:ext cx="341536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DOM Manipulation</a:t>
            </a:r>
            <a:endParaRPr sz="4000" dirty="0"/>
          </a:p>
        </p:txBody>
      </p:sp>
      <p:sp>
        <p:nvSpPr>
          <p:cNvPr id="1669" name="Google Shape;1669;p66"/>
          <p:cNvSpPr txBox="1">
            <a:spLocks noGrp="1"/>
          </p:cNvSpPr>
          <p:nvPr>
            <p:ph type="subTitle" idx="1"/>
          </p:nvPr>
        </p:nvSpPr>
        <p:spPr>
          <a:xfrm flipH="1">
            <a:off x="2517453" y="3021375"/>
            <a:ext cx="41925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you can manipulate DOM</a:t>
            </a:r>
          </a:p>
        </p:txBody>
      </p:sp>
      <p:sp>
        <p:nvSpPr>
          <p:cNvPr id="1670" name="Google Shape;1670;p66"/>
          <p:cNvSpPr txBox="1">
            <a:spLocks noGrp="1"/>
          </p:cNvSpPr>
          <p:nvPr>
            <p:ph type="title" idx="2"/>
          </p:nvPr>
        </p:nvSpPr>
        <p:spPr>
          <a:xfrm flipH="1">
            <a:off x="2611488" y="1907550"/>
            <a:ext cx="10776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662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47"/>
          <p:cNvGrpSpPr/>
          <p:nvPr/>
        </p:nvGrpSpPr>
        <p:grpSpPr>
          <a:xfrm>
            <a:off x="720161" y="539938"/>
            <a:ext cx="7716364" cy="4031968"/>
            <a:chOff x="720161" y="539938"/>
            <a:chExt cx="7716364" cy="4031968"/>
          </a:xfrm>
        </p:grpSpPr>
        <p:sp>
          <p:nvSpPr>
            <p:cNvPr id="740" name="Google Shape;740;p47"/>
            <p:cNvSpPr/>
            <p:nvPr/>
          </p:nvSpPr>
          <p:spPr>
            <a:xfrm rot="10800000">
              <a:off x="720161" y="539938"/>
              <a:ext cx="7703856" cy="4031968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7"/>
            <p:cNvSpPr/>
            <p:nvPr/>
          </p:nvSpPr>
          <p:spPr>
            <a:xfrm rot="10800000">
              <a:off x="730442" y="550797"/>
              <a:ext cx="501237" cy="4012558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 rot="10800000">
              <a:off x="7894219" y="1374387"/>
              <a:ext cx="520648" cy="3188977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 rot="10800000">
              <a:off x="7155093" y="539950"/>
              <a:ext cx="1268912" cy="1164809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4" name="Google Shape;744;p47"/>
            <p:cNvCxnSpPr/>
            <p:nvPr/>
          </p:nvCxnSpPr>
          <p:spPr>
            <a:xfrm>
              <a:off x="729825" y="3545400"/>
              <a:ext cx="7706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5" name="Google Shape;745;p47"/>
          <p:cNvSpPr txBox="1">
            <a:spLocks noGrp="1"/>
          </p:cNvSpPr>
          <p:nvPr>
            <p:ph type="title"/>
          </p:nvPr>
        </p:nvSpPr>
        <p:spPr>
          <a:xfrm>
            <a:off x="1058849" y="1354425"/>
            <a:ext cx="6627299" cy="182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technique to add/remove HTML content is DOM Manipulation.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2"/>
          <p:cNvSpPr txBox="1">
            <a:spLocks noGrp="1"/>
          </p:cNvSpPr>
          <p:nvPr>
            <p:ph type="title"/>
          </p:nvPr>
        </p:nvSpPr>
        <p:spPr>
          <a:xfrm>
            <a:off x="2613750" y="911100"/>
            <a:ext cx="3916500" cy="332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JS Event Handling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4"/>
          <p:cNvGrpSpPr/>
          <p:nvPr/>
        </p:nvGrpSpPr>
        <p:grpSpPr>
          <a:xfrm>
            <a:off x="1865945" y="706346"/>
            <a:ext cx="5581335" cy="4230284"/>
            <a:chOff x="1087725" y="2128654"/>
            <a:chExt cx="3125253" cy="2368736"/>
          </a:xfrm>
        </p:grpSpPr>
        <p:grpSp>
          <p:nvGrpSpPr>
            <p:cNvPr id="675" name="Google Shape;675;p44"/>
            <p:cNvGrpSpPr/>
            <p:nvPr/>
          </p:nvGrpSpPr>
          <p:grpSpPr>
            <a:xfrm>
              <a:off x="1088781" y="2128654"/>
              <a:ext cx="3124197" cy="2368736"/>
              <a:chOff x="1785525" y="1086825"/>
              <a:chExt cx="4141300" cy="3139895"/>
            </a:xfrm>
          </p:grpSpPr>
          <p:sp>
            <p:nvSpPr>
              <p:cNvPr id="676" name="Google Shape;676;p44"/>
              <p:cNvSpPr/>
              <p:nvPr/>
            </p:nvSpPr>
            <p:spPr>
              <a:xfrm>
                <a:off x="1785525" y="1086825"/>
                <a:ext cx="4141300" cy="3139875"/>
              </a:xfrm>
              <a:custGeom>
                <a:avLst/>
                <a:gdLst/>
                <a:ahLst/>
                <a:cxnLst/>
                <a:rect l="l" t="t" r="r" b="b"/>
                <a:pathLst>
                  <a:path w="165652" h="125595" extrusionOk="0">
                    <a:moveTo>
                      <a:pt x="8011" y="1"/>
                    </a:moveTo>
                    <a:cubicBezTo>
                      <a:pt x="3587" y="1"/>
                      <a:pt x="0" y="3605"/>
                      <a:pt x="0" y="8030"/>
                    </a:cubicBezTo>
                    <a:lnTo>
                      <a:pt x="0" y="117566"/>
                    </a:lnTo>
                    <a:cubicBezTo>
                      <a:pt x="0" y="122009"/>
                      <a:pt x="3587" y="125595"/>
                      <a:pt x="8011" y="125595"/>
                    </a:cubicBezTo>
                    <a:lnTo>
                      <a:pt x="134320" y="125595"/>
                    </a:lnTo>
                    <a:lnTo>
                      <a:pt x="165651" y="96583"/>
                    </a:lnTo>
                    <a:lnTo>
                      <a:pt x="165651" y="8030"/>
                    </a:lnTo>
                    <a:cubicBezTo>
                      <a:pt x="165651" y="5907"/>
                      <a:pt x="164795" y="3855"/>
                      <a:pt x="163296" y="2356"/>
                    </a:cubicBezTo>
                    <a:cubicBezTo>
                      <a:pt x="161797" y="857"/>
                      <a:pt x="159745" y="1"/>
                      <a:pt x="157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4"/>
              <p:cNvSpPr/>
              <p:nvPr/>
            </p:nvSpPr>
            <p:spPr>
              <a:xfrm>
                <a:off x="5527563" y="1098750"/>
                <a:ext cx="392550" cy="2575215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103184" extrusionOk="0">
                    <a:moveTo>
                      <a:pt x="0" y="0"/>
                    </a:moveTo>
                    <a:cubicBezTo>
                      <a:pt x="4282" y="0"/>
                      <a:pt x="7815" y="3444"/>
                      <a:pt x="7815" y="7797"/>
                    </a:cubicBezTo>
                    <a:lnTo>
                      <a:pt x="7815" y="20251"/>
                    </a:lnTo>
                    <a:lnTo>
                      <a:pt x="7815" y="103184"/>
                    </a:lnTo>
                    <a:lnTo>
                      <a:pt x="15702" y="95976"/>
                    </a:lnTo>
                    <a:lnTo>
                      <a:pt x="15702" y="20251"/>
                    </a:lnTo>
                    <a:lnTo>
                      <a:pt x="15702" y="7797"/>
                    </a:lnTo>
                    <a:cubicBezTo>
                      <a:pt x="15702" y="3444"/>
                      <a:pt x="12169" y="0"/>
                      <a:pt x="7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4"/>
              <p:cNvSpPr/>
              <p:nvPr/>
            </p:nvSpPr>
            <p:spPr>
              <a:xfrm>
                <a:off x="5139985" y="3503490"/>
                <a:ext cx="786770" cy="723230"/>
              </a:xfrm>
              <a:custGeom>
                <a:avLst/>
                <a:gdLst/>
                <a:ahLst/>
                <a:cxnLst/>
                <a:rect l="l" t="t" r="r" b="b"/>
                <a:pathLst>
                  <a:path w="32064" h="29334" extrusionOk="0">
                    <a:moveTo>
                      <a:pt x="7815" y="1"/>
                    </a:moveTo>
                    <a:cubicBezTo>
                      <a:pt x="3462" y="1"/>
                      <a:pt x="0" y="3516"/>
                      <a:pt x="0" y="7887"/>
                    </a:cubicBezTo>
                    <a:lnTo>
                      <a:pt x="0" y="29334"/>
                    </a:lnTo>
                    <a:lnTo>
                      <a:pt x="32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4"/>
              <p:cNvSpPr/>
              <p:nvPr/>
            </p:nvSpPr>
            <p:spPr>
              <a:xfrm>
                <a:off x="1792642" y="1098750"/>
                <a:ext cx="388139" cy="3114590"/>
              </a:xfrm>
              <a:custGeom>
                <a:avLst/>
                <a:gdLst/>
                <a:ahLst/>
                <a:cxnLst/>
                <a:rect l="l" t="t" r="r" b="b"/>
                <a:pathLst>
                  <a:path w="15524" h="124971" extrusionOk="0">
                    <a:moveTo>
                      <a:pt x="15524" y="124971"/>
                    </a:moveTo>
                    <a:cubicBezTo>
                      <a:pt x="11206" y="124971"/>
                      <a:pt x="7709" y="121545"/>
                      <a:pt x="7709" y="117209"/>
                    </a:cubicBezTo>
                    <a:lnTo>
                      <a:pt x="7709" y="104773"/>
                    </a:lnTo>
                    <a:lnTo>
                      <a:pt x="7709" y="7762"/>
                    </a:lnTo>
                    <a:cubicBezTo>
                      <a:pt x="7709" y="3427"/>
                      <a:pt x="11206" y="1"/>
                      <a:pt x="15524" y="1"/>
                    </a:cubicBezTo>
                    <a:lnTo>
                      <a:pt x="7709" y="1"/>
                    </a:lnTo>
                    <a:cubicBezTo>
                      <a:pt x="3498" y="1"/>
                      <a:pt x="1" y="3427"/>
                      <a:pt x="1" y="7762"/>
                    </a:cubicBezTo>
                    <a:lnTo>
                      <a:pt x="1" y="104773"/>
                    </a:lnTo>
                    <a:lnTo>
                      <a:pt x="1" y="117209"/>
                    </a:lnTo>
                    <a:cubicBezTo>
                      <a:pt x="1" y="121545"/>
                      <a:pt x="3498" y="124971"/>
                      <a:pt x="7709" y="1249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80" name="Google Shape;680;p44"/>
            <p:cNvCxnSpPr/>
            <p:nvPr/>
          </p:nvCxnSpPr>
          <p:spPr>
            <a:xfrm>
              <a:off x="1087725" y="2725830"/>
              <a:ext cx="3125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2" name="Google Shape;682;p44"/>
          <p:cNvSpPr txBox="1">
            <a:spLocks noGrp="1"/>
          </p:cNvSpPr>
          <p:nvPr>
            <p:ph type="subTitle" idx="1"/>
          </p:nvPr>
        </p:nvSpPr>
        <p:spPr>
          <a:xfrm>
            <a:off x="2532994" y="948353"/>
            <a:ext cx="4396125" cy="7186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3200" b="1" dirty="0">
                <a:effectLst/>
              </a:rPr>
              <a:t>What is an event?</a:t>
            </a:r>
          </a:p>
        </p:txBody>
      </p:sp>
      <p:sp>
        <p:nvSpPr>
          <p:cNvPr id="683" name="Google Shape;683;p44"/>
          <p:cNvSpPr txBox="1">
            <a:spLocks noGrp="1"/>
          </p:cNvSpPr>
          <p:nvPr>
            <p:ph type="subTitle" idx="2"/>
          </p:nvPr>
        </p:nvSpPr>
        <p:spPr>
          <a:xfrm>
            <a:off x="2247410" y="1666954"/>
            <a:ext cx="4818131" cy="28429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• A JavaScript event is a callback that gets fired when something happens related to the DOM on your website.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• For instance, when an element is clicked, or perhaps hovered over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• An event handler can be attached to an element so that when a specific event happens, a specific “callback” function gets fired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96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40"/>
          <p:cNvGrpSpPr/>
          <p:nvPr/>
        </p:nvGrpSpPr>
        <p:grpSpPr>
          <a:xfrm>
            <a:off x="1919261" y="540052"/>
            <a:ext cx="5309975" cy="4025973"/>
            <a:chOff x="1785525" y="1086825"/>
            <a:chExt cx="4141300" cy="3139895"/>
          </a:xfrm>
        </p:grpSpPr>
        <p:sp>
          <p:nvSpPr>
            <p:cNvPr id="585" name="Google Shape;585;p40"/>
            <p:cNvSpPr/>
            <p:nvPr/>
          </p:nvSpPr>
          <p:spPr>
            <a:xfrm>
              <a:off x="1785525" y="1086825"/>
              <a:ext cx="4141300" cy="3139875"/>
            </a:xfrm>
            <a:custGeom>
              <a:avLst/>
              <a:gdLst/>
              <a:ahLst/>
              <a:cxnLst/>
              <a:rect l="l" t="t" r="r" b="b"/>
              <a:pathLst>
                <a:path w="165652" h="125595" extrusionOk="0">
                  <a:moveTo>
                    <a:pt x="8011" y="1"/>
                  </a:moveTo>
                  <a:cubicBezTo>
                    <a:pt x="3587" y="1"/>
                    <a:pt x="0" y="3605"/>
                    <a:pt x="0" y="8030"/>
                  </a:cubicBezTo>
                  <a:lnTo>
                    <a:pt x="0" y="117566"/>
                  </a:lnTo>
                  <a:cubicBezTo>
                    <a:pt x="0" y="122009"/>
                    <a:pt x="3587" y="125595"/>
                    <a:pt x="8011" y="125595"/>
                  </a:cubicBezTo>
                  <a:lnTo>
                    <a:pt x="134320" y="125595"/>
                  </a:lnTo>
                  <a:lnTo>
                    <a:pt x="165651" y="96583"/>
                  </a:lnTo>
                  <a:lnTo>
                    <a:pt x="165651" y="8030"/>
                  </a:lnTo>
                  <a:cubicBezTo>
                    <a:pt x="165651" y="5907"/>
                    <a:pt x="164795" y="3855"/>
                    <a:pt x="163296" y="2356"/>
                  </a:cubicBezTo>
                  <a:cubicBezTo>
                    <a:pt x="161797" y="857"/>
                    <a:pt x="159745" y="1"/>
                    <a:pt x="1576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5527575" y="1094425"/>
              <a:ext cx="392550" cy="2579600"/>
            </a:xfrm>
            <a:custGeom>
              <a:avLst/>
              <a:gdLst/>
              <a:ahLst/>
              <a:cxnLst/>
              <a:rect l="l" t="t" r="r" b="b"/>
              <a:pathLst>
                <a:path w="15702" h="103184" extrusionOk="0">
                  <a:moveTo>
                    <a:pt x="0" y="0"/>
                  </a:moveTo>
                  <a:cubicBezTo>
                    <a:pt x="4282" y="0"/>
                    <a:pt x="7815" y="3444"/>
                    <a:pt x="7815" y="7797"/>
                  </a:cubicBezTo>
                  <a:lnTo>
                    <a:pt x="7815" y="20251"/>
                  </a:lnTo>
                  <a:lnTo>
                    <a:pt x="7815" y="103184"/>
                  </a:lnTo>
                  <a:lnTo>
                    <a:pt x="15702" y="95976"/>
                  </a:lnTo>
                  <a:lnTo>
                    <a:pt x="15702" y="20251"/>
                  </a:lnTo>
                  <a:lnTo>
                    <a:pt x="15702" y="7797"/>
                  </a:lnTo>
                  <a:cubicBezTo>
                    <a:pt x="15702" y="3444"/>
                    <a:pt x="12169" y="0"/>
                    <a:pt x="78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5139985" y="3503490"/>
              <a:ext cx="786770" cy="723230"/>
            </a:xfrm>
            <a:custGeom>
              <a:avLst/>
              <a:gdLst/>
              <a:ahLst/>
              <a:cxnLst/>
              <a:rect l="l" t="t" r="r" b="b"/>
              <a:pathLst>
                <a:path w="32064" h="29334" extrusionOk="0">
                  <a:moveTo>
                    <a:pt x="7815" y="1"/>
                  </a:moveTo>
                  <a:cubicBezTo>
                    <a:pt x="3462" y="1"/>
                    <a:pt x="0" y="3516"/>
                    <a:pt x="0" y="7887"/>
                  </a:cubicBezTo>
                  <a:lnTo>
                    <a:pt x="0" y="29334"/>
                  </a:lnTo>
                  <a:lnTo>
                    <a:pt x="32063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1792650" y="1094850"/>
              <a:ext cx="388100" cy="3124275"/>
            </a:xfrm>
            <a:custGeom>
              <a:avLst/>
              <a:gdLst/>
              <a:ahLst/>
              <a:cxnLst/>
              <a:rect l="l" t="t" r="r" b="b"/>
              <a:pathLst>
                <a:path w="15524" h="124971" extrusionOk="0">
                  <a:moveTo>
                    <a:pt x="15524" y="124971"/>
                  </a:moveTo>
                  <a:cubicBezTo>
                    <a:pt x="11206" y="124971"/>
                    <a:pt x="7709" y="121545"/>
                    <a:pt x="7709" y="117209"/>
                  </a:cubicBezTo>
                  <a:lnTo>
                    <a:pt x="7709" y="104773"/>
                  </a:lnTo>
                  <a:lnTo>
                    <a:pt x="7709" y="7762"/>
                  </a:lnTo>
                  <a:cubicBezTo>
                    <a:pt x="7709" y="3427"/>
                    <a:pt x="11206" y="1"/>
                    <a:pt x="15524" y="1"/>
                  </a:cubicBezTo>
                  <a:lnTo>
                    <a:pt x="7709" y="1"/>
                  </a:lnTo>
                  <a:cubicBezTo>
                    <a:pt x="3498" y="1"/>
                    <a:pt x="1" y="3427"/>
                    <a:pt x="1" y="7762"/>
                  </a:cubicBezTo>
                  <a:lnTo>
                    <a:pt x="1" y="104773"/>
                  </a:lnTo>
                  <a:lnTo>
                    <a:pt x="1" y="117209"/>
                  </a:lnTo>
                  <a:cubicBezTo>
                    <a:pt x="1" y="121545"/>
                    <a:pt x="3498" y="124971"/>
                    <a:pt x="7709" y="1249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40"/>
          <p:cNvSpPr txBox="1">
            <a:spLocks noGrp="1"/>
          </p:cNvSpPr>
          <p:nvPr>
            <p:ph type="title"/>
          </p:nvPr>
        </p:nvSpPr>
        <p:spPr>
          <a:xfrm>
            <a:off x="2714181" y="905778"/>
            <a:ext cx="3714975" cy="12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</a:t>
            </a:r>
            <a:endParaRPr dirty="0"/>
          </a:p>
        </p:txBody>
      </p:sp>
      <p:sp>
        <p:nvSpPr>
          <p:cNvPr id="590" name="Google Shape;590;p40"/>
          <p:cNvSpPr txBox="1">
            <a:spLocks noGrp="1"/>
          </p:cNvSpPr>
          <p:nvPr>
            <p:ph type="subTitle" idx="1"/>
          </p:nvPr>
        </p:nvSpPr>
        <p:spPr>
          <a:xfrm>
            <a:off x="2771550" y="2480786"/>
            <a:ext cx="3600900" cy="171388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Archana Jha 21MCA10059     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Aman Pandey 21MCA10061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Sandeep Rajput 21MCA10094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Jayesh Pawar 21MCA10100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Avinav</a:t>
            </a:r>
            <a:r>
              <a:rPr lang="en-IN" dirty="0"/>
              <a:t> Vyas 21MCA10101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Laveena</a:t>
            </a:r>
            <a:r>
              <a:rPr lang="en-IN" dirty="0"/>
              <a:t> </a:t>
            </a:r>
            <a:r>
              <a:rPr lang="en-IN" dirty="0" err="1"/>
              <a:t>Changhhani</a:t>
            </a:r>
            <a:r>
              <a:rPr lang="en-IN" dirty="0"/>
              <a:t> 21MCA10102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4" name="Google Shape;1794;p70"/>
          <p:cNvGrpSpPr/>
          <p:nvPr/>
        </p:nvGrpSpPr>
        <p:grpSpPr>
          <a:xfrm>
            <a:off x="715262" y="554397"/>
            <a:ext cx="7713476" cy="4037004"/>
            <a:chOff x="800150" y="1277750"/>
            <a:chExt cx="6013000" cy="3147025"/>
          </a:xfrm>
        </p:grpSpPr>
        <p:sp>
          <p:nvSpPr>
            <p:cNvPr id="1795" name="Google Shape;1795;p70"/>
            <p:cNvSpPr/>
            <p:nvPr/>
          </p:nvSpPr>
          <p:spPr>
            <a:xfrm>
              <a:off x="800150" y="1277750"/>
              <a:ext cx="6013000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0"/>
            <p:cNvSpPr/>
            <p:nvPr/>
          </p:nvSpPr>
          <p:spPr>
            <a:xfrm>
              <a:off x="6413900" y="1284425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0"/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0"/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0"/>
            <p:cNvSpPr/>
            <p:nvPr/>
          </p:nvSpPr>
          <p:spPr>
            <a:xfrm>
              <a:off x="800159" y="351561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0" name="Google Shape;1800;p70"/>
          <p:cNvSpPr txBox="1">
            <a:spLocks noGrp="1"/>
          </p:cNvSpPr>
          <p:nvPr>
            <p:ph type="title"/>
          </p:nvPr>
        </p:nvSpPr>
        <p:spPr>
          <a:xfrm>
            <a:off x="1981047" y="1010057"/>
            <a:ext cx="5421590" cy="299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 dirty="0"/>
              <a:t>Practical</a:t>
            </a:r>
            <a:r>
              <a:rPr lang="en" sz="9400" dirty="0"/>
              <a:t> </a:t>
            </a:r>
            <a:br>
              <a:rPr lang="en" sz="12100" dirty="0">
                <a:solidFill>
                  <a:schemeClr val="accent6"/>
                </a:solidFill>
              </a:rPr>
            </a:br>
            <a:r>
              <a:rPr lang="en" sz="8800" dirty="0">
                <a:solidFill>
                  <a:schemeClr val="bg2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Let’s GO</a:t>
            </a:r>
            <a:endParaRPr sz="8800" dirty="0">
              <a:solidFill>
                <a:schemeClr val="bg2"/>
              </a:solidFill>
            </a:endParaRPr>
          </a:p>
        </p:txBody>
      </p:sp>
      <p:pic>
        <p:nvPicPr>
          <p:cNvPr id="3" name="Graphic 2" descr="Rocket outline">
            <a:extLst>
              <a:ext uri="{FF2B5EF4-FFF2-40B4-BE49-F238E27FC236}">
                <a16:creationId xmlns:a16="http://schemas.microsoft.com/office/drawing/2014/main" id="{7AEC3EDB-2FD7-455D-8126-BB488DC12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0000">
            <a:off x="6555183" y="2307742"/>
            <a:ext cx="1694907" cy="1694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6" name="Google Shape;1926;p74"/>
          <p:cNvGrpSpPr/>
          <p:nvPr/>
        </p:nvGrpSpPr>
        <p:grpSpPr>
          <a:xfrm flipH="1">
            <a:off x="339213" y="173180"/>
            <a:ext cx="8465573" cy="4756230"/>
            <a:chOff x="8703074" y="1849780"/>
            <a:chExt cx="2381952" cy="2437798"/>
          </a:xfrm>
        </p:grpSpPr>
        <p:sp>
          <p:nvSpPr>
            <p:cNvPr id="1927" name="Google Shape;1927;p74"/>
            <p:cNvSpPr/>
            <p:nvPr/>
          </p:nvSpPr>
          <p:spPr>
            <a:xfrm>
              <a:off x="8703074" y="1849780"/>
              <a:ext cx="2381952" cy="2437798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25177" y="34877"/>
                  </a:lnTo>
                  <a:lnTo>
                    <a:pt x="34079" y="26729"/>
                  </a:ln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0"/>
                    <a:pt x="31887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10771950" y="1857648"/>
              <a:ext cx="304753" cy="1998800"/>
            </a:xfrm>
            <a:custGeom>
              <a:avLst/>
              <a:gdLst/>
              <a:ahLst/>
              <a:cxnLst/>
              <a:rect l="l" t="t" r="r" b="b"/>
              <a:pathLst>
                <a:path w="4360" h="28738" extrusionOk="0">
                  <a:moveTo>
                    <a:pt x="0" y="0"/>
                  </a:moveTo>
                  <a:cubicBezTo>
                    <a:pt x="1187" y="0"/>
                    <a:pt x="2168" y="959"/>
                    <a:pt x="2168" y="2169"/>
                  </a:cubicBezTo>
                  <a:lnTo>
                    <a:pt x="2168" y="5638"/>
                  </a:lnTo>
                  <a:lnTo>
                    <a:pt x="2168" y="28737"/>
                  </a:lnTo>
                  <a:lnTo>
                    <a:pt x="4360" y="26729"/>
                  </a:lnTo>
                  <a:lnTo>
                    <a:pt x="4360" y="5638"/>
                  </a:lnTo>
                  <a:lnTo>
                    <a:pt x="4360" y="2169"/>
                  </a:lnTo>
                  <a:cubicBezTo>
                    <a:pt x="4360" y="959"/>
                    <a:pt x="3378" y="0"/>
                    <a:pt x="2168" y="0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4"/>
            <p:cNvSpPr/>
            <p:nvPr/>
          </p:nvSpPr>
          <p:spPr>
            <a:xfrm>
              <a:off x="10462751" y="3715085"/>
              <a:ext cx="622275" cy="569644"/>
            </a:xfrm>
            <a:custGeom>
              <a:avLst/>
              <a:gdLst/>
              <a:ahLst/>
              <a:cxnLst/>
              <a:rect l="l" t="t" r="r" b="b"/>
              <a:pathLst>
                <a:path w="8903" h="8150" extrusionOk="0">
                  <a:moveTo>
                    <a:pt x="2169" y="1"/>
                  </a:moveTo>
                  <a:cubicBezTo>
                    <a:pt x="959" y="1"/>
                    <a:pt x="1" y="982"/>
                    <a:pt x="1" y="2192"/>
                  </a:cubicBezTo>
                  <a:lnTo>
                    <a:pt x="1" y="8149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74"/>
            <p:cNvSpPr/>
            <p:nvPr/>
          </p:nvSpPr>
          <p:spPr>
            <a:xfrm>
              <a:off x="8705750" y="1857651"/>
              <a:ext cx="304801" cy="2419487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2169" y="0"/>
                  </a:moveTo>
                  <a:cubicBezTo>
                    <a:pt x="982" y="0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32709"/>
                  </a:lnTo>
                  <a:cubicBezTo>
                    <a:pt x="0" y="33919"/>
                    <a:pt x="982" y="34877"/>
                    <a:pt x="2169" y="34877"/>
                  </a:cubicBezTo>
                  <a:lnTo>
                    <a:pt x="4360" y="34877"/>
                  </a:lnTo>
                  <a:cubicBezTo>
                    <a:pt x="3150" y="34877"/>
                    <a:pt x="2169" y="33919"/>
                    <a:pt x="2169" y="32709"/>
                  </a:cubicBez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0"/>
                    <a:pt x="43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2" name="Google Shape;1932;p74"/>
          <p:cNvSpPr txBox="1">
            <a:spLocks noGrp="1"/>
          </p:cNvSpPr>
          <p:nvPr>
            <p:ph type="title"/>
          </p:nvPr>
        </p:nvSpPr>
        <p:spPr>
          <a:xfrm>
            <a:off x="151821" y="3877967"/>
            <a:ext cx="9109828" cy="9191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QUESTIONS?</a:t>
            </a:r>
            <a:endParaRPr sz="44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7918149-E956-4630-BF40-F6222753F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672" y="395209"/>
            <a:ext cx="2104656" cy="34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7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77"/>
          <p:cNvSpPr txBox="1">
            <a:spLocks noGrp="1"/>
          </p:cNvSpPr>
          <p:nvPr>
            <p:ph type="title"/>
          </p:nvPr>
        </p:nvSpPr>
        <p:spPr>
          <a:xfrm>
            <a:off x="1414667" y="1226695"/>
            <a:ext cx="6329905" cy="126673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987" name="Google Shape;1987;p77"/>
          <p:cNvSpPr txBox="1">
            <a:spLocks noGrp="1"/>
          </p:cNvSpPr>
          <p:nvPr>
            <p:ph type="subTitle" idx="1"/>
          </p:nvPr>
        </p:nvSpPr>
        <p:spPr>
          <a:xfrm>
            <a:off x="700087" y="2493425"/>
            <a:ext cx="7458075" cy="7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find our code at:</a:t>
            </a:r>
            <a:br>
              <a:rPr lang="en" dirty="0"/>
            </a:br>
            <a:r>
              <a:rPr lang="en" dirty="0">
                <a:solidFill>
                  <a:srgbClr val="F67280"/>
                </a:solidFill>
              </a:rPr>
              <a:t> </a:t>
            </a:r>
            <a:r>
              <a:rPr lang="en-IN" u="sng" dirty="0">
                <a:solidFill>
                  <a:srgbClr val="FFD283"/>
                </a:solidFill>
              </a:rPr>
              <a:t>https://github.com/Lazzzy-Coder/CSS-and-JS-Projects</a:t>
            </a:r>
            <a:endParaRPr u="sng" dirty="0">
              <a:solidFill>
                <a:srgbClr val="FFD28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D1FBF-A005-442F-B1FB-0878FFA035E7}"/>
              </a:ext>
            </a:extLst>
          </p:cNvPr>
          <p:cNvSpPr/>
          <p:nvPr/>
        </p:nvSpPr>
        <p:spPr>
          <a:xfrm>
            <a:off x="1950720" y="3695700"/>
            <a:ext cx="5257800" cy="555300"/>
          </a:xfrm>
          <a:prstGeom prst="rect">
            <a:avLst/>
          </a:prstGeom>
          <a:solidFill>
            <a:srgbClr val="8D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42"/>
          <p:cNvGrpSpPr/>
          <p:nvPr/>
        </p:nvGrpSpPr>
        <p:grpSpPr>
          <a:xfrm>
            <a:off x="1177871" y="422329"/>
            <a:ext cx="6780969" cy="4298841"/>
            <a:chOff x="2215425" y="2605825"/>
            <a:chExt cx="4712834" cy="1716119"/>
          </a:xfrm>
        </p:grpSpPr>
        <p:grpSp>
          <p:nvGrpSpPr>
            <p:cNvPr id="637" name="Google Shape;637;p42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38" name="Google Shape;638;p42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2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2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2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2" name="Google Shape;642;p42"/>
            <p:cNvCxnSpPr>
              <a:cxnSpLocks/>
            </p:cNvCxnSpPr>
            <p:nvPr/>
          </p:nvCxnSpPr>
          <p:spPr>
            <a:xfrm>
              <a:off x="2215425" y="3130173"/>
              <a:ext cx="4169518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3" name="Google Shape;643;p42"/>
          <p:cNvSpPr txBox="1">
            <a:spLocks noGrp="1"/>
          </p:cNvSpPr>
          <p:nvPr>
            <p:ph type="title"/>
          </p:nvPr>
        </p:nvSpPr>
        <p:spPr>
          <a:xfrm>
            <a:off x="1052498" y="944745"/>
            <a:ext cx="43578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644" name="Google Shape;644;p42"/>
          <p:cNvSpPr txBox="1">
            <a:spLocks noGrp="1"/>
          </p:cNvSpPr>
          <p:nvPr>
            <p:ph type="subTitle" idx="1"/>
          </p:nvPr>
        </p:nvSpPr>
        <p:spPr>
          <a:xfrm>
            <a:off x="1904746" y="2131360"/>
            <a:ext cx="4891261" cy="25744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the End of the presentation, you will be able to:</a:t>
            </a:r>
            <a:br>
              <a:rPr lang="en-US" dirty="0"/>
            </a:b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Understand basics of DOM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Manipulation in DOM elements using JavaScript</a:t>
            </a:r>
            <a:br>
              <a:rPr lang="en-US" dirty="0"/>
            </a:br>
            <a:r>
              <a:rPr lang="en-US" dirty="0"/>
              <a:t>1. Adding and Deleting DOM Elements</a:t>
            </a:r>
            <a:br>
              <a:rPr lang="en-US" dirty="0"/>
            </a:br>
            <a:r>
              <a:rPr lang="en-US" dirty="0"/>
              <a:t>2. Adding and Removing attributes in DOM elements</a:t>
            </a:r>
            <a:br>
              <a:rPr lang="en-US" dirty="0"/>
            </a:br>
            <a:r>
              <a:rPr lang="en-US" dirty="0"/>
              <a:t>3.  Event Handling - Triggering Classes and IDs on click and hover events</a:t>
            </a:r>
          </a:p>
        </p:txBody>
      </p:sp>
    </p:spTree>
    <p:extLst>
      <p:ext uri="{BB962C8B-B14F-4D97-AF65-F5344CB8AC3E}">
        <p14:creationId xmlns:p14="http://schemas.microsoft.com/office/powerpoint/2010/main" val="2768866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41"/>
          <p:cNvGrpSpPr/>
          <p:nvPr/>
        </p:nvGrpSpPr>
        <p:grpSpPr>
          <a:xfrm>
            <a:off x="724996" y="3129874"/>
            <a:ext cx="3469999" cy="1263647"/>
            <a:chOff x="951625" y="3121263"/>
            <a:chExt cx="3311700" cy="1206000"/>
          </a:xfrm>
        </p:grpSpPr>
        <p:sp>
          <p:nvSpPr>
            <p:cNvPr id="596" name="Google Shape;596;p41"/>
            <p:cNvSpPr/>
            <p:nvPr/>
          </p:nvSpPr>
          <p:spPr>
            <a:xfrm>
              <a:off x="951625" y="3121263"/>
              <a:ext cx="3311700" cy="1206000"/>
            </a:xfrm>
            <a:prstGeom prst="roundRect">
              <a:avLst>
                <a:gd name="adj" fmla="val 2041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1"/>
            <p:cNvSpPr/>
            <p:nvPr/>
          </p:nvSpPr>
          <p:spPr>
            <a:xfrm rot="10800000">
              <a:off x="3770288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8" name="Google Shape;598;p41"/>
            <p:cNvCxnSpPr/>
            <p:nvPr/>
          </p:nvCxnSpPr>
          <p:spPr>
            <a:xfrm>
              <a:off x="1686525" y="3121263"/>
              <a:ext cx="0" cy="120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9" name="Google Shape;599;p41"/>
            <p:cNvSpPr/>
            <p:nvPr/>
          </p:nvSpPr>
          <p:spPr>
            <a:xfrm rot="10800000" flipH="1">
              <a:off x="961750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41"/>
          <p:cNvGrpSpPr/>
          <p:nvPr/>
        </p:nvGrpSpPr>
        <p:grpSpPr>
          <a:xfrm>
            <a:off x="724968" y="1487100"/>
            <a:ext cx="3470049" cy="1266924"/>
            <a:chOff x="724968" y="1487100"/>
            <a:chExt cx="3470049" cy="1266924"/>
          </a:xfrm>
        </p:grpSpPr>
        <p:grpSp>
          <p:nvGrpSpPr>
            <p:cNvPr id="601" name="Google Shape;601;p41"/>
            <p:cNvGrpSpPr/>
            <p:nvPr/>
          </p:nvGrpSpPr>
          <p:grpSpPr>
            <a:xfrm>
              <a:off x="724968" y="1487100"/>
              <a:ext cx="3470049" cy="1263558"/>
              <a:chOff x="807750" y="2267993"/>
              <a:chExt cx="2708648" cy="986307"/>
            </a:xfrm>
          </p:grpSpPr>
          <p:sp>
            <p:nvSpPr>
              <p:cNvPr id="602" name="Google Shape;602;p41"/>
              <p:cNvSpPr/>
              <p:nvPr/>
            </p:nvSpPr>
            <p:spPr>
              <a:xfrm>
                <a:off x="807750" y="2268000"/>
                <a:ext cx="2708525" cy="986300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2" extrusionOk="0">
                    <a:moveTo>
                      <a:pt x="8065" y="1"/>
                    </a:moveTo>
                    <a:cubicBezTo>
                      <a:pt x="3604" y="1"/>
                      <a:pt x="0" y="3605"/>
                      <a:pt x="0" y="8048"/>
                    </a:cubicBezTo>
                    <a:lnTo>
                      <a:pt x="0" y="31386"/>
                    </a:lnTo>
                    <a:cubicBezTo>
                      <a:pt x="0" y="35847"/>
                      <a:pt x="3604" y="39451"/>
                      <a:pt x="8065" y="39451"/>
                    </a:cubicBezTo>
                    <a:lnTo>
                      <a:pt x="100276" y="39451"/>
                    </a:lnTo>
                    <a:cubicBezTo>
                      <a:pt x="104736" y="39451"/>
                      <a:pt x="108341" y="35847"/>
                      <a:pt x="108341" y="31386"/>
                    </a:cubicBezTo>
                    <a:lnTo>
                      <a:pt x="108341" y="14507"/>
                    </a:lnTo>
                    <a:lnTo>
                      <a:pt x="88339" y="1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1"/>
              <p:cNvSpPr/>
              <p:nvPr/>
            </p:nvSpPr>
            <p:spPr>
              <a:xfrm>
                <a:off x="3113000" y="2499975"/>
                <a:ext cx="395700" cy="74540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9816" extrusionOk="0">
                    <a:moveTo>
                      <a:pt x="1" y="29815"/>
                    </a:moveTo>
                    <a:cubicBezTo>
                      <a:pt x="4319" y="29815"/>
                      <a:pt x="7869" y="26300"/>
                      <a:pt x="7869" y="22036"/>
                    </a:cubicBezTo>
                    <a:lnTo>
                      <a:pt x="7869" y="0"/>
                    </a:lnTo>
                    <a:lnTo>
                      <a:pt x="15827" y="5817"/>
                    </a:lnTo>
                    <a:lnTo>
                      <a:pt x="15827" y="22036"/>
                    </a:lnTo>
                    <a:cubicBezTo>
                      <a:pt x="15827" y="24177"/>
                      <a:pt x="14917" y="26140"/>
                      <a:pt x="13508" y="27531"/>
                    </a:cubicBezTo>
                    <a:cubicBezTo>
                      <a:pt x="12437" y="28602"/>
                      <a:pt x="11028" y="29333"/>
                      <a:pt x="9440" y="29655"/>
                    </a:cubicBezTo>
                    <a:cubicBezTo>
                      <a:pt x="8958" y="29815"/>
                      <a:pt x="8458" y="29815"/>
                      <a:pt x="7869" y="29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1"/>
              <p:cNvSpPr/>
              <p:nvPr/>
            </p:nvSpPr>
            <p:spPr>
              <a:xfrm>
                <a:off x="3016990" y="2267993"/>
                <a:ext cx="499408" cy="362705"/>
              </a:xfrm>
              <a:custGeom>
                <a:avLst/>
                <a:gdLst/>
                <a:ahLst/>
                <a:cxnLst/>
                <a:rect l="l" t="t" r="r" b="b"/>
                <a:pathLst>
                  <a:path w="20556" h="15168" extrusionOk="0">
                    <a:moveTo>
                      <a:pt x="7959" y="15167"/>
                    </a:moveTo>
                    <a:cubicBezTo>
                      <a:pt x="3569" y="15167"/>
                      <a:pt x="1" y="11688"/>
                      <a:pt x="1" y="7281"/>
                    </a:cubicBezTo>
                    <a:lnTo>
                      <a:pt x="1" y="1"/>
                    </a:lnTo>
                    <a:lnTo>
                      <a:pt x="20556" y="15167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1"/>
              <p:cNvSpPr/>
              <p:nvPr/>
            </p:nvSpPr>
            <p:spPr>
              <a:xfrm>
                <a:off x="816225" y="2275150"/>
                <a:ext cx="395675" cy="971550"/>
              </a:xfrm>
              <a:custGeom>
                <a:avLst/>
                <a:gdLst/>
                <a:ahLst/>
                <a:cxnLst/>
                <a:rect l="l" t="t" r="r" b="b"/>
                <a:pathLst>
                  <a:path w="15827" h="38862" extrusionOk="0">
                    <a:moveTo>
                      <a:pt x="7869" y="0"/>
                    </a:moveTo>
                    <a:cubicBezTo>
                      <a:pt x="3551" y="0"/>
                      <a:pt x="0" y="3426"/>
                      <a:pt x="0" y="7762"/>
                    </a:cubicBezTo>
                    <a:lnTo>
                      <a:pt x="0" y="31100"/>
                    </a:lnTo>
                    <a:cubicBezTo>
                      <a:pt x="0" y="35347"/>
                      <a:pt x="3551" y="38862"/>
                      <a:pt x="7869" y="38862"/>
                    </a:cubicBezTo>
                    <a:lnTo>
                      <a:pt x="15827" y="38862"/>
                    </a:lnTo>
                    <a:cubicBezTo>
                      <a:pt x="11437" y="38862"/>
                      <a:pt x="7869" y="35347"/>
                      <a:pt x="7869" y="31100"/>
                    </a:cubicBezTo>
                    <a:lnTo>
                      <a:pt x="7869" y="7762"/>
                    </a:lnTo>
                    <a:cubicBezTo>
                      <a:pt x="7869" y="3426"/>
                      <a:pt x="11437" y="0"/>
                      <a:pt x="1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06" name="Google Shape;606;p41"/>
            <p:cNvCxnSpPr/>
            <p:nvPr/>
          </p:nvCxnSpPr>
          <p:spPr>
            <a:xfrm>
              <a:off x="1495024" y="1490424"/>
              <a:ext cx="0" cy="1263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7" name="Google Shape;607;p41"/>
          <p:cNvSpPr txBox="1">
            <a:spLocks noGrp="1"/>
          </p:cNvSpPr>
          <p:nvPr>
            <p:ph type="title" idx="3"/>
          </p:nvPr>
        </p:nvSpPr>
        <p:spPr>
          <a:xfrm>
            <a:off x="725000" y="3213898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608" name="Google Shape;608;p41"/>
          <p:cNvGrpSpPr/>
          <p:nvPr/>
        </p:nvGrpSpPr>
        <p:grpSpPr>
          <a:xfrm>
            <a:off x="4942879" y="1490433"/>
            <a:ext cx="3469999" cy="1263647"/>
            <a:chOff x="951625" y="3121263"/>
            <a:chExt cx="3311700" cy="1206000"/>
          </a:xfrm>
        </p:grpSpPr>
        <p:sp>
          <p:nvSpPr>
            <p:cNvPr id="609" name="Google Shape;609;p41"/>
            <p:cNvSpPr/>
            <p:nvPr/>
          </p:nvSpPr>
          <p:spPr>
            <a:xfrm>
              <a:off x="951625" y="3121263"/>
              <a:ext cx="3311700" cy="1206000"/>
            </a:xfrm>
            <a:prstGeom prst="roundRect">
              <a:avLst>
                <a:gd name="adj" fmla="val 20417"/>
              </a:avLst>
            </a:pr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 rot="10800000">
              <a:off x="3770288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1" name="Google Shape;611;p41"/>
            <p:cNvCxnSpPr/>
            <p:nvPr/>
          </p:nvCxnSpPr>
          <p:spPr>
            <a:xfrm>
              <a:off x="1686525" y="3121263"/>
              <a:ext cx="0" cy="1206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2" name="Google Shape;612;p41"/>
            <p:cNvSpPr/>
            <p:nvPr/>
          </p:nvSpPr>
          <p:spPr>
            <a:xfrm rot="10800000" flipH="1">
              <a:off x="961750" y="3130036"/>
              <a:ext cx="484027" cy="1188251"/>
            </a:xfrm>
            <a:custGeom>
              <a:avLst/>
              <a:gdLst/>
              <a:ahLst/>
              <a:cxnLst/>
              <a:rect l="l" t="t" r="r" b="b"/>
              <a:pathLst>
                <a:path w="4361" h="10866" extrusionOk="0">
                  <a:moveTo>
                    <a:pt x="2169" y="1"/>
                  </a:moveTo>
                  <a:cubicBezTo>
                    <a:pt x="982" y="1"/>
                    <a:pt x="0" y="982"/>
                    <a:pt x="0" y="2169"/>
                  </a:cubicBezTo>
                  <a:lnTo>
                    <a:pt x="0" y="8697"/>
                  </a:lnTo>
                  <a:cubicBezTo>
                    <a:pt x="0" y="9907"/>
                    <a:pt x="982" y="10866"/>
                    <a:pt x="2169" y="10866"/>
                  </a:cubicBezTo>
                  <a:lnTo>
                    <a:pt x="4360" y="10866"/>
                  </a:lnTo>
                  <a:cubicBezTo>
                    <a:pt x="3150" y="10866"/>
                    <a:pt x="2169" y="9907"/>
                    <a:pt x="2169" y="8697"/>
                  </a:cubicBezTo>
                  <a:lnTo>
                    <a:pt x="2169" y="2169"/>
                  </a:lnTo>
                  <a:cubicBezTo>
                    <a:pt x="2169" y="982"/>
                    <a:pt x="3150" y="1"/>
                    <a:pt x="4360" y="1"/>
                  </a:cubicBezTo>
                  <a:close/>
                </a:path>
              </a:pathLst>
            </a:custGeom>
            <a:solidFill>
              <a:srgbClr val="FFE3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41"/>
          <p:cNvGrpSpPr/>
          <p:nvPr/>
        </p:nvGrpSpPr>
        <p:grpSpPr>
          <a:xfrm>
            <a:off x="4941186" y="3129758"/>
            <a:ext cx="3469891" cy="1263725"/>
            <a:chOff x="4941186" y="3129758"/>
            <a:chExt cx="3469891" cy="1263725"/>
          </a:xfrm>
        </p:grpSpPr>
        <p:grpSp>
          <p:nvGrpSpPr>
            <p:cNvPr id="614" name="Google Shape;614;p41"/>
            <p:cNvGrpSpPr/>
            <p:nvPr/>
          </p:nvGrpSpPr>
          <p:grpSpPr>
            <a:xfrm>
              <a:off x="4941186" y="3129758"/>
              <a:ext cx="3469891" cy="1263517"/>
              <a:chOff x="4098825" y="3548675"/>
              <a:chExt cx="2708525" cy="986275"/>
            </a:xfrm>
          </p:grpSpPr>
          <p:sp>
            <p:nvSpPr>
              <p:cNvPr id="615" name="Google Shape;615;p41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1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1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19" name="Google Shape;619;p41"/>
            <p:cNvCxnSpPr/>
            <p:nvPr/>
          </p:nvCxnSpPr>
          <p:spPr>
            <a:xfrm>
              <a:off x="5712908" y="3129883"/>
              <a:ext cx="0" cy="1263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0" name="Google Shape;620;p41"/>
          <p:cNvSpPr txBox="1">
            <a:spLocks noGrp="1"/>
          </p:cNvSpPr>
          <p:nvPr>
            <p:ph type="title" idx="15"/>
          </p:nvPr>
        </p:nvSpPr>
        <p:spPr>
          <a:xfrm>
            <a:off x="4942883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621" name="Google Shape;62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22" name="Google Shape;622;p41"/>
          <p:cNvSpPr txBox="1">
            <a:spLocks noGrp="1"/>
          </p:cNvSpPr>
          <p:nvPr>
            <p:ph type="subTitle" idx="1"/>
          </p:nvPr>
        </p:nvSpPr>
        <p:spPr>
          <a:xfrm>
            <a:off x="1591744" y="3264716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 Methods</a:t>
            </a:r>
            <a:endParaRPr dirty="0"/>
          </a:p>
        </p:txBody>
      </p:sp>
      <p:sp>
        <p:nvSpPr>
          <p:cNvPr id="623" name="Google Shape;623;p41"/>
          <p:cNvSpPr txBox="1">
            <a:spLocks noGrp="1"/>
          </p:cNvSpPr>
          <p:nvPr>
            <p:ph type="subTitle" idx="2"/>
          </p:nvPr>
        </p:nvSpPr>
        <p:spPr>
          <a:xfrm>
            <a:off x="1591744" y="3655336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methods we use in DOM</a:t>
            </a:r>
            <a:endParaRPr dirty="0"/>
          </a:p>
        </p:txBody>
      </p:sp>
      <p:sp>
        <p:nvSpPr>
          <p:cNvPr id="624" name="Google Shape;624;p41"/>
          <p:cNvSpPr txBox="1">
            <a:spLocks noGrp="1"/>
          </p:cNvSpPr>
          <p:nvPr>
            <p:ph type="subTitle" idx="4"/>
          </p:nvPr>
        </p:nvSpPr>
        <p:spPr>
          <a:xfrm>
            <a:off x="5809627" y="3266340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 Manipulation</a:t>
            </a:r>
            <a:endParaRPr dirty="0"/>
          </a:p>
        </p:txBody>
      </p:sp>
      <p:sp>
        <p:nvSpPr>
          <p:cNvPr id="625" name="Google Shape;625;p41"/>
          <p:cNvSpPr txBox="1">
            <a:spLocks noGrp="1"/>
          </p:cNvSpPr>
          <p:nvPr>
            <p:ph type="subTitle" idx="5"/>
          </p:nvPr>
        </p:nvSpPr>
        <p:spPr>
          <a:xfrm>
            <a:off x="5809627" y="3657065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you can manipulate DOM - Live Implementation </a:t>
            </a:r>
            <a:endParaRPr dirty="0"/>
          </a:p>
        </p:txBody>
      </p:sp>
      <p:sp>
        <p:nvSpPr>
          <p:cNvPr id="626" name="Google Shape;626;p41"/>
          <p:cNvSpPr txBox="1">
            <a:spLocks noGrp="1"/>
          </p:cNvSpPr>
          <p:nvPr>
            <p:ph type="title" idx="6"/>
          </p:nvPr>
        </p:nvSpPr>
        <p:spPr>
          <a:xfrm>
            <a:off x="4942885" y="3129903"/>
            <a:ext cx="760200" cy="12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627" name="Google Shape;627;p41"/>
          <p:cNvSpPr txBox="1">
            <a:spLocks noGrp="1"/>
          </p:cNvSpPr>
          <p:nvPr>
            <p:ph type="subTitle" idx="7"/>
          </p:nvPr>
        </p:nvSpPr>
        <p:spPr>
          <a:xfrm>
            <a:off x="1591744" y="1626859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8" name="Google Shape;628;p41"/>
          <p:cNvSpPr txBox="1">
            <a:spLocks noGrp="1"/>
          </p:cNvSpPr>
          <p:nvPr>
            <p:ph type="subTitle" idx="8"/>
          </p:nvPr>
        </p:nvSpPr>
        <p:spPr>
          <a:xfrm>
            <a:off x="1591744" y="2017584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DOM ?</a:t>
            </a:r>
            <a:endParaRPr dirty="0"/>
          </a:p>
        </p:txBody>
      </p:sp>
      <p:sp>
        <p:nvSpPr>
          <p:cNvPr id="629" name="Google Shape;629;p41"/>
          <p:cNvSpPr txBox="1">
            <a:spLocks noGrp="1"/>
          </p:cNvSpPr>
          <p:nvPr>
            <p:ph type="title" idx="9"/>
          </p:nvPr>
        </p:nvSpPr>
        <p:spPr>
          <a:xfrm>
            <a:off x="725000" y="1576106"/>
            <a:ext cx="760200" cy="109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630" name="Google Shape;630;p41"/>
          <p:cNvSpPr txBox="1">
            <a:spLocks noGrp="1"/>
          </p:cNvSpPr>
          <p:nvPr>
            <p:ph type="subTitle" idx="13"/>
          </p:nvPr>
        </p:nvSpPr>
        <p:spPr>
          <a:xfrm>
            <a:off x="5809627" y="1626872"/>
            <a:ext cx="2450700" cy="39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 Tree</a:t>
            </a:r>
            <a:endParaRPr dirty="0"/>
          </a:p>
        </p:txBody>
      </p:sp>
      <p:sp>
        <p:nvSpPr>
          <p:cNvPr id="631" name="Google Shape;631;p41"/>
          <p:cNvSpPr txBox="1">
            <a:spLocks noGrp="1"/>
          </p:cNvSpPr>
          <p:nvPr>
            <p:ph type="subTitle" idx="14"/>
          </p:nvPr>
        </p:nvSpPr>
        <p:spPr>
          <a:xfrm>
            <a:off x="5809627" y="2017597"/>
            <a:ext cx="2450700" cy="60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 Structure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" grpId="0"/>
      <p:bldP spid="620" grpId="0"/>
      <p:bldP spid="622" grpId="0" build="p"/>
      <p:bldP spid="623" grpId="0" build="p"/>
      <p:bldP spid="624" grpId="0" build="p"/>
      <p:bldP spid="625" grpId="0" build="p"/>
      <p:bldP spid="626" grpId="0"/>
      <p:bldP spid="627" grpId="0" build="p"/>
      <p:bldP spid="628" grpId="0" build="p"/>
      <p:bldP spid="629" grpId="0"/>
      <p:bldP spid="630" grpId="0" build="p"/>
      <p:bldP spid="6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42"/>
          <p:cNvGrpSpPr/>
          <p:nvPr/>
        </p:nvGrpSpPr>
        <p:grpSpPr>
          <a:xfrm>
            <a:off x="2215425" y="2605825"/>
            <a:ext cx="4717900" cy="1716119"/>
            <a:chOff x="2215425" y="2605825"/>
            <a:chExt cx="4717900" cy="1716119"/>
          </a:xfrm>
        </p:grpSpPr>
        <p:grpSp>
          <p:nvGrpSpPr>
            <p:cNvPr id="637" name="Google Shape;637;p42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38" name="Google Shape;638;p42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2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2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rgbClr val="FFE3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2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2" name="Google Shape;642;p42"/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3" name="Google Shape;643;p42"/>
          <p:cNvSpPr txBox="1">
            <a:spLocks noGrp="1"/>
          </p:cNvSpPr>
          <p:nvPr>
            <p:ph type="title"/>
          </p:nvPr>
        </p:nvSpPr>
        <p:spPr>
          <a:xfrm>
            <a:off x="2393100" y="2820616"/>
            <a:ext cx="43578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44" name="Google Shape;644;p42"/>
          <p:cNvSpPr txBox="1">
            <a:spLocks noGrp="1"/>
          </p:cNvSpPr>
          <p:nvPr>
            <p:ph type="subTitle" idx="1"/>
          </p:nvPr>
        </p:nvSpPr>
        <p:spPr>
          <a:xfrm>
            <a:off x="2393100" y="3678950"/>
            <a:ext cx="43578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DOM?</a:t>
            </a:r>
            <a:endParaRPr dirty="0"/>
          </a:p>
        </p:txBody>
      </p:sp>
      <p:grpSp>
        <p:nvGrpSpPr>
          <p:cNvPr id="645" name="Google Shape;645;p42"/>
          <p:cNvGrpSpPr/>
          <p:nvPr/>
        </p:nvGrpSpPr>
        <p:grpSpPr>
          <a:xfrm>
            <a:off x="3869819" y="821566"/>
            <a:ext cx="1403924" cy="1436854"/>
            <a:chOff x="3663775" y="843027"/>
            <a:chExt cx="1740329" cy="1781151"/>
          </a:xfrm>
        </p:grpSpPr>
        <p:sp>
          <p:nvSpPr>
            <p:cNvPr id="646" name="Google Shape;646;p42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2"/>
          <p:cNvSpPr txBox="1">
            <a:spLocks noGrp="1"/>
          </p:cNvSpPr>
          <p:nvPr>
            <p:ph type="title" idx="2"/>
          </p:nvPr>
        </p:nvSpPr>
        <p:spPr>
          <a:xfrm>
            <a:off x="3972300" y="1045325"/>
            <a:ext cx="11994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43"/>
          <p:cNvGrpSpPr/>
          <p:nvPr/>
        </p:nvGrpSpPr>
        <p:grpSpPr>
          <a:xfrm rot="10800000">
            <a:off x="1321965" y="870782"/>
            <a:ext cx="6500053" cy="3401934"/>
            <a:chOff x="800150" y="1277750"/>
            <a:chExt cx="6013000" cy="3147025"/>
          </a:xfrm>
        </p:grpSpPr>
        <p:sp>
          <p:nvSpPr>
            <p:cNvPr id="656" name="Google Shape;656;p43"/>
            <p:cNvSpPr/>
            <p:nvPr/>
          </p:nvSpPr>
          <p:spPr>
            <a:xfrm>
              <a:off x="800150" y="1277750"/>
              <a:ext cx="6013000" cy="3147025"/>
            </a:xfrm>
            <a:custGeom>
              <a:avLst/>
              <a:gdLst/>
              <a:ahLst/>
              <a:cxnLst/>
              <a:rect l="l" t="t" r="r" b="b"/>
              <a:pathLst>
                <a:path w="240520" h="125881" extrusionOk="0">
                  <a:moveTo>
                    <a:pt x="8101" y="0"/>
                  </a:moveTo>
                  <a:cubicBezTo>
                    <a:pt x="3623" y="0"/>
                    <a:pt x="1" y="3640"/>
                    <a:pt x="1" y="8119"/>
                  </a:cubicBezTo>
                  <a:lnTo>
                    <a:pt x="1" y="93531"/>
                  </a:lnTo>
                  <a:lnTo>
                    <a:pt x="39843" y="125880"/>
                  </a:lnTo>
                  <a:lnTo>
                    <a:pt x="232401" y="125880"/>
                  </a:lnTo>
                  <a:cubicBezTo>
                    <a:pt x="236880" y="125880"/>
                    <a:pt x="240520" y="122258"/>
                    <a:pt x="240520" y="117780"/>
                  </a:cubicBezTo>
                  <a:lnTo>
                    <a:pt x="240520" y="8119"/>
                  </a:lnTo>
                  <a:cubicBezTo>
                    <a:pt x="240520" y="5960"/>
                    <a:pt x="239663" y="3890"/>
                    <a:pt x="238147" y="2373"/>
                  </a:cubicBezTo>
                  <a:cubicBezTo>
                    <a:pt x="236630" y="857"/>
                    <a:pt x="234560" y="0"/>
                    <a:pt x="23240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6413900" y="1284425"/>
              <a:ext cx="391225" cy="3131875"/>
            </a:xfrm>
            <a:custGeom>
              <a:avLst/>
              <a:gdLst/>
              <a:ahLst/>
              <a:cxnLst/>
              <a:rect l="l" t="t" r="r" b="b"/>
              <a:pathLst>
                <a:path w="15649" h="125275" extrusionOk="0">
                  <a:moveTo>
                    <a:pt x="0" y="1"/>
                  </a:moveTo>
                  <a:cubicBezTo>
                    <a:pt x="4336" y="1"/>
                    <a:pt x="7869" y="3445"/>
                    <a:pt x="7869" y="7798"/>
                  </a:cubicBezTo>
                  <a:lnTo>
                    <a:pt x="7869" y="20252"/>
                  </a:lnTo>
                  <a:lnTo>
                    <a:pt x="7869" y="117495"/>
                  </a:lnTo>
                  <a:cubicBezTo>
                    <a:pt x="7869" y="121848"/>
                    <a:pt x="4336" y="125274"/>
                    <a:pt x="0" y="125274"/>
                  </a:cubicBezTo>
                  <a:lnTo>
                    <a:pt x="7869" y="125274"/>
                  </a:lnTo>
                  <a:cubicBezTo>
                    <a:pt x="12133" y="125274"/>
                    <a:pt x="15648" y="121848"/>
                    <a:pt x="15648" y="117495"/>
                  </a:cubicBezTo>
                  <a:lnTo>
                    <a:pt x="15648" y="20252"/>
                  </a:lnTo>
                  <a:lnTo>
                    <a:pt x="15648" y="7798"/>
                  </a:lnTo>
                  <a:cubicBezTo>
                    <a:pt x="15648" y="3445"/>
                    <a:pt x="12133" y="1"/>
                    <a:pt x="7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1277450" y="3609775"/>
              <a:ext cx="5532575" cy="25"/>
            </a:xfrm>
            <a:custGeom>
              <a:avLst/>
              <a:gdLst/>
              <a:ahLst/>
              <a:cxnLst/>
              <a:rect l="l" t="t" r="r" b="b"/>
              <a:pathLst>
                <a:path w="221303" h="1" fill="none" extrusionOk="0">
                  <a:moveTo>
                    <a:pt x="0" y="1"/>
                  </a:moveTo>
                  <a:lnTo>
                    <a:pt x="221303" y="1"/>
                  </a:lnTo>
                </a:path>
              </a:pathLst>
            </a:custGeom>
            <a:noFill/>
            <a:ln w="147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807292" y="1284418"/>
              <a:ext cx="406375" cy="2489055"/>
            </a:xfrm>
            <a:custGeom>
              <a:avLst/>
              <a:gdLst/>
              <a:ahLst/>
              <a:cxnLst/>
              <a:rect l="l" t="t" r="r" b="b"/>
              <a:pathLst>
                <a:path w="16255" h="97975" extrusionOk="0">
                  <a:moveTo>
                    <a:pt x="8172" y="1"/>
                  </a:moveTo>
                  <a:cubicBezTo>
                    <a:pt x="3658" y="1"/>
                    <a:pt x="0" y="3302"/>
                    <a:pt x="0" y="7441"/>
                  </a:cubicBezTo>
                  <a:lnTo>
                    <a:pt x="0" y="19360"/>
                  </a:lnTo>
                  <a:lnTo>
                    <a:pt x="0" y="91855"/>
                  </a:lnTo>
                  <a:lnTo>
                    <a:pt x="8172" y="97975"/>
                  </a:lnTo>
                  <a:lnTo>
                    <a:pt x="8172" y="19360"/>
                  </a:lnTo>
                  <a:lnTo>
                    <a:pt x="8172" y="7441"/>
                  </a:lnTo>
                  <a:cubicBezTo>
                    <a:pt x="8172" y="3302"/>
                    <a:pt x="11759" y="1"/>
                    <a:pt x="16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800159" y="3515611"/>
              <a:ext cx="990409" cy="909155"/>
            </a:xfrm>
            <a:custGeom>
              <a:avLst/>
              <a:gdLst/>
              <a:ahLst/>
              <a:cxnLst/>
              <a:rect l="l" t="t" r="r" b="b"/>
              <a:pathLst>
                <a:path w="40236" h="36935" extrusionOk="0">
                  <a:moveTo>
                    <a:pt x="18414" y="0"/>
                  </a:moveTo>
                  <a:cubicBezTo>
                    <a:pt x="18093" y="0"/>
                    <a:pt x="17754" y="89"/>
                    <a:pt x="17433" y="303"/>
                  </a:cubicBezTo>
                  <a:cubicBezTo>
                    <a:pt x="12152" y="3658"/>
                    <a:pt x="6049" y="4211"/>
                    <a:pt x="2641" y="4211"/>
                  </a:cubicBezTo>
                  <a:cubicBezTo>
                    <a:pt x="1018" y="4211"/>
                    <a:pt x="1" y="4086"/>
                    <a:pt x="1" y="4086"/>
                  </a:cubicBezTo>
                  <a:lnTo>
                    <a:pt x="1" y="4086"/>
                  </a:lnTo>
                  <a:lnTo>
                    <a:pt x="40236" y="36934"/>
                  </a:lnTo>
                  <a:cubicBezTo>
                    <a:pt x="27139" y="21982"/>
                    <a:pt x="21787" y="6941"/>
                    <a:pt x="20020" y="1303"/>
                  </a:cubicBezTo>
                  <a:cubicBezTo>
                    <a:pt x="19842" y="482"/>
                    <a:pt x="19146" y="0"/>
                    <a:pt x="18414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1739050" y="870775"/>
            <a:ext cx="5005500" cy="86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1"/>
          </p:nvPr>
        </p:nvSpPr>
        <p:spPr>
          <a:xfrm>
            <a:off x="1739050" y="2118200"/>
            <a:ext cx="5005500" cy="17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Document Object Model</a:t>
            </a:r>
            <a:r>
              <a:rPr lang="en-US" dirty="0"/>
              <a:t> (</a:t>
            </a:r>
            <a:r>
              <a:rPr lang="en-US" i="1" dirty="0"/>
              <a:t>DOM</a:t>
            </a:r>
            <a:r>
              <a:rPr lang="en-US" dirty="0"/>
              <a:t>) is the data representation of the objects that comprise the structure and content of a document on the web.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4"/>
          <p:cNvGrpSpPr/>
          <p:nvPr/>
        </p:nvGrpSpPr>
        <p:grpSpPr>
          <a:xfrm>
            <a:off x="1865945" y="706346"/>
            <a:ext cx="5581335" cy="4230284"/>
            <a:chOff x="1087725" y="2128654"/>
            <a:chExt cx="3125253" cy="2368736"/>
          </a:xfrm>
        </p:grpSpPr>
        <p:grpSp>
          <p:nvGrpSpPr>
            <p:cNvPr id="675" name="Google Shape;675;p44"/>
            <p:cNvGrpSpPr/>
            <p:nvPr/>
          </p:nvGrpSpPr>
          <p:grpSpPr>
            <a:xfrm>
              <a:off x="1088781" y="2128654"/>
              <a:ext cx="3124197" cy="2368736"/>
              <a:chOff x="1785525" y="1086825"/>
              <a:chExt cx="4141300" cy="3139895"/>
            </a:xfrm>
          </p:grpSpPr>
          <p:sp>
            <p:nvSpPr>
              <p:cNvPr id="676" name="Google Shape;676;p44"/>
              <p:cNvSpPr/>
              <p:nvPr/>
            </p:nvSpPr>
            <p:spPr>
              <a:xfrm>
                <a:off x="1785525" y="1086825"/>
                <a:ext cx="4141300" cy="3139875"/>
              </a:xfrm>
              <a:custGeom>
                <a:avLst/>
                <a:gdLst/>
                <a:ahLst/>
                <a:cxnLst/>
                <a:rect l="l" t="t" r="r" b="b"/>
                <a:pathLst>
                  <a:path w="165652" h="125595" extrusionOk="0">
                    <a:moveTo>
                      <a:pt x="8011" y="1"/>
                    </a:moveTo>
                    <a:cubicBezTo>
                      <a:pt x="3587" y="1"/>
                      <a:pt x="0" y="3605"/>
                      <a:pt x="0" y="8030"/>
                    </a:cubicBezTo>
                    <a:lnTo>
                      <a:pt x="0" y="117566"/>
                    </a:lnTo>
                    <a:cubicBezTo>
                      <a:pt x="0" y="122009"/>
                      <a:pt x="3587" y="125595"/>
                      <a:pt x="8011" y="125595"/>
                    </a:cubicBezTo>
                    <a:lnTo>
                      <a:pt x="134320" y="125595"/>
                    </a:lnTo>
                    <a:lnTo>
                      <a:pt x="165651" y="96583"/>
                    </a:lnTo>
                    <a:lnTo>
                      <a:pt x="165651" y="8030"/>
                    </a:lnTo>
                    <a:cubicBezTo>
                      <a:pt x="165651" y="5907"/>
                      <a:pt x="164795" y="3855"/>
                      <a:pt x="163296" y="2356"/>
                    </a:cubicBezTo>
                    <a:cubicBezTo>
                      <a:pt x="161797" y="857"/>
                      <a:pt x="159745" y="1"/>
                      <a:pt x="157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4"/>
              <p:cNvSpPr/>
              <p:nvPr/>
            </p:nvSpPr>
            <p:spPr>
              <a:xfrm>
                <a:off x="5527563" y="1098750"/>
                <a:ext cx="392550" cy="2575215"/>
              </a:xfrm>
              <a:custGeom>
                <a:avLst/>
                <a:gdLst/>
                <a:ahLst/>
                <a:cxnLst/>
                <a:rect l="l" t="t" r="r" b="b"/>
                <a:pathLst>
                  <a:path w="15702" h="103184" extrusionOk="0">
                    <a:moveTo>
                      <a:pt x="0" y="0"/>
                    </a:moveTo>
                    <a:cubicBezTo>
                      <a:pt x="4282" y="0"/>
                      <a:pt x="7815" y="3444"/>
                      <a:pt x="7815" y="7797"/>
                    </a:cubicBezTo>
                    <a:lnTo>
                      <a:pt x="7815" y="20251"/>
                    </a:lnTo>
                    <a:lnTo>
                      <a:pt x="7815" y="103184"/>
                    </a:lnTo>
                    <a:lnTo>
                      <a:pt x="15702" y="95976"/>
                    </a:lnTo>
                    <a:lnTo>
                      <a:pt x="15702" y="20251"/>
                    </a:lnTo>
                    <a:lnTo>
                      <a:pt x="15702" y="7797"/>
                    </a:lnTo>
                    <a:cubicBezTo>
                      <a:pt x="15702" y="3444"/>
                      <a:pt x="12169" y="0"/>
                      <a:pt x="78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4"/>
              <p:cNvSpPr/>
              <p:nvPr/>
            </p:nvSpPr>
            <p:spPr>
              <a:xfrm>
                <a:off x="5139985" y="3503490"/>
                <a:ext cx="786770" cy="723230"/>
              </a:xfrm>
              <a:custGeom>
                <a:avLst/>
                <a:gdLst/>
                <a:ahLst/>
                <a:cxnLst/>
                <a:rect l="l" t="t" r="r" b="b"/>
                <a:pathLst>
                  <a:path w="32064" h="29334" extrusionOk="0">
                    <a:moveTo>
                      <a:pt x="7815" y="1"/>
                    </a:moveTo>
                    <a:cubicBezTo>
                      <a:pt x="3462" y="1"/>
                      <a:pt x="0" y="3516"/>
                      <a:pt x="0" y="7887"/>
                    </a:cubicBezTo>
                    <a:lnTo>
                      <a:pt x="0" y="29334"/>
                    </a:lnTo>
                    <a:lnTo>
                      <a:pt x="32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4"/>
              <p:cNvSpPr/>
              <p:nvPr/>
            </p:nvSpPr>
            <p:spPr>
              <a:xfrm>
                <a:off x="1792642" y="1098750"/>
                <a:ext cx="388139" cy="3114590"/>
              </a:xfrm>
              <a:custGeom>
                <a:avLst/>
                <a:gdLst/>
                <a:ahLst/>
                <a:cxnLst/>
                <a:rect l="l" t="t" r="r" b="b"/>
                <a:pathLst>
                  <a:path w="15524" h="124971" extrusionOk="0">
                    <a:moveTo>
                      <a:pt x="15524" y="124971"/>
                    </a:moveTo>
                    <a:cubicBezTo>
                      <a:pt x="11206" y="124971"/>
                      <a:pt x="7709" y="121545"/>
                      <a:pt x="7709" y="117209"/>
                    </a:cubicBezTo>
                    <a:lnTo>
                      <a:pt x="7709" y="104773"/>
                    </a:lnTo>
                    <a:lnTo>
                      <a:pt x="7709" y="7762"/>
                    </a:lnTo>
                    <a:cubicBezTo>
                      <a:pt x="7709" y="3427"/>
                      <a:pt x="11206" y="1"/>
                      <a:pt x="15524" y="1"/>
                    </a:cubicBezTo>
                    <a:lnTo>
                      <a:pt x="7709" y="1"/>
                    </a:lnTo>
                    <a:cubicBezTo>
                      <a:pt x="3498" y="1"/>
                      <a:pt x="1" y="3427"/>
                      <a:pt x="1" y="7762"/>
                    </a:cubicBezTo>
                    <a:lnTo>
                      <a:pt x="1" y="104773"/>
                    </a:lnTo>
                    <a:lnTo>
                      <a:pt x="1" y="117209"/>
                    </a:lnTo>
                    <a:cubicBezTo>
                      <a:pt x="1" y="121545"/>
                      <a:pt x="3498" y="124971"/>
                      <a:pt x="7709" y="12497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80" name="Google Shape;680;p44"/>
            <p:cNvCxnSpPr/>
            <p:nvPr/>
          </p:nvCxnSpPr>
          <p:spPr>
            <a:xfrm>
              <a:off x="1087725" y="2725830"/>
              <a:ext cx="3125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2" name="Google Shape;682;p44"/>
          <p:cNvSpPr txBox="1">
            <a:spLocks noGrp="1"/>
          </p:cNvSpPr>
          <p:nvPr>
            <p:ph type="subTitle" idx="1"/>
          </p:nvPr>
        </p:nvSpPr>
        <p:spPr>
          <a:xfrm>
            <a:off x="2532994" y="948353"/>
            <a:ext cx="4396125" cy="7186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hlinkClick r:id="rId3" tooltip="Permalink to DOM and JavaScript"/>
              </a:rPr>
              <a:t>DOM and JavaScript</a:t>
            </a:r>
            <a:endParaRPr sz="4000" dirty="0"/>
          </a:p>
        </p:txBody>
      </p:sp>
      <p:sp>
        <p:nvSpPr>
          <p:cNvPr id="683" name="Google Shape;683;p44"/>
          <p:cNvSpPr txBox="1">
            <a:spLocks noGrp="1"/>
          </p:cNvSpPr>
          <p:nvPr>
            <p:ph type="subTitle" idx="2"/>
          </p:nvPr>
        </p:nvSpPr>
        <p:spPr>
          <a:xfrm>
            <a:off x="2247410" y="1666954"/>
            <a:ext cx="4818131" cy="284292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DOM is not a programming language. It was designed to be independent of any programming language, making the structural representation of the document available from a single, consistent API. Even if most web developers will only use the DOM through JavaScript, implementations of the DOM can be built for any language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 invX="1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45"/>
          <p:cNvGrpSpPr/>
          <p:nvPr/>
        </p:nvGrpSpPr>
        <p:grpSpPr>
          <a:xfrm>
            <a:off x="3227762" y="1713675"/>
            <a:ext cx="4717900" cy="1716119"/>
            <a:chOff x="2215425" y="2605825"/>
            <a:chExt cx="4717900" cy="1716119"/>
          </a:xfrm>
        </p:grpSpPr>
        <p:grpSp>
          <p:nvGrpSpPr>
            <p:cNvPr id="691" name="Google Shape;691;p45"/>
            <p:cNvGrpSpPr/>
            <p:nvPr/>
          </p:nvGrpSpPr>
          <p:grpSpPr>
            <a:xfrm>
              <a:off x="2215425" y="2605825"/>
              <a:ext cx="4712834" cy="1716119"/>
              <a:chOff x="4098825" y="3548675"/>
              <a:chExt cx="2708525" cy="986275"/>
            </a:xfrm>
          </p:grpSpPr>
          <p:sp>
            <p:nvSpPr>
              <p:cNvPr id="692" name="Google Shape;692;p45"/>
              <p:cNvSpPr/>
              <p:nvPr/>
            </p:nvSpPr>
            <p:spPr>
              <a:xfrm>
                <a:off x="4098825" y="3548675"/>
                <a:ext cx="2708525" cy="986275"/>
              </a:xfrm>
              <a:custGeom>
                <a:avLst/>
                <a:gdLst/>
                <a:ahLst/>
                <a:cxnLst/>
                <a:rect l="l" t="t" r="r" b="b"/>
                <a:pathLst>
                  <a:path w="108341" h="39451" extrusionOk="0">
                    <a:moveTo>
                      <a:pt x="8047" y="0"/>
                    </a:moveTo>
                    <a:cubicBezTo>
                      <a:pt x="3604" y="0"/>
                      <a:pt x="0" y="3604"/>
                      <a:pt x="0" y="8065"/>
                    </a:cubicBezTo>
                    <a:lnTo>
                      <a:pt x="0" y="31403"/>
                    </a:lnTo>
                    <a:cubicBezTo>
                      <a:pt x="0" y="35846"/>
                      <a:pt x="3604" y="39450"/>
                      <a:pt x="8047" y="39450"/>
                    </a:cubicBezTo>
                    <a:lnTo>
                      <a:pt x="100276" y="39450"/>
                    </a:lnTo>
                    <a:cubicBezTo>
                      <a:pt x="104719" y="39450"/>
                      <a:pt x="108341" y="35846"/>
                      <a:pt x="108341" y="31403"/>
                    </a:cubicBezTo>
                    <a:lnTo>
                      <a:pt x="108341" y="15309"/>
                    </a:lnTo>
                    <a:lnTo>
                      <a:pt x="108234" y="15309"/>
                    </a:lnTo>
                    <a:cubicBezTo>
                      <a:pt x="106610" y="15309"/>
                      <a:pt x="104469" y="16344"/>
                      <a:pt x="103041" y="17218"/>
                    </a:cubicBezTo>
                    <a:cubicBezTo>
                      <a:pt x="102649" y="17450"/>
                      <a:pt x="102221" y="17575"/>
                      <a:pt x="101810" y="17575"/>
                    </a:cubicBezTo>
                    <a:cubicBezTo>
                      <a:pt x="101186" y="17575"/>
                      <a:pt x="100597" y="17307"/>
                      <a:pt x="100133" y="16808"/>
                    </a:cubicBezTo>
                    <a:cubicBezTo>
                      <a:pt x="97011" y="13436"/>
                      <a:pt x="89303" y="5139"/>
                      <a:pt x="836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4106850" y="3555800"/>
                <a:ext cx="396125" cy="972000"/>
              </a:xfrm>
              <a:custGeom>
                <a:avLst/>
                <a:gdLst/>
                <a:ahLst/>
                <a:cxnLst/>
                <a:rect l="l" t="t" r="r" b="b"/>
                <a:pathLst>
                  <a:path w="15845" h="38880" extrusionOk="0">
                    <a:moveTo>
                      <a:pt x="7887" y="38880"/>
                    </a:moveTo>
                    <a:cubicBezTo>
                      <a:pt x="3569" y="38880"/>
                      <a:pt x="0" y="35365"/>
                      <a:pt x="0" y="31118"/>
                    </a:cubicBezTo>
                    <a:lnTo>
                      <a:pt x="0" y="7762"/>
                    </a:lnTo>
                    <a:cubicBezTo>
                      <a:pt x="0" y="3426"/>
                      <a:pt x="3569" y="1"/>
                      <a:pt x="7887" y="1"/>
                    </a:cubicBezTo>
                    <a:lnTo>
                      <a:pt x="15845" y="1"/>
                    </a:lnTo>
                    <a:cubicBezTo>
                      <a:pt x="11437" y="1"/>
                      <a:pt x="7887" y="3426"/>
                      <a:pt x="7887" y="7762"/>
                    </a:cubicBezTo>
                    <a:lnTo>
                      <a:pt x="7887" y="31118"/>
                    </a:lnTo>
                    <a:cubicBezTo>
                      <a:pt x="7887" y="35365"/>
                      <a:pt x="11437" y="38880"/>
                      <a:pt x="15845" y="3888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5"/>
              <p:cNvSpPr/>
              <p:nvPr/>
            </p:nvSpPr>
            <p:spPr>
              <a:xfrm>
                <a:off x="6404075" y="3931825"/>
                <a:ext cx="395700" cy="594650"/>
              </a:xfrm>
              <a:custGeom>
                <a:avLst/>
                <a:gdLst/>
                <a:ahLst/>
                <a:cxnLst/>
                <a:rect l="l" t="t" r="r" b="b"/>
                <a:pathLst>
                  <a:path w="15828" h="23786" extrusionOk="0">
                    <a:moveTo>
                      <a:pt x="15827" y="1"/>
                    </a:moveTo>
                    <a:cubicBezTo>
                      <a:pt x="14222" y="72"/>
                      <a:pt x="12205" y="1054"/>
                      <a:pt x="10831" y="1892"/>
                    </a:cubicBezTo>
                    <a:cubicBezTo>
                      <a:pt x="10439" y="2124"/>
                      <a:pt x="10011" y="2249"/>
                      <a:pt x="9600" y="2249"/>
                    </a:cubicBezTo>
                    <a:cubicBezTo>
                      <a:pt x="8976" y="2249"/>
                      <a:pt x="8387" y="1981"/>
                      <a:pt x="7923" y="1482"/>
                    </a:cubicBezTo>
                    <a:cubicBezTo>
                      <a:pt x="7905" y="1464"/>
                      <a:pt x="7887" y="1446"/>
                      <a:pt x="7870" y="1411"/>
                    </a:cubicBezTo>
                    <a:lnTo>
                      <a:pt x="7870" y="16006"/>
                    </a:lnTo>
                    <a:cubicBezTo>
                      <a:pt x="7870" y="20270"/>
                      <a:pt x="4301" y="23785"/>
                      <a:pt x="1" y="23785"/>
                    </a:cubicBezTo>
                    <a:lnTo>
                      <a:pt x="7870" y="23785"/>
                    </a:lnTo>
                    <a:cubicBezTo>
                      <a:pt x="8441" y="23785"/>
                      <a:pt x="8940" y="23785"/>
                      <a:pt x="9440" y="23625"/>
                    </a:cubicBezTo>
                    <a:cubicBezTo>
                      <a:pt x="11010" y="23286"/>
                      <a:pt x="12419" y="22554"/>
                      <a:pt x="13508" y="21483"/>
                    </a:cubicBezTo>
                    <a:cubicBezTo>
                      <a:pt x="14917" y="20092"/>
                      <a:pt x="15827" y="18129"/>
                      <a:pt x="15827" y="16006"/>
                    </a:cubicBezTo>
                    <a:lnTo>
                      <a:pt x="15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5"/>
              <p:cNvSpPr/>
              <p:nvPr/>
            </p:nvSpPr>
            <p:spPr>
              <a:xfrm>
                <a:off x="6190425" y="3548675"/>
                <a:ext cx="6093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24374" h="17576" extrusionOk="0">
                    <a:moveTo>
                      <a:pt x="0" y="0"/>
                    </a:moveTo>
                    <a:cubicBezTo>
                      <a:pt x="5603" y="5121"/>
                      <a:pt x="13240" y="13329"/>
                      <a:pt x="16416" y="16737"/>
                    </a:cubicBezTo>
                    <a:cubicBezTo>
                      <a:pt x="16433" y="16772"/>
                      <a:pt x="16451" y="16790"/>
                      <a:pt x="16469" y="16808"/>
                    </a:cubicBezTo>
                    <a:cubicBezTo>
                      <a:pt x="16915" y="17307"/>
                      <a:pt x="17522" y="17575"/>
                      <a:pt x="18146" y="17575"/>
                    </a:cubicBezTo>
                    <a:cubicBezTo>
                      <a:pt x="18557" y="17575"/>
                      <a:pt x="18985" y="17450"/>
                      <a:pt x="19377" y="17218"/>
                    </a:cubicBezTo>
                    <a:cubicBezTo>
                      <a:pt x="20751" y="16380"/>
                      <a:pt x="22768" y="15398"/>
                      <a:pt x="24373" y="15327"/>
                    </a:cubicBezTo>
                    <a:lnTo>
                      <a:pt x="24373" y="15095"/>
                    </a:lnTo>
                    <a:lnTo>
                      <a:pt x="24124" y="14917"/>
                    </a:lnTo>
                    <a:lnTo>
                      <a:pt x="16416" y="10135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6" name="Google Shape;696;p45"/>
            <p:cNvCxnSpPr/>
            <p:nvPr/>
          </p:nvCxnSpPr>
          <p:spPr>
            <a:xfrm>
              <a:off x="2215525" y="3581888"/>
              <a:ext cx="4717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7" name="Google Shape;697;p45"/>
          <p:cNvGrpSpPr/>
          <p:nvPr/>
        </p:nvGrpSpPr>
        <p:grpSpPr>
          <a:xfrm>
            <a:off x="1198328" y="1713683"/>
            <a:ext cx="1676807" cy="1716139"/>
            <a:chOff x="3663775" y="843027"/>
            <a:chExt cx="1740329" cy="1781151"/>
          </a:xfrm>
        </p:grpSpPr>
        <p:sp>
          <p:nvSpPr>
            <p:cNvPr id="698" name="Google Shape;698;p45"/>
            <p:cNvSpPr/>
            <p:nvPr/>
          </p:nvSpPr>
          <p:spPr>
            <a:xfrm>
              <a:off x="3663775" y="843027"/>
              <a:ext cx="1740329" cy="1781132"/>
            </a:xfrm>
            <a:custGeom>
              <a:avLst/>
              <a:gdLst/>
              <a:ahLst/>
              <a:cxnLst/>
              <a:rect l="l" t="t" r="r" b="b"/>
              <a:pathLst>
                <a:path w="34079" h="34878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9929" y="34878"/>
                  </a:lnTo>
                  <a:lnTo>
                    <a:pt x="31887" y="34878"/>
                  </a:lnTo>
                  <a:cubicBezTo>
                    <a:pt x="33097" y="34878"/>
                    <a:pt x="34079" y="33919"/>
                    <a:pt x="34079" y="32709"/>
                  </a:cubicBezTo>
                  <a:lnTo>
                    <a:pt x="34079" y="5638"/>
                  </a:lnTo>
                  <a:lnTo>
                    <a:pt x="34079" y="2169"/>
                  </a:lnTo>
                  <a:cubicBezTo>
                    <a:pt x="34079" y="959"/>
                    <a:pt x="33097" y="1"/>
                    <a:pt x="3188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5175348" y="851827"/>
              <a:ext cx="222705" cy="1763606"/>
            </a:xfrm>
            <a:custGeom>
              <a:avLst/>
              <a:gdLst/>
              <a:ahLst/>
              <a:cxnLst/>
              <a:rect l="l" t="t" r="r" b="b"/>
              <a:pathLst>
                <a:path w="4361" h="34878" extrusionOk="0">
                  <a:moveTo>
                    <a:pt x="1" y="1"/>
                  </a:moveTo>
                  <a:cubicBezTo>
                    <a:pt x="1211" y="1"/>
                    <a:pt x="2169" y="959"/>
                    <a:pt x="2169" y="2169"/>
                  </a:cubicBezTo>
                  <a:lnTo>
                    <a:pt x="2169" y="5638"/>
                  </a:lnTo>
                  <a:lnTo>
                    <a:pt x="2169" y="32709"/>
                  </a:lnTo>
                  <a:cubicBezTo>
                    <a:pt x="2169" y="33919"/>
                    <a:pt x="1211" y="34878"/>
                    <a:pt x="1" y="34878"/>
                  </a:cubicBezTo>
                  <a:lnTo>
                    <a:pt x="2169" y="34878"/>
                  </a:lnTo>
                  <a:cubicBezTo>
                    <a:pt x="3379" y="34878"/>
                    <a:pt x="4361" y="33919"/>
                    <a:pt x="4361" y="32709"/>
                  </a:cubicBezTo>
                  <a:lnTo>
                    <a:pt x="4361" y="5638"/>
                  </a:lnTo>
                  <a:lnTo>
                    <a:pt x="4361" y="2169"/>
                  </a:lnTo>
                  <a:cubicBezTo>
                    <a:pt x="4361" y="959"/>
                    <a:pt x="3379" y="1"/>
                    <a:pt x="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5"/>
            <p:cNvSpPr/>
            <p:nvPr/>
          </p:nvSpPr>
          <p:spPr>
            <a:xfrm>
              <a:off x="3671042" y="848934"/>
              <a:ext cx="219995" cy="1439704"/>
            </a:xfrm>
            <a:custGeom>
              <a:avLst/>
              <a:gdLst/>
              <a:ahLst/>
              <a:cxnLst/>
              <a:rect l="l" t="t" r="r" b="b"/>
              <a:pathLst>
                <a:path w="4360" h="28533" extrusionOk="0">
                  <a:moveTo>
                    <a:pt x="2169" y="1"/>
                  </a:moveTo>
                  <a:cubicBezTo>
                    <a:pt x="982" y="1"/>
                    <a:pt x="0" y="959"/>
                    <a:pt x="0" y="2169"/>
                  </a:cubicBezTo>
                  <a:lnTo>
                    <a:pt x="0" y="5638"/>
                  </a:lnTo>
                  <a:lnTo>
                    <a:pt x="0" y="26752"/>
                  </a:lnTo>
                  <a:lnTo>
                    <a:pt x="2169" y="28532"/>
                  </a:lnTo>
                  <a:lnTo>
                    <a:pt x="2169" y="5638"/>
                  </a:lnTo>
                  <a:lnTo>
                    <a:pt x="2169" y="2169"/>
                  </a:lnTo>
                  <a:cubicBezTo>
                    <a:pt x="2169" y="959"/>
                    <a:pt x="3150" y="1"/>
                    <a:pt x="4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5"/>
            <p:cNvSpPr/>
            <p:nvPr/>
          </p:nvSpPr>
          <p:spPr>
            <a:xfrm>
              <a:off x="3663775" y="2157880"/>
              <a:ext cx="507100" cy="466297"/>
            </a:xfrm>
            <a:custGeom>
              <a:avLst/>
              <a:gdLst/>
              <a:ahLst/>
              <a:cxnLst/>
              <a:rect l="l" t="t" r="r" b="b"/>
              <a:pathLst>
                <a:path w="9930" h="9131" extrusionOk="0">
                  <a:moveTo>
                    <a:pt x="4522" y="1"/>
                  </a:moveTo>
                  <a:cubicBezTo>
                    <a:pt x="4444" y="1"/>
                    <a:pt x="4365" y="22"/>
                    <a:pt x="4292" y="69"/>
                  </a:cubicBezTo>
                  <a:cubicBezTo>
                    <a:pt x="2997" y="901"/>
                    <a:pt x="1495" y="1036"/>
                    <a:pt x="655" y="1036"/>
                  </a:cubicBezTo>
                  <a:cubicBezTo>
                    <a:pt x="251" y="1036"/>
                    <a:pt x="0" y="1005"/>
                    <a:pt x="0" y="1005"/>
                  </a:cubicBezTo>
                  <a:lnTo>
                    <a:pt x="0" y="1005"/>
                  </a:lnTo>
                  <a:lnTo>
                    <a:pt x="9929" y="9131"/>
                  </a:lnTo>
                  <a:cubicBezTo>
                    <a:pt x="6688" y="5433"/>
                    <a:pt x="5364" y="1712"/>
                    <a:pt x="4953" y="320"/>
                  </a:cubicBezTo>
                  <a:cubicBezTo>
                    <a:pt x="4889" y="126"/>
                    <a:pt x="4710" y="1"/>
                    <a:pt x="4522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45"/>
          <p:cNvSpPr txBox="1">
            <a:spLocks noGrp="1"/>
          </p:cNvSpPr>
          <p:nvPr>
            <p:ph type="title"/>
          </p:nvPr>
        </p:nvSpPr>
        <p:spPr>
          <a:xfrm>
            <a:off x="3709217" y="1928475"/>
            <a:ext cx="4192500" cy="66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 TREE</a:t>
            </a:r>
            <a:endParaRPr dirty="0"/>
          </a:p>
        </p:txBody>
      </p:sp>
      <p:sp>
        <p:nvSpPr>
          <p:cNvPr id="703" name="Google Shape;703;p45"/>
          <p:cNvSpPr txBox="1">
            <a:spLocks noGrp="1"/>
          </p:cNvSpPr>
          <p:nvPr>
            <p:ph type="subTitle" idx="1"/>
          </p:nvPr>
        </p:nvSpPr>
        <p:spPr>
          <a:xfrm>
            <a:off x="3704112" y="2786800"/>
            <a:ext cx="4192500" cy="51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DOM Structure</a:t>
            </a:r>
          </a:p>
        </p:txBody>
      </p:sp>
      <p:sp>
        <p:nvSpPr>
          <p:cNvPr id="704" name="Google Shape;704;p45"/>
          <p:cNvSpPr txBox="1">
            <a:spLocks noGrp="1"/>
          </p:cNvSpPr>
          <p:nvPr>
            <p:ph type="title" idx="2"/>
          </p:nvPr>
        </p:nvSpPr>
        <p:spPr>
          <a:xfrm>
            <a:off x="1320713" y="1980926"/>
            <a:ext cx="1432500" cy="11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icky Notes Canvas Structures for Organization by Slidesgo">
  <a:themeElements>
    <a:clrScheme name="Simple Light">
      <a:dk1>
        <a:srgbClr val="3D3961"/>
      </a:dk1>
      <a:lt1>
        <a:srgbClr val="FFFFFF"/>
      </a:lt1>
      <a:dk2>
        <a:srgbClr val="F2C277"/>
      </a:dk2>
      <a:lt2>
        <a:srgbClr val="8D9BD6"/>
      </a:lt2>
      <a:accent1>
        <a:srgbClr val="7C8FC9"/>
      </a:accent1>
      <a:accent2>
        <a:srgbClr val="9DB2E0"/>
      </a:accent2>
      <a:accent3>
        <a:srgbClr val="F67280"/>
      </a:accent3>
      <a:accent4>
        <a:srgbClr val="FF8DA0"/>
      </a:accent4>
      <a:accent5>
        <a:srgbClr val="E06677"/>
      </a:accent5>
      <a:accent6>
        <a:srgbClr val="FFD283"/>
      </a:accent6>
      <a:hlink>
        <a:srgbClr val="423C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955</Words>
  <Application>Microsoft Office PowerPoint</Application>
  <PresentationFormat>On-screen Show (16:9)</PresentationFormat>
  <Paragraphs>201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Dosis ExtraBold</vt:lpstr>
      <vt:lpstr>Inter</vt:lpstr>
      <vt:lpstr>Quicksand</vt:lpstr>
      <vt:lpstr>Quicksand Medium</vt:lpstr>
      <vt:lpstr>Raleway</vt:lpstr>
      <vt:lpstr>Sticky Notes Canvas Structures for Organization by Slidesgo</vt:lpstr>
      <vt:lpstr>PowerPoint Presentation</vt:lpstr>
      <vt:lpstr>DOM  Document Object Model</vt:lpstr>
      <vt:lpstr>Members</vt:lpstr>
      <vt:lpstr>Objectives</vt:lpstr>
      <vt:lpstr>03.</vt:lpstr>
      <vt:lpstr>Introduction</vt:lpstr>
      <vt:lpstr>Introduction</vt:lpstr>
      <vt:lpstr>PowerPoint Presentation</vt:lpstr>
      <vt:lpstr>DOM TREE</vt:lpstr>
      <vt:lpstr>PowerPoint Presentation</vt:lpstr>
      <vt:lpstr>PowerPoint Presentation</vt:lpstr>
      <vt:lpstr>DOM TREE</vt:lpstr>
      <vt:lpstr>Every element, attribute, and text content in the HTML creates its own DOM node in the tree</vt:lpstr>
      <vt:lpstr>Working with the DOM Tree in JavaScript DOM</vt:lpstr>
      <vt:lpstr>PowerPoint Presentation</vt:lpstr>
      <vt:lpstr>DOM Methods</vt:lpstr>
      <vt:lpstr>The document Object</vt:lpstr>
      <vt:lpstr>DOM Methods</vt:lpstr>
      <vt:lpstr>Searching the DOM</vt:lpstr>
      <vt:lpstr>Traversing the DOM</vt:lpstr>
      <vt:lpstr>Changing style attributes</vt:lpstr>
      <vt:lpstr>Changing CSS Classes</vt:lpstr>
      <vt:lpstr>Create an element </vt:lpstr>
      <vt:lpstr>Insert newNode at end of current Node</vt:lpstr>
      <vt:lpstr>Remove the oldNode child </vt:lpstr>
      <vt:lpstr>DOM Manipulation</vt:lpstr>
      <vt:lpstr>The technique to add/remove HTML content is DOM Manipulation.</vt:lpstr>
      <vt:lpstr>JS Event Handling</vt:lpstr>
      <vt:lpstr>PowerPoint Presentation</vt:lpstr>
      <vt:lpstr>Practical  Let’s GO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 Notes Canvas Structures for Organization</dc:title>
  <dc:creator>Piyush Pawar</dc:creator>
  <cp:lastModifiedBy>Piyush Pawar</cp:lastModifiedBy>
  <cp:revision>44</cp:revision>
  <dcterms:modified xsi:type="dcterms:W3CDTF">2022-03-01T17:55:13Z</dcterms:modified>
</cp:coreProperties>
</file>