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4"/>
  </p:notesMasterIdLst>
  <p:sldIdLst>
    <p:sldId id="256" r:id="rId2"/>
    <p:sldId id="257" r:id="rId3"/>
    <p:sldId id="258" r:id="rId4"/>
    <p:sldId id="269" r:id="rId5"/>
    <p:sldId id="259" r:id="rId6"/>
    <p:sldId id="307" r:id="rId7"/>
    <p:sldId id="313" r:id="rId8"/>
    <p:sldId id="314" r:id="rId9"/>
    <p:sldId id="315" r:id="rId10"/>
    <p:sldId id="309" r:id="rId11"/>
    <p:sldId id="260" r:id="rId12"/>
    <p:sldId id="310" r:id="rId13"/>
    <p:sldId id="261" r:id="rId14"/>
    <p:sldId id="262" r:id="rId15"/>
    <p:sldId id="263" r:id="rId16"/>
    <p:sldId id="265" r:id="rId17"/>
    <p:sldId id="264" r:id="rId18"/>
    <p:sldId id="308" r:id="rId19"/>
    <p:sldId id="266" r:id="rId20"/>
    <p:sldId id="267" r:id="rId21"/>
    <p:sldId id="311" r:id="rId22"/>
    <p:sldId id="297" r:id="rId23"/>
    <p:sldId id="298" r:id="rId24"/>
    <p:sldId id="299" r:id="rId25"/>
    <p:sldId id="300" r:id="rId26"/>
    <p:sldId id="301" r:id="rId27"/>
    <p:sldId id="302" r:id="rId28"/>
    <p:sldId id="306" r:id="rId29"/>
    <p:sldId id="303" r:id="rId30"/>
    <p:sldId id="304" r:id="rId31"/>
    <p:sldId id="312" r:id="rId32"/>
    <p:sldId id="268"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Fira Sans Extra Condensed Medium" panose="020B0603050000020004" pitchFamily="34" charset="0"/>
      <p:regular r:id="rId39"/>
      <p:bold r:id="rId40"/>
      <p:italic r:id="rId41"/>
      <p:boldItalic r:id="rId42"/>
    </p:embeddedFont>
    <p:embeddedFont>
      <p:font typeface="Fira Sans Extra Condensed SemiBold" panose="020B0603050000020004" pitchFamily="34" charset="0"/>
      <p:regular r:id="rId43"/>
      <p:bold r:id="rId44"/>
      <p:italic r:id="rId45"/>
      <p:boldItalic r:id="rId46"/>
    </p:embeddedFont>
    <p:embeddedFont>
      <p:font typeface="Montserrat" pitchFamily="2" charset="77"/>
      <p:regular r:id="rId47"/>
      <p:bold r:id="rId48"/>
      <p:italic r:id="rId49"/>
      <p:boldItalic r:id="rId50"/>
    </p:embeddedFont>
    <p:embeddedFont>
      <p:font typeface="Montserrat Medium" panose="020F0502020204030204" pitchFamily="34" charset="0"/>
      <p:regular r:id="rId51"/>
      <p: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N KUMAR PANDEY 21MCA10061"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23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628"/>
  </p:normalViewPr>
  <p:slideViewPr>
    <p:cSldViewPr snapToGrid="0">
      <p:cViewPr varScale="1">
        <p:scale>
          <a:sx n="154" d="100"/>
          <a:sy n="154" d="100"/>
        </p:scale>
        <p:origin x="208"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856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9e2745da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9e2745d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9044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a147c65fa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1a147c65fa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983b59a6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983b59a6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a147c65f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a147c65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a29239b9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a29239b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a147c65fa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a147c65f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2811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9e2745da4_2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119e2745da4_2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9e2745da4_2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19e2745da4_2_10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9e2745da4_2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119e2745da4_2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0940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820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106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9997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3026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57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42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06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673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a15ca09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a15ca09c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18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39c676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1939c6765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9181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39c676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1939c6765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983b59a6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983b59a6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983b59a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1983b59a6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816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9e2745da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9e2745d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96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9e2745da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9e2745d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61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9e2745da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9e2745da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0.xml"/><Relationship Id="rId7"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18.pn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23.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24.xml"/><Relationship Id="rId5" Type="http://schemas.openxmlformats.org/officeDocument/2006/relationships/image" Target="../media/image2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pic>
        <p:nvPicPr>
          <p:cNvPr id="20" name="Picture 19">
            <a:extLst>
              <a:ext uri="{FF2B5EF4-FFF2-40B4-BE49-F238E27FC236}">
                <a16:creationId xmlns:a16="http://schemas.microsoft.com/office/drawing/2014/main" id="{F479F7B9-0A98-2A4E-8E91-B5CEF7151114}"/>
              </a:ext>
            </a:extLst>
          </p:cNvPr>
          <p:cNvPicPr>
            <a:picLocks noChangeAspect="1"/>
          </p:cNvPicPr>
          <p:nvPr/>
        </p:nvPicPr>
        <p:blipFill>
          <a:blip r:embed="rId3">
            <a:alphaModFix amt="75000"/>
          </a:blip>
          <a:stretch>
            <a:fillRect/>
          </a:stretch>
        </p:blipFill>
        <p:spPr>
          <a:xfrm>
            <a:off x="1545960" y="389812"/>
            <a:ext cx="7006236" cy="5143500"/>
          </a:xfrm>
          <a:prstGeom prst="rect">
            <a:avLst/>
          </a:prstGeom>
          <a:effectLst/>
        </p:spPr>
      </p:pic>
      <p:pic>
        <p:nvPicPr>
          <p:cNvPr id="105" name="Google Shape;105;p27"/>
          <p:cNvPicPr preferRelativeResize="0"/>
          <p:nvPr/>
        </p:nvPicPr>
        <p:blipFill rotWithShape="1">
          <a:blip r:embed="rId4">
            <a:alphaModFix/>
          </a:blip>
          <a:srcRect l="3742" t="42613" r="1862" b="34597"/>
          <a:stretch/>
        </p:blipFill>
        <p:spPr>
          <a:xfrm>
            <a:off x="946411" y="1534288"/>
            <a:ext cx="7251179" cy="1804606"/>
          </a:xfrm>
          <a:prstGeom prst="rect">
            <a:avLst/>
          </a:prstGeom>
          <a:noFill/>
          <a:ln>
            <a:noFill/>
          </a:ln>
          <a:effectLst/>
        </p:spPr>
      </p:pic>
      <p:sp>
        <p:nvSpPr>
          <p:cNvPr id="106" name="Google Shape;106;p27"/>
          <p:cNvSpPr txBox="1"/>
          <p:nvPr/>
        </p:nvSpPr>
        <p:spPr>
          <a:xfrm>
            <a:off x="0" y="3197615"/>
            <a:ext cx="9144000" cy="492412"/>
          </a:xfrm>
          <a:prstGeom prst="rect">
            <a:avLst/>
          </a:prstGeom>
          <a:noFill/>
          <a:ln>
            <a:noFill/>
          </a:ln>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rgbClr val="0070C0"/>
                </a:solidFill>
                <a:latin typeface="Montserrat"/>
                <a:ea typeface="Montserrat"/>
                <a:cs typeface="Montserrat"/>
                <a:sym typeface="Montserrat"/>
              </a:rPr>
              <a:t>We Automate Automations..</a:t>
            </a:r>
            <a:endParaRPr sz="2000" b="1" dirty="0">
              <a:solidFill>
                <a:srgbClr val="0070C0"/>
              </a:solidFill>
              <a:latin typeface="Montserrat"/>
              <a:ea typeface="Montserrat"/>
              <a:cs typeface="Montserrat"/>
              <a:sym typeface="Montserrat"/>
            </a:endParaRPr>
          </a:p>
        </p:txBody>
      </p:sp>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E8062E-E6F6-AC4B-AB81-29C254387C6B}"/>
              </a:ext>
            </a:extLst>
          </p:cNvPr>
          <p:cNvPicPr>
            <a:picLocks noChangeAspect="1"/>
          </p:cNvPicPr>
          <p:nvPr/>
        </p:nvPicPr>
        <p:blipFill>
          <a:blip r:embed="rId5"/>
          <a:stretch>
            <a:fillRect/>
          </a:stretch>
        </p:blipFill>
        <p:spPr>
          <a:xfrm>
            <a:off x="7587821" y="141915"/>
            <a:ext cx="1380889" cy="518316"/>
          </a:xfrm>
          <a:prstGeom prst="rect">
            <a:avLst/>
          </a:prstGeom>
        </p:spPr>
      </p:pic>
      <p:sp>
        <p:nvSpPr>
          <p:cNvPr id="3" name="Slide Number Placeholder 2">
            <a:extLst>
              <a:ext uri="{FF2B5EF4-FFF2-40B4-BE49-F238E27FC236}">
                <a16:creationId xmlns:a16="http://schemas.microsoft.com/office/drawing/2014/main" id="{52A04EF0-613F-3442-AAE6-2010D78A0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491760" y="1828799"/>
            <a:ext cx="3591916" cy="1988361"/>
          </a:xfrm>
          <a:prstGeom prst="rect">
            <a:avLst/>
          </a:prstGeom>
          <a:noFill/>
          <a:ln>
            <a:noFill/>
          </a:ln>
        </p:spPr>
        <p:txBody>
          <a:bodyPr spcFirstLastPara="1" wrap="square" lIns="91425" tIns="91425" rIns="91425" bIns="91425" anchor="ctr" anchorCtr="0">
            <a:noAutofit/>
          </a:bodyPr>
          <a:lstStyle/>
          <a:p>
            <a:pPr algn="l"/>
            <a:r>
              <a:rPr lang="en-IN" sz="4000" b="1" dirty="0">
                <a:solidFill>
                  <a:srgbClr val="00B0F0"/>
                </a:solidFill>
                <a:latin typeface="Calibri" panose="020F0502020204030204" pitchFamily="34" charset="0"/>
                <a:cs typeface="Calibri" panose="020F0502020204030204" pitchFamily="34" charset="0"/>
              </a:rPr>
              <a:t>Architecture</a:t>
            </a:r>
            <a:br>
              <a:rPr lang="en-IN" sz="4000" b="1" dirty="0">
                <a:solidFill>
                  <a:srgbClr val="00B0F0"/>
                </a:solidFill>
                <a:latin typeface="Calibri" panose="020F0502020204030204" pitchFamily="34" charset="0"/>
                <a:cs typeface="Calibri" panose="020F0502020204030204" pitchFamily="34" charset="0"/>
              </a:rPr>
            </a:br>
            <a:r>
              <a:rPr lang="en-IN" sz="4000" b="1" dirty="0">
                <a:solidFill>
                  <a:srgbClr val="00B0F0"/>
                </a:solidFill>
                <a:latin typeface="Calibri" panose="020F0502020204030204" pitchFamily="34" charset="0"/>
                <a:cs typeface="Calibri" panose="020F0502020204030204" pitchFamily="34" charset="0"/>
              </a:rPr>
              <a:t>Diagram /</a:t>
            </a:r>
            <a:br>
              <a:rPr lang="en-IN" sz="4000" b="1" dirty="0">
                <a:solidFill>
                  <a:srgbClr val="00B0F0"/>
                </a:solidFill>
                <a:latin typeface="Calibri" panose="020F0502020204030204" pitchFamily="34" charset="0"/>
                <a:cs typeface="Calibri" panose="020F0502020204030204" pitchFamily="34" charset="0"/>
              </a:rPr>
            </a:br>
            <a:r>
              <a:rPr lang="en-IN" sz="4000" b="1" dirty="0">
                <a:solidFill>
                  <a:srgbClr val="00B0F0"/>
                </a:solidFill>
                <a:latin typeface="Calibri" panose="020F0502020204030204" pitchFamily="34" charset="0"/>
                <a:cs typeface="Calibri" panose="020F0502020204030204" pitchFamily="34" charset="0"/>
              </a:rPr>
              <a:t>Wireframe</a:t>
            </a:r>
            <a:br>
              <a:rPr lang="en-IN" sz="4000" b="1" dirty="0">
                <a:solidFill>
                  <a:srgbClr val="00B0F0"/>
                </a:solidFill>
                <a:latin typeface="Calibri" panose="020F0502020204030204" pitchFamily="34" charset="0"/>
                <a:cs typeface="Calibri" panose="020F0502020204030204" pitchFamily="34" charset="0"/>
              </a:rPr>
            </a:br>
            <a:endParaRPr sz="4000" b="1" dirty="0">
              <a:solidFill>
                <a:srgbClr val="00B0F0"/>
              </a:solidFill>
              <a:latin typeface="Calibri" panose="020F0502020204030204" pitchFamily="34" charset="0"/>
              <a:cs typeface="Calibri" panose="020F0502020204030204" pitchFamily="34" charset="0"/>
            </a:endParaRP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3">
            <a:alphaModFix/>
          </a:blip>
          <a:srcRect l="3742" t="42613" r="1862" b="34597"/>
          <a:stretch/>
        </p:blipFill>
        <p:spPr>
          <a:xfrm>
            <a:off x="7638537" y="229738"/>
            <a:ext cx="1286399" cy="320147"/>
          </a:xfrm>
          <a:prstGeom prst="rect">
            <a:avLst/>
          </a:prstGeom>
          <a:noFill/>
          <a:ln>
            <a:noFill/>
          </a:ln>
          <a:effectLst/>
        </p:spPr>
      </p:pic>
      <p:pic>
        <p:nvPicPr>
          <p:cNvPr id="9" name="Picture 8">
            <a:extLst>
              <a:ext uri="{FF2B5EF4-FFF2-40B4-BE49-F238E27FC236}">
                <a16:creationId xmlns:a16="http://schemas.microsoft.com/office/drawing/2014/main" id="{97EA8ED6-A857-8746-A28D-AB8F59D6969C}"/>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5CA870D2-8C53-624D-9342-ACFD82605000}"/>
              </a:ext>
            </a:extLst>
          </p:cNvPr>
          <p:cNvPicPr>
            <a:picLocks noChangeAspect="1"/>
          </p:cNvPicPr>
          <p:nvPr/>
        </p:nvPicPr>
        <p:blipFill>
          <a:blip r:embed="rId5"/>
          <a:stretch>
            <a:fillRect/>
          </a:stretch>
        </p:blipFill>
        <p:spPr>
          <a:xfrm>
            <a:off x="3965944" y="1137387"/>
            <a:ext cx="4541734" cy="3155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A426AB50-49A1-9A41-9F52-5130CB767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08267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99"/>
        <p:cNvGrpSpPr/>
        <p:nvPr/>
      </p:nvGrpSpPr>
      <p:grpSpPr>
        <a:xfrm>
          <a:off x="0" y="0"/>
          <a:ext cx="0" cy="0"/>
          <a:chOff x="0" y="0"/>
          <a:chExt cx="0" cy="0"/>
        </a:xfrm>
      </p:grpSpPr>
      <p:pic>
        <p:nvPicPr>
          <p:cNvPr id="200" name="Google Shape;200;p31"/>
          <p:cNvPicPr preferRelativeResize="0"/>
          <p:nvPr/>
        </p:nvPicPr>
        <p:blipFill>
          <a:blip r:embed="rId4">
            <a:alphaModFix/>
          </a:blip>
          <a:stretch>
            <a:fillRect/>
          </a:stretch>
        </p:blipFill>
        <p:spPr>
          <a:xfrm>
            <a:off x="4572000" y="192272"/>
            <a:ext cx="3648287" cy="4758956"/>
          </a:xfrm>
          <a:prstGeom prst="rect">
            <a:avLst/>
          </a:prstGeom>
          <a:ln>
            <a:noFill/>
          </a:ln>
          <a:effectLst>
            <a:outerShdw blurRad="292100" dist="139700" dir="2700000" algn="tl" rotWithShape="0">
              <a:srgbClr val="333333">
                <a:alpha val="65000"/>
              </a:srgbClr>
            </a:outerShdw>
          </a:effectLst>
        </p:spPr>
      </p:pic>
      <p:sp>
        <p:nvSpPr>
          <p:cNvPr id="202" name="Google Shape;202;p31"/>
          <p:cNvSpPr txBox="1"/>
          <p:nvPr/>
        </p:nvSpPr>
        <p:spPr>
          <a:xfrm>
            <a:off x="612457" y="1879050"/>
            <a:ext cx="3541200" cy="1385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900" b="1" dirty="0">
                <a:latin typeface="Montserrat"/>
                <a:ea typeface="Montserrat"/>
                <a:cs typeface="Montserrat"/>
                <a:sym typeface="Montserrat"/>
              </a:rPr>
              <a:t>WORKFLOW</a:t>
            </a:r>
            <a:endParaRPr sz="3900" b="1" dirty="0">
              <a:latin typeface="Montserrat"/>
              <a:ea typeface="Montserrat"/>
              <a:cs typeface="Montserrat"/>
              <a:sym typeface="Montserrat"/>
            </a:endParaRPr>
          </a:p>
          <a:p>
            <a:pPr marL="0" lvl="0" indent="0" rtl="0">
              <a:spcBef>
                <a:spcPts val="0"/>
              </a:spcBef>
              <a:spcAft>
                <a:spcPts val="0"/>
              </a:spcAft>
              <a:buNone/>
            </a:pPr>
            <a:r>
              <a:rPr lang="en" sz="3900" b="1" dirty="0">
                <a:latin typeface="Montserrat"/>
                <a:ea typeface="Montserrat"/>
                <a:cs typeface="Montserrat"/>
                <a:sym typeface="Montserrat"/>
              </a:rPr>
              <a:t>DIAGRAM</a:t>
            </a:r>
            <a:endParaRPr sz="3900" b="1" dirty="0">
              <a:latin typeface="Montserrat"/>
              <a:ea typeface="Montserrat"/>
              <a:cs typeface="Montserrat"/>
              <a:sym typeface="Montserrat"/>
            </a:endParaRPr>
          </a:p>
        </p:txBody>
      </p:sp>
      <p:pic>
        <p:nvPicPr>
          <p:cNvPr id="10" name="Picture 9">
            <a:extLst>
              <a:ext uri="{FF2B5EF4-FFF2-40B4-BE49-F238E27FC236}">
                <a16:creationId xmlns:a16="http://schemas.microsoft.com/office/drawing/2014/main" id="{7817D6EE-27BE-054B-8DF1-D5526CA76C45}"/>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sp>
        <p:nvSpPr>
          <p:cNvPr id="6" name="Rounded Rectangle 5">
            <a:extLst>
              <a:ext uri="{FF2B5EF4-FFF2-40B4-BE49-F238E27FC236}">
                <a16:creationId xmlns:a16="http://schemas.microsoft.com/office/drawing/2014/main" id="{4E8E3E48-0645-C743-83BD-09DF61349954}"/>
              </a:ext>
            </a:extLst>
          </p:cNvPr>
          <p:cNvSpPr/>
          <p:nvPr/>
        </p:nvSpPr>
        <p:spPr>
          <a:xfrm>
            <a:off x="165723" y="12936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105;p27">
            <a:extLst>
              <a:ext uri="{FF2B5EF4-FFF2-40B4-BE49-F238E27FC236}">
                <a16:creationId xmlns:a16="http://schemas.microsoft.com/office/drawing/2014/main" id="{14A70674-4040-4A43-A26D-28C8C1D98C29}"/>
              </a:ext>
            </a:extLst>
          </p:cNvPr>
          <p:cNvPicPr preferRelativeResize="0"/>
          <p:nvPr/>
        </p:nvPicPr>
        <p:blipFill rotWithShape="1">
          <a:blip r:embed="rId6">
            <a:alphaModFix/>
          </a:blip>
          <a:srcRect l="3742" t="42613" r="1862" b="34597"/>
          <a:stretch/>
        </p:blipFill>
        <p:spPr>
          <a:xfrm>
            <a:off x="280513" y="263770"/>
            <a:ext cx="1286399" cy="320147"/>
          </a:xfrm>
          <a:prstGeom prst="rect">
            <a:avLst/>
          </a:prstGeom>
          <a:noFill/>
          <a:ln>
            <a:noFill/>
          </a:ln>
          <a:effectLst/>
        </p:spPr>
      </p:pic>
      <p:sp>
        <p:nvSpPr>
          <p:cNvPr id="4" name="Slide Number Placeholder 3">
            <a:extLst>
              <a:ext uri="{FF2B5EF4-FFF2-40B4-BE49-F238E27FC236}">
                <a16:creationId xmlns:a16="http://schemas.microsoft.com/office/drawing/2014/main" id="{2ED50645-ED2B-CE45-B9BE-B2C1EBD1A7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checkerboard(across)">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4129062" cy="1627800"/>
          </a:xfrm>
          <a:prstGeom prst="rect">
            <a:avLst/>
          </a:prstGeom>
          <a:noFill/>
          <a:ln>
            <a:noFill/>
          </a:ln>
        </p:spPr>
        <p:txBody>
          <a:bodyPr spcFirstLastPara="1" wrap="square" lIns="91425" tIns="91425" rIns="91425" bIns="91425" anchor="ctr" anchorCtr="0">
            <a:noAutofit/>
          </a:bodyPr>
          <a:lstStyle/>
          <a:p>
            <a:pPr algn="l"/>
            <a:r>
              <a:rPr lang="en-IN" sz="4000" b="1" dirty="0">
                <a:solidFill>
                  <a:srgbClr val="00B0F0"/>
                </a:solidFill>
                <a:latin typeface="Calibri" panose="020F0502020204030204" pitchFamily="34" charset="0"/>
                <a:cs typeface="Calibri" panose="020F0502020204030204" pitchFamily="34" charset="0"/>
              </a:rPr>
              <a:t>Data Flow and Entity Relationship Diagrams</a:t>
            </a:r>
            <a:br>
              <a:rPr lang="en-IN" sz="4000" b="1" dirty="0">
                <a:solidFill>
                  <a:srgbClr val="00B0F0"/>
                </a:solidFill>
                <a:latin typeface="Calibri" panose="020F0502020204030204" pitchFamily="34" charset="0"/>
                <a:cs typeface="Calibri" panose="020F0502020204030204" pitchFamily="34" charset="0"/>
              </a:rPr>
            </a:br>
            <a:endParaRPr sz="4000" b="1" dirty="0">
              <a:solidFill>
                <a:srgbClr val="00B0F0"/>
              </a:solidFill>
              <a:latin typeface="Calibri" panose="020F0502020204030204" pitchFamily="34" charset="0"/>
              <a:cs typeface="Calibri" panose="020F0502020204030204" pitchFamily="34" charset="0"/>
            </a:endParaRP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3">
            <a:alphaModFix/>
          </a:blip>
          <a:srcRect l="3742" t="42613" r="1862" b="34597"/>
          <a:stretch/>
        </p:blipFill>
        <p:spPr>
          <a:xfrm>
            <a:off x="7638537" y="229738"/>
            <a:ext cx="1286399" cy="320147"/>
          </a:xfrm>
          <a:prstGeom prst="rect">
            <a:avLst/>
          </a:prstGeom>
          <a:noFill/>
          <a:ln>
            <a:noFill/>
          </a:ln>
          <a:effectLst/>
        </p:spPr>
      </p:pic>
      <p:pic>
        <p:nvPicPr>
          <p:cNvPr id="9" name="Picture 8">
            <a:extLst>
              <a:ext uri="{FF2B5EF4-FFF2-40B4-BE49-F238E27FC236}">
                <a16:creationId xmlns:a16="http://schemas.microsoft.com/office/drawing/2014/main" id="{E30DDCD3-33C7-284C-B0D3-95D1B70C04D0}"/>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CE56C7EC-6178-DC40-966E-E7C301719BBC}"/>
              </a:ext>
            </a:extLst>
          </p:cNvPr>
          <p:cNvPicPr>
            <a:picLocks noChangeAspect="1"/>
          </p:cNvPicPr>
          <p:nvPr/>
        </p:nvPicPr>
        <p:blipFill>
          <a:blip r:embed="rId5"/>
          <a:stretch>
            <a:fillRect/>
          </a:stretch>
        </p:blipFill>
        <p:spPr>
          <a:xfrm>
            <a:off x="4206151" y="1091574"/>
            <a:ext cx="3902786" cy="2960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74345850-79AD-8043-ADA8-20E27F634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99124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06"/>
        <p:cNvGrpSpPr/>
        <p:nvPr/>
      </p:nvGrpSpPr>
      <p:grpSpPr>
        <a:xfrm>
          <a:off x="0" y="0"/>
          <a:ext cx="0" cy="0"/>
          <a:chOff x="0" y="0"/>
          <a:chExt cx="0" cy="0"/>
        </a:xfrm>
      </p:grpSpPr>
      <p:sp>
        <p:nvSpPr>
          <p:cNvPr id="208" name="Google Shape;208;p32"/>
          <p:cNvSpPr txBox="1"/>
          <p:nvPr/>
        </p:nvSpPr>
        <p:spPr>
          <a:xfrm>
            <a:off x="583950" y="1879050"/>
            <a:ext cx="3541200" cy="138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DFD SYMBOLS</a:t>
            </a:r>
            <a:endParaRPr sz="3900" b="1" dirty="0">
              <a:solidFill>
                <a:srgbClr val="0070C0"/>
              </a:solidFill>
              <a:latin typeface="Montserrat"/>
              <a:ea typeface="Montserrat"/>
              <a:cs typeface="Montserrat"/>
              <a:sym typeface="Montserrat"/>
            </a:endParaRPr>
          </a:p>
        </p:txBody>
      </p:sp>
      <p:sp>
        <p:nvSpPr>
          <p:cNvPr id="209" name="Google Shape;209;p32"/>
          <p:cNvSpPr/>
          <p:nvPr/>
        </p:nvSpPr>
        <p:spPr>
          <a:xfrm>
            <a:off x="4293700" y="767800"/>
            <a:ext cx="1841100" cy="656100"/>
          </a:xfrm>
          <a:prstGeom prst="roundRect">
            <a:avLst>
              <a:gd name="adj" fmla="val 16667"/>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4572000" y="2176675"/>
            <a:ext cx="1215300" cy="1133100"/>
          </a:xfrm>
          <a:prstGeom prst="ellipse">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2"/>
          <p:cNvCxnSpPr/>
          <p:nvPr/>
        </p:nvCxnSpPr>
        <p:spPr>
          <a:xfrm>
            <a:off x="6858000" y="1080875"/>
            <a:ext cx="1461000" cy="7500"/>
          </a:xfrm>
          <a:prstGeom prst="straightConnector1">
            <a:avLst/>
          </a:prstGeom>
          <a:noFill/>
          <a:ln w="19050" cap="flat" cmpd="sng">
            <a:solidFill>
              <a:schemeClr val="dk2"/>
            </a:solidFill>
            <a:prstDash val="solid"/>
            <a:round/>
            <a:headEnd type="none" w="med" len="med"/>
            <a:tailEnd type="triangle" w="med" len="med"/>
          </a:ln>
        </p:spPr>
      </p:cxnSp>
      <p:sp>
        <p:nvSpPr>
          <p:cNvPr id="212" name="Google Shape;212;p32"/>
          <p:cNvSpPr/>
          <p:nvPr/>
        </p:nvSpPr>
        <p:spPr>
          <a:xfrm>
            <a:off x="6436775" y="2571750"/>
            <a:ext cx="2064900" cy="3852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32"/>
          <p:cNvCxnSpPr/>
          <p:nvPr/>
        </p:nvCxnSpPr>
        <p:spPr>
          <a:xfrm>
            <a:off x="7141250" y="2574300"/>
            <a:ext cx="0" cy="362700"/>
          </a:xfrm>
          <a:prstGeom prst="straightConnector1">
            <a:avLst/>
          </a:prstGeom>
          <a:noFill/>
          <a:ln w="9525" cap="flat" cmpd="sng">
            <a:solidFill>
              <a:schemeClr val="dk2"/>
            </a:solidFill>
            <a:prstDash val="solid"/>
            <a:round/>
            <a:headEnd type="none" w="med" len="med"/>
            <a:tailEnd type="none" w="med" len="med"/>
          </a:ln>
        </p:spPr>
      </p:cxnSp>
      <p:sp>
        <p:nvSpPr>
          <p:cNvPr id="214" name="Google Shape;214;p32"/>
          <p:cNvSpPr txBox="1"/>
          <p:nvPr/>
        </p:nvSpPr>
        <p:spPr>
          <a:xfrm>
            <a:off x="8121525" y="2564250"/>
            <a:ext cx="9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15" name="Google Shape;215;p32"/>
          <p:cNvSpPr txBox="1"/>
          <p:nvPr/>
        </p:nvSpPr>
        <p:spPr>
          <a:xfrm>
            <a:off x="4609350" y="1478850"/>
            <a:ext cx="114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Montserrat"/>
                <a:ea typeface="Montserrat"/>
                <a:cs typeface="Montserrat"/>
                <a:sym typeface="Montserrat"/>
              </a:rPr>
              <a:t>Entity</a:t>
            </a:r>
            <a:endParaRPr>
              <a:latin typeface="Montserrat"/>
              <a:ea typeface="Montserrat"/>
              <a:cs typeface="Montserrat"/>
              <a:sym typeface="Montserrat"/>
            </a:endParaRPr>
          </a:p>
        </p:txBody>
      </p:sp>
      <p:sp>
        <p:nvSpPr>
          <p:cNvPr id="216" name="Google Shape;216;p32"/>
          <p:cNvSpPr txBox="1"/>
          <p:nvPr/>
        </p:nvSpPr>
        <p:spPr>
          <a:xfrm>
            <a:off x="7018200" y="1478838"/>
            <a:ext cx="11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Connector</a:t>
            </a:r>
            <a:endParaRPr>
              <a:latin typeface="Montserrat"/>
              <a:ea typeface="Montserrat"/>
              <a:cs typeface="Montserrat"/>
              <a:sym typeface="Montserrat"/>
            </a:endParaRPr>
          </a:p>
        </p:txBody>
      </p:sp>
      <p:sp>
        <p:nvSpPr>
          <p:cNvPr id="217" name="Google Shape;217;p32"/>
          <p:cNvSpPr txBox="1"/>
          <p:nvPr/>
        </p:nvSpPr>
        <p:spPr>
          <a:xfrm>
            <a:off x="6858000" y="3064350"/>
            <a:ext cx="114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Montserrat"/>
                <a:ea typeface="Montserrat"/>
                <a:cs typeface="Montserrat"/>
                <a:sym typeface="Montserrat"/>
              </a:rPr>
              <a:t>Data Store</a:t>
            </a:r>
            <a:endParaRPr dirty="0">
              <a:latin typeface="Montserrat"/>
              <a:ea typeface="Montserrat"/>
              <a:cs typeface="Montserrat"/>
              <a:sym typeface="Montserrat"/>
            </a:endParaRPr>
          </a:p>
        </p:txBody>
      </p:sp>
      <p:sp>
        <p:nvSpPr>
          <p:cNvPr id="14" name="Google Shape;297;p38">
            <a:extLst>
              <a:ext uri="{FF2B5EF4-FFF2-40B4-BE49-F238E27FC236}">
                <a16:creationId xmlns:a16="http://schemas.microsoft.com/office/drawing/2014/main" id="{8DA47AFA-3AF7-9742-8250-953289AC1998}"/>
              </a:ext>
            </a:extLst>
          </p:cNvPr>
          <p:cNvSpPr txBox="1"/>
          <p:nvPr/>
        </p:nvSpPr>
        <p:spPr>
          <a:xfrm>
            <a:off x="496450" y="532996"/>
            <a:ext cx="5440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Montserrat"/>
                <a:ea typeface="Montserrat"/>
                <a:cs typeface="Montserrat"/>
                <a:sym typeface="Montserrat"/>
              </a:rPr>
              <a:t>Data Flow Diagrams</a:t>
            </a:r>
            <a:endParaRPr sz="1800" dirty="0"/>
          </a:p>
        </p:txBody>
      </p:sp>
      <p:sp>
        <p:nvSpPr>
          <p:cNvPr id="15" name="Rounded Rectangle 14">
            <a:extLst>
              <a:ext uri="{FF2B5EF4-FFF2-40B4-BE49-F238E27FC236}">
                <a16:creationId xmlns:a16="http://schemas.microsoft.com/office/drawing/2014/main" id="{78640B89-BF0B-A14C-9006-C706056C25FB}"/>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oogle Shape;105;p27">
            <a:extLst>
              <a:ext uri="{FF2B5EF4-FFF2-40B4-BE49-F238E27FC236}">
                <a16:creationId xmlns:a16="http://schemas.microsoft.com/office/drawing/2014/main" id="{0A0BA142-A309-BB41-9EBD-E8212242D122}"/>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pic>
        <p:nvPicPr>
          <p:cNvPr id="19" name="Picture 18">
            <a:extLst>
              <a:ext uri="{FF2B5EF4-FFF2-40B4-BE49-F238E27FC236}">
                <a16:creationId xmlns:a16="http://schemas.microsoft.com/office/drawing/2014/main" id="{3FCAFFC9-5F89-6949-9BB4-65014CCFC08A}"/>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sp>
        <p:nvSpPr>
          <p:cNvPr id="17" name="Google Shape;217;p32">
            <a:extLst>
              <a:ext uri="{FF2B5EF4-FFF2-40B4-BE49-F238E27FC236}">
                <a16:creationId xmlns:a16="http://schemas.microsoft.com/office/drawing/2014/main" id="{63B2EBEE-542A-AC4A-9966-1F40D082B360}"/>
              </a:ext>
            </a:extLst>
          </p:cNvPr>
          <p:cNvSpPr txBox="1"/>
          <p:nvPr/>
        </p:nvSpPr>
        <p:spPr>
          <a:xfrm>
            <a:off x="4796350" y="3639763"/>
            <a:ext cx="114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Montserrat"/>
                <a:ea typeface="Montserrat"/>
                <a:cs typeface="Montserrat"/>
                <a:sym typeface="Montserrat"/>
              </a:rPr>
              <a:t>Process</a:t>
            </a:r>
            <a:endParaRPr dirty="0">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1ABCB6E7-FE5E-DD41-8CC5-F0AF955301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checkerboard(across)">
                                      <p:cBhvr>
                                        <p:cTn id="7" dur="500"/>
                                        <p:tgtEl>
                                          <p:spTgt spid="20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checkerboard(across)">
                                      <p:cBhvr>
                                        <p:cTn id="10" dur="500"/>
                                        <p:tgtEl>
                                          <p:spTgt spid="210"/>
                                        </p:tgtEl>
                                      </p:cBhvr>
                                    </p:animEffect>
                                  </p:childTnLst>
                                </p:cTn>
                              </p:par>
                              <p:par>
                                <p:cTn id="11" presetID="5" presetClass="entr" presetSubtype="10" fill="hold" nodeType="with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checkerboard(across)">
                                      <p:cBhvr>
                                        <p:cTn id="13" dur="500"/>
                                        <p:tgtEl>
                                          <p:spTgt spid="2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2"/>
                                        </p:tgtEl>
                                        <p:attrNameLst>
                                          <p:attrName>style.visibility</p:attrName>
                                        </p:attrNameLst>
                                      </p:cBhvr>
                                      <p:to>
                                        <p:strVal val="visible"/>
                                      </p:to>
                                    </p:set>
                                    <p:animEffect transition="in" filter="checkerboard(across)">
                                      <p:cBhvr>
                                        <p:cTn id="16" dur="500"/>
                                        <p:tgtEl>
                                          <p:spTgt spid="212"/>
                                        </p:tgtEl>
                                      </p:cBhvr>
                                    </p:animEffect>
                                  </p:childTnLst>
                                </p:cTn>
                              </p:par>
                              <p:par>
                                <p:cTn id="17" presetID="5" presetClass="entr" presetSubtype="10" fill="hold" nodeType="with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checkerboard(across)">
                                      <p:cBhvr>
                                        <p:cTn id="19" dur="500"/>
                                        <p:tgtEl>
                                          <p:spTgt spid="21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checkerboard(across)">
                                      <p:cBhvr>
                                        <p:cTn id="22" dur="500"/>
                                        <p:tgtEl>
                                          <p:spTgt spid="215"/>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6"/>
                                        </p:tgtEl>
                                        <p:attrNameLst>
                                          <p:attrName>style.visibility</p:attrName>
                                        </p:attrNameLst>
                                      </p:cBhvr>
                                      <p:to>
                                        <p:strVal val="visible"/>
                                      </p:to>
                                    </p:set>
                                    <p:animEffect transition="in" filter="checkerboard(across)">
                                      <p:cBhvr>
                                        <p:cTn id="25" dur="500"/>
                                        <p:tgtEl>
                                          <p:spTgt spid="21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7"/>
                                        </p:tgtEl>
                                        <p:attrNameLst>
                                          <p:attrName>style.visibility</p:attrName>
                                        </p:attrNameLst>
                                      </p:cBhvr>
                                      <p:to>
                                        <p:strVal val="visible"/>
                                      </p:to>
                                    </p:set>
                                    <p:animEffect transition="in" filter="checkerboard(across)">
                                      <p:cBhvr>
                                        <p:cTn id="28" dur="500"/>
                                        <p:tgtEl>
                                          <p:spTgt spid="21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animBg="1"/>
      <p:bldP spid="212" grpId="0" animBg="1"/>
      <p:bldP spid="215" grpId="0"/>
      <p:bldP spid="216" grpId="0"/>
      <p:bldP spid="217"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21"/>
        <p:cNvGrpSpPr/>
        <p:nvPr/>
      </p:nvGrpSpPr>
      <p:grpSpPr>
        <a:xfrm>
          <a:off x="0" y="0"/>
          <a:ext cx="0" cy="0"/>
          <a:chOff x="0" y="0"/>
          <a:chExt cx="0" cy="0"/>
        </a:xfrm>
      </p:grpSpPr>
      <p:pic>
        <p:nvPicPr>
          <p:cNvPr id="222" name="Google Shape;222;p33"/>
          <p:cNvPicPr preferRelativeResize="0"/>
          <p:nvPr/>
        </p:nvPicPr>
        <p:blipFill>
          <a:blip r:embed="rId4">
            <a:alphaModFix/>
          </a:blip>
          <a:stretch>
            <a:fillRect/>
          </a:stretch>
        </p:blipFill>
        <p:spPr>
          <a:xfrm>
            <a:off x="3363949" y="376763"/>
            <a:ext cx="5585914" cy="4389974"/>
          </a:xfrm>
          <a:prstGeom prst="rect">
            <a:avLst/>
          </a:prstGeom>
          <a:ln>
            <a:noFill/>
          </a:ln>
          <a:effectLst>
            <a:outerShdw blurRad="292100" dist="139700" dir="2700000" algn="tl" rotWithShape="0">
              <a:srgbClr val="333333">
                <a:alpha val="65000"/>
              </a:srgbClr>
            </a:outerShdw>
          </a:effectLst>
        </p:spPr>
      </p:pic>
      <p:sp>
        <p:nvSpPr>
          <p:cNvPr id="223" name="Google Shape;223;p33"/>
          <p:cNvSpPr txBox="1"/>
          <p:nvPr/>
        </p:nvSpPr>
        <p:spPr>
          <a:xfrm>
            <a:off x="-316620" y="1977858"/>
            <a:ext cx="3541200" cy="138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LEVEL-0</a:t>
            </a:r>
            <a:endParaRPr sz="3900" b="1" dirty="0">
              <a:solidFill>
                <a:srgbClr val="0070C0"/>
              </a:solidFill>
              <a:latin typeface="Montserrat"/>
              <a:ea typeface="Montserrat"/>
              <a:cs typeface="Montserrat"/>
              <a:sym typeface="Montserrat"/>
            </a:endParaRPr>
          </a:p>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DFD</a:t>
            </a:r>
            <a:endParaRPr sz="3900" b="1" dirty="0">
              <a:solidFill>
                <a:srgbClr val="0070C0"/>
              </a:solidFill>
              <a:latin typeface="Montserrat"/>
              <a:ea typeface="Montserrat"/>
              <a:cs typeface="Montserrat"/>
              <a:sym typeface="Montserrat"/>
            </a:endParaRPr>
          </a:p>
        </p:txBody>
      </p:sp>
      <p:sp>
        <p:nvSpPr>
          <p:cNvPr id="5" name="Rounded Rectangle 4">
            <a:extLst>
              <a:ext uri="{FF2B5EF4-FFF2-40B4-BE49-F238E27FC236}">
                <a16:creationId xmlns:a16="http://schemas.microsoft.com/office/drawing/2014/main" id="{C1385D7B-E9FF-8F4A-B431-232B666C1ADC}"/>
              </a:ext>
            </a:extLst>
          </p:cNvPr>
          <p:cNvSpPr/>
          <p:nvPr/>
        </p:nvSpPr>
        <p:spPr>
          <a:xfrm>
            <a:off x="304240" y="242356"/>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445ABBB-11F1-B644-A3F4-69AF8C66AFEF}"/>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6" name="Google Shape;105;p27">
            <a:extLst>
              <a:ext uri="{FF2B5EF4-FFF2-40B4-BE49-F238E27FC236}">
                <a16:creationId xmlns:a16="http://schemas.microsoft.com/office/drawing/2014/main" id="{5378EE91-1D5C-F846-A872-7B417AB70336}"/>
              </a:ext>
            </a:extLst>
          </p:cNvPr>
          <p:cNvPicPr preferRelativeResize="0"/>
          <p:nvPr/>
        </p:nvPicPr>
        <p:blipFill rotWithShape="1">
          <a:blip r:embed="rId6">
            <a:alphaModFix/>
          </a:blip>
          <a:srcRect l="3742" t="42613" r="1862" b="34597"/>
          <a:stretch/>
        </p:blipFill>
        <p:spPr>
          <a:xfrm>
            <a:off x="419030" y="376763"/>
            <a:ext cx="1286399" cy="320147"/>
          </a:xfrm>
          <a:prstGeom prst="rect">
            <a:avLst/>
          </a:prstGeom>
          <a:noFill/>
          <a:ln>
            <a:noFill/>
          </a:ln>
          <a:effectLst/>
        </p:spPr>
      </p:pic>
      <p:sp>
        <p:nvSpPr>
          <p:cNvPr id="3" name="Slide Number Placeholder 2">
            <a:extLst>
              <a:ext uri="{FF2B5EF4-FFF2-40B4-BE49-F238E27FC236}">
                <a16:creationId xmlns:a16="http://schemas.microsoft.com/office/drawing/2014/main" id="{2BE8D58F-C55D-0445-93A9-5A5F980166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checkerboard(across)">
                                      <p:cBhvr>
                                        <p:cTn id="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28"/>
        <p:cNvGrpSpPr/>
        <p:nvPr/>
      </p:nvGrpSpPr>
      <p:grpSpPr>
        <a:xfrm>
          <a:off x="0" y="0"/>
          <a:ext cx="0" cy="0"/>
          <a:chOff x="0" y="0"/>
          <a:chExt cx="0" cy="0"/>
        </a:xfrm>
      </p:grpSpPr>
      <p:pic>
        <p:nvPicPr>
          <p:cNvPr id="229" name="Google Shape;229;p34"/>
          <p:cNvPicPr preferRelativeResize="0"/>
          <p:nvPr/>
        </p:nvPicPr>
        <p:blipFill>
          <a:blip r:embed="rId4">
            <a:alphaModFix/>
          </a:blip>
          <a:stretch>
            <a:fillRect/>
          </a:stretch>
        </p:blipFill>
        <p:spPr>
          <a:xfrm>
            <a:off x="219064" y="229738"/>
            <a:ext cx="5276437" cy="4626841"/>
          </a:xfrm>
          <a:prstGeom prst="rect">
            <a:avLst/>
          </a:prstGeom>
          <a:ln>
            <a:noFill/>
          </a:ln>
          <a:effectLst>
            <a:outerShdw blurRad="292100" dist="139700" dir="2700000" algn="tl" rotWithShape="0">
              <a:srgbClr val="333333">
                <a:alpha val="65000"/>
              </a:srgbClr>
            </a:outerShdw>
          </a:effectLst>
        </p:spPr>
      </p:pic>
      <p:sp>
        <p:nvSpPr>
          <p:cNvPr id="230" name="Google Shape;230;p34"/>
          <p:cNvSpPr txBox="1"/>
          <p:nvPr/>
        </p:nvSpPr>
        <p:spPr>
          <a:xfrm>
            <a:off x="5924936" y="1879050"/>
            <a:ext cx="3000000" cy="138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LEVEL-1</a:t>
            </a:r>
            <a:endParaRPr sz="3900" b="1" dirty="0">
              <a:solidFill>
                <a:srgbClr val="0070C0"/>
              </a:solidFill>
              <a:latin typeface="Montserrat"/>
              <a:ea typeface="Montserrat"/>
              <a:cs typeface="Montserrat"/>
              <a:sym typeface="Montserrat"/>
            </a:endParaRPr>
          </a:p>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DFD</a:t>
            </a:r>
            <a:endParaRPr sz="3900" b="1" dirty="0">
              <a:solidFill>
                <a:srgbClr val="0070C0"/>
              </a:solidFill>
              <a:latin typeface="Montserrat"/>
              <a:ea typeface="Montserrat"/>
              <a:cs typeface="Montserrat"/>
              <a:sym typeface="Montserrat"/>
            </a:endParaRPr>
          </a:p>
        </p:txBody>
      </p:sp>
      <p:sp>
        <p:nvSpPr>
          <p:cNvPr id="5" name="Rounded Rectangle 4">
            <a:extLst>
              <a:ext uri="{FF2B5EF4-FFF2-40B4-BE49-F238E27FC236}">
                <a16:creationId xmlns:a16="http://schemas.microsoft.com/office/drawing/2014/main" id="{6C8858C7-1E3B-7F4A-A36E-4E9C83D0EB4F}"/>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0549261-6BB7-5A4A-800F-F3D02D04EDB7}"/>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6" name="Google Shape;105;p27">
            <a:extLst>
              <a:ext uri="{FF2B5EF4-FFF2-40B4-BE49-F238E27FC236}">
                <a16:creationId xmlns:a16="http://schemas.microsoft.com/office/drawing/2014/main" id="{081A1D99-A591-0D44-95E1-B87ADD8E82A6}"/>
              </a:ext>
            </a:extLst>
          </p:cNvPr>
          <p:cNvPicPr preferRelativeResize="0"/>
          <p:nvPr/>
        </p:nvPicPr>
        <p:blipFill rotWithShape="1">
          <a:blip r:embed="rId6">
            <a:alphaModFix/>
          </a:blip>
          <a:srcRect l="3742" t="42613" r="1862" b="34597"/>
          <a:stretch/>
        </p:blipFill>
        <p:spPr>
          <a:xfrm>
            <a:off x="7638537" y="229738"/>
            <a:ext cx="1286399" cy="320147"/>
          </a:xfrm>
          <a:prstGeom prst="rect">
            <a:avLst/>
          </a:prstGeom>
          <a:noFill/>
          <a:ln>
            <a:noFill/>
          </a:ln>
          <a:effectLst/>
        </p:spPr>
      </p:pic>
      <p:sp>
        <p:nvSpPr>
          <p:cNvPr id="3" name="Slide Number Placeholder 2">
            <a:extLst>
              <a:ext uri="{FF2B5EF4-FFF2-40B4-BE49-F238E27FC236}">
                <a16:creationId xmlns:a16="http://schemas.microsoft.com/office/drawing/2014/main" id="{B8C34116-90BE-3B48-B901-5CA98438E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checkerboard(across)">
                                      <p:cBhvr>
                                        <p:cTn id="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40"/>
        <p:cNvGrpSpPr/>
        <p:nvPr/>
      </p:nvGrpSpPr>
      <p:grpSpPr>
        <a:xfrm>
          <a:off x="0" y="0"/>
          <a:ext cx="0" cy="0"/>
          <a:chOff x="0" y="0"/>
          <a:chExt cx="0" cy="0"/>
        </a:xfrm>
      </p:grpSpPr>
      <p:pic>
        <p:nvPicPr>
          <p:cNvPr id="241" name="Google Shape;241;p36"/>
          <p:cNvPicPr preferRelativeResize="0"/>
          <p:nvPr/>
        </p:nvPicPr>
        <p:blipFill>
          <a:blip r:embed="rId4">
            <a:alphaModFix/>
          </a:blip>
          <a:stretch>
            <a:fillRect/>
          </a:stretch>
        </p:blipFill>
        <p:spPr>
          <a:xfrm>
            <a:off x="474523" y="327700"/>
            <a:ext cx="5748400" cy="4488099"/>
          </a:xfrm>
          <a:prstGeom prst="rect">
            <a:avLst/>
          </a:prstGeom>
          <a:ln>
            <a:noFill/>
          </a:ln>
          <a:effectLst>
            <a:outerShdw blurRad="292100" dist="139700" dir="2700000" algn="tl" rotWithShape="0">
              <a:srgbClr val="333333">
                <a:alpha val="65000"/>
              </a:srgbClr>
            </a:outerShdw>
          </a:effectLst>
        </p:spPr>
      </p:pic>
      <p:sp>
        <p:nvSpPr>
          <p:cNvPr id="3" name="Rounded Rectangle 2">
            <a:extLst>
              <a:ext uri="{FF2B5EF4-FFF2-40B4-BE49-F238E27FC236}">
                <a16:creationId xmlns:a16="http://schemas.microsoft.com/office/drawing/2014/main" id="{6258B85B-43D3-6147-812D-C4288DFFF89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05;p27">
            <a:extLst>
              <a:ext uri="{FF2B5EF4-FFF2-40B4-BE49-F238E27FC236}">
                <a16:creationId xmlns:a16="http://schemas.microsoft.com/office/drawing/2014/main" id="{BD5E82C0-D0B9-504A-A45F-D9BC2FEFEE6C}"/>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pic>
        <p:nvPicPr>
          <p:cNvPr id="7" name="Picture 6">
            <a:extLst>
              <a:ext uri="{FF2B5EF4-FFF2-40B4-BE49-F238E27FC236}">
                <a16:creationId xmlns:a16="http://schemas.microsoft.com/office/drawing/2014/main" id="{BBFEF502-D392-634F-AF98-22A318F57330}"/>
              </a:ext>
            </a:extLst>
          </p:cNvPr>
          <p:cNvPicPr>
            <a:picLocks noChangeAspect="1"/>
          </p:cNvPicPr>
          <p:nvPr/>
        </p:nvPicPr>
        <p:blipFill>
          <a:blip r:embed="rId6">
            <a:alphaModFix amt="8000"/>
          </a:blip>
          <a:stretch>
            <a:fillRect/>
          </a:stretch>
        </p:blipFill>
        <p:spPr>
          <a:xfrm>
            <a:off x="1907006" y="441273"/>
            <a:ext cx="6374338" cy="4679604"/>
          </a:xfrm>
          <a:prstGeom prst="rect">
            <a:avLst/>
          </a:prstGeom>
          <a:effectLst/>
        </p:spPr>
      </p:pic>
      <p:sp>
        <p:nvSpPr>
          <p:cNvPr id="5" name="Google Shape;230;p34">
            <a:extLst>
              <a:ext uri="{FF2B5EF4-FFF2-40B4-BE49-F238E27FC236}">
                <a16:creationId xmlns:a16="http://schemas.microsoft.com/office/drawing/2014/main" id="{8A34858F-5113-9A49-9BE7-469FB01C7A69}"/>
              </a:ext>
            </a:extLst>
          </p:cNvPr>
          <p:cNvSpPr txBox="1"/>
          <p:nvPr/>
        </p:nvSpPr>
        <p:spPr>
          <a:xfrm>
            <a:off x="5263116" y="1666399"/>
            <a:ext cx="3661820" cy="198512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b="1" dirty="0">
                <a:solidFill>
                  <a:srgbClr val="0070C0"/>
                </a:solidFill>
                <a:latin typeface="Montserrat"/>
                <a:ea typeface="Montserrat"/>
                <a:cs typeface="Montserrat"/>
                <a:sym typeface="Montserrat"/>
              </a:rPr>
              <a:t>Entity Relationship</a:t>
            </a:r>
            <a:endParaRPr sz="3900" b="1" dirty="0">
              <a:solidFill>
                <a:srgbClr val="0070C0"/>
              </a:solidFill>
              <a:latin typeface="Montserrat"/>
              <a:ea typeface="Montserrat"/>
              <a:cs typeface="Montserrat"/>
              <a:sym typeface="Montserrat"/>
            </a:endParaRPr>
          </a:p>
          <a:p>
            <a:pPr marL="0" lvl="0" indent="0" algn="ctr" rtl="0">
              <a:spcBef>
                <a:spcPts val="0"/>
              </a:spcBef>
              <a:spcAft>
                <a:spcPts val="0"/>
              </a:spcAft>
              <a:buNone/>
            </a:pPr>
            <a:r>
              <a:rPr lang="en" sz="3900" b="1" dirty="0">
                <a:solidFill>
                  <a:srgbClr val="0070C0"/>
                </a:solidFill>
                <a:latin typeface="Montserrat"/>
                <a:ea typeface="Montserrat"/>
                <a:cs typeface="Montserrat"/>
                <a:sym typeface="Montserrat"/>
              </a:rPr>
              <a:t>Model</a:t>
            </a:r>
            <a:endParaRPr sz="3900" b="1" dirty="0">
              <a:solidFill>
                <a:srgbClr val="0070C0"/>
              </a:solidFill>
              <a:latin typeface="Montserrat"/>
              <a:ea typeface="Montserrat"/>
              <a:cs typeface="Montserrat"/>
              <a:sym typeface="Montserrat"/>
            </a:endParaRPr>
          </a:p>
        </p:txBody>
      </p:sp>
      <p:sp>
        <p:nvSpPr>
          <p:cNvPr id="6" name="Slide Number Placeholder 5">
            <a:extLst>
              <a:ext uri="{FF2B5EF4-FFF2-40B4-BE49-F238E27FC236}">
                <a16:creationId xmlns:a16="http://schemas.microsoft.com/office/drawing/2014/main" id="{02889311-568E-9740-A41E-77EC9F2C59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checkerboard(across)">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35"/>
        <p:cNvGrpSpPr/>
        <p:nvPr/>
      </p:nvGrpSpPr>
      <p:grpSpPr>
        <a:xfrm>
          <a:off x="0" y="0"/>
          <a:ext cx="0" cy="0"/>
          <a:chOff x="0" y="0"/>
          <a:chExt cx="0" cy="0"/>
        </a:xfrm>
      </p:grpSpPr>
      <p:pic>
        <p:nvPicPr>
          <p:cNvPr id="236" name="Google Shape;236;p35"/>
          <p:cNvPicPr preferRelativeResize="0"/>
          <p:nvPr/>
        </p:nvPicPr>
        <p:blipFill>
          <a:blip r:embed="rId4">
            <a:alphaModFix/>
          </a:blip>
          <a:stretch>
            <a:fillRect/>
          </a:stretch>
        </p:blipFill>
        <p:spPr>
          <a:xfrm>
            <a:off x="4296918" y="236388"/>
            <a:ext cx="4217874" cy="46707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ounded Rectangle 2">
            <a:extLst>
              <a:ext uri="{FF2B5EF4-FFF2-40B4-BE49-F238E27FC236}">
                <a16:creationId xmlns:a16="http://schemas.microsoft.com/office/drawing/2014/main" id="{65B58B2F-5FFA-E540-870F-24A960E81C55}"/>
              </a:ext>
            </a:extLst>
          </p:cNvPr>
          <p:cNvSpPr/>
          <p:nvPr/>
        </p:nvSpPr>
        <p:spPr>
          <a:xfrm>
            <a:off x="208547" y="236388"/>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05;p27">
            <a:extLst>
              <a:ext uri="{FF2B5EF4-FFF2-40B4-BE49-F238E27FC236}">
                <a16:creationId xmlns:a16="http://schemas.microsoft.com/office/drawing/2014/main" id="{3DBB695C-DB95-EE4A-8B91-144FE2BC8EF3}"/>
              </a:ext>
            </a:extLst>
          </p:cNvPr>
          <p:cNvPicPr preferRelativeResize="0"/>
          <p:nvPr/>
        </p:nvPicPr>
        <p:blipFill rotWithShape="1">
          <a:blip r:embed="rId5">
            <a:alphaModFix/>
          </a:blip>
          <a:srcRect l="3742" t="42613" r="1862" b="34597"/>
          <a:stretch/>
        </p:blipFill>
        <p:spPr>
          <a:xfrm>
            <a:off x="323337" y="370795"/>
            <a:ext cx="1286399" cy="320147"/>
          </a:xfrm>
          <a:prstGeom prst="rect">
            <a:avLst/>
          </a:prstGeom>
          <a:noFill/>
          <a:ln>
            <a:noFill/>
          </a:ln>
          <a:effectLst/>
        </p:spPr>
      </p:pic>
      <p:pic>
        <p:nvPicPr>
          <p:cNvPr id="7" name="Picture 6">
            <a:extLst>
              <a:ext uri="{FF2B5EF4-FFF2-40B4-BE49-F238E27FC236}">
                <a16:creationId xmlns:a16="http://schemas.microsoft.com/office/drawing/2014/main" id="{897A9153-4BAF-764D-9D56-BC8AE553AA24}"/>
              </a:ext>
            </a:extLst>
          </p:cNvPr>
          <p:cNvPicPr>
            <a:picLocks noChangeAspect="1"/>
          </p:cNvPicPr>
          <p:nvPr/>
        </p:nvPicPr>
        <p:blipFill>
          <a:blip r:embed="rId6">
            <a:alphaModFix amt="8000"/>
          </a:blip>
          <a:stretch>
            <a:fillRect/>
          </a:stretch>
        </p:blipFill>
        <p:spPr>
          <a:xfrm>
            <a:off x="1907006" y="441273"/>
            <a:ext cx="6374338" cy="4679604"/>
          </a:xfrm>
          <a:prstGeom prst="rect">
            <a:avLst/>
          </a:prstGeom>
          <a:effectLst/>
        </p:spPr>
      </p:pic>
      <p:sp>
        <p:nvSpPr>
          <p:cNvPr id="5" name="Google Shape;223;p33">
            <a:extLst>
              <a:ext uri="{FF2B5EF4-FFF2-40B4-BE49-F238E27FC236}">
                <a16:creationId xmlns:a16="http://schemas.microsoft.com/office/drawing/2014/main" id="{8ADEA11A-D230-5245-8ADB-8B490EABB061}"/>
              </a:ext>
            </a:extLst>
          </p:cNvPr>
          <p:cNvSpPr txBox="1"/>
          <p:nvPr/>
        </p:nvSpPr>
        <p:spPr>
          <a:xfrm>
            <a:off x="76784" y="1879050"/>
            <a:ext cx="4217873" cy="13849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b="1" dirty="0">
                <a:solidFill>
                  <a:srgbClr val="0070C0"/>
                </a:solidFill>
                <a:latin typeface="Montserrat"/>
                <a:ea typeface="Montserrat"/>
                <a:cs typeface="Montserrat"/>
                <a:sym typeface="Montserrat"/>
              </a:rPr>
              <a:t>Class Diagram Model</a:t>
            </a:r>
            <a:endParaRPr sz="3900" b="1" dirty="0">
              <a:solidFill>
                <a:srgbClr val="0070C0"/>
              </a:solidFill>
              <a:latin typeface="Montserrat"/>
              <a:ea typeface="Montserrat"/>
              <a:cs typeface="Montserrat"/>
              <a:sym typeface="Montserrat"/>
            </a:endParaRPr>
          </a:p>
        </p:txBody>
      </p:sp>
      <p:sp>
        <p:nvSpPr>
          <p:cNvPr id="6" name="Slide Number Placeholder 5">
            <a:extLst>
              <a:ext uri="{FF2B5EF4-FFF2-40B4-BE49-F238E27FC236}">
                <a16:creationId xmlns:a16="http://schemas.microsoft.com/office/drawing/2014/main" id="{DD23172F-1FEA-BB43-BE4E-793B4462B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checkerboard(across)">
                                      <p:cBhvr>
                                        <p:cTn id="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4129062" cy="1627800"/>
          </a:xfrm>
          <a:prstGeom prst="rect">
            <a:avLst/>
          </a:prstGeom>
          <a:noFill/>
          <a:ln>
            <a:noFill/>
          </a:ln>
        </p:spPr>
        <p:txBody>
          <a:bodyPr spcFirstLastPara="1" wrap="square" lIns="91425" tIns="91425" rIns="91425" bIns="91425" anchor="ctr" anchorCtr="0">
            <a:noAutofit/>
          </a:bodyPr>
          <a:lstStyle/>
          <a:p>
            <a:pPr lvl="0" algn="l"/>
            <a:r>
              <a:rPr lang="en-IN" sz="4000" b="1" dirty="0">
                <a:solidFill>
                  <a:srgbClr val="00B0F0"/>
                </a:solidFill>
                <a:latin typeface="Calibri" panose="020F0502020204030204" pitchFamily="34" charset="0"/>
                <a:cs typeface="Calibri" panose="020F0502020204030204" pitchFamily="34" charset="0"/>
              </a:rPr>
              <a:t>Hardware and Software Requirements</a:t>
            </a: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3">
            <a:alphaModFix/>
          </a:blip>
          <a:srcRect l="3742" t="42613" r="1862" b="34597"/>
          <a:stretch/>
        </p:blipFill>
        <p:spPr>
          <a:xfrm>
            <a:off x="7638537" y="229738"/>
            <a:ext cx="1286399" cy="320147"/>
          </a:xfrm>
          <a:prstGeom prst="rect">
            <a:avLst/>
          </a:prstGeom>
          <a:noFill/>
          <a:ln>
            <a:noFill/>
          </a:ln>
          <a:effectLst/>
        </p:spPr>
      </p:pic>
      <p:pic>
        <p:nvPicPr>
          <p:cNvPr id="9" name="Picture 8">
            <a:extLst>
              <a:ext uri="{FF2B5EF4-FFF2-40B4-BE49-F238E27FC236}">
                <a16:creationId xmlns:a16="http://schemas.microsoft.com/office/drawing/2014/main" id="{83505FC0-7655-DF4B-8B49-99C37278B91C}"/>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39ED1248-FEFC-4442-A2DE-91F4E30AA47D}"/>
              </a:ext>
            </a:extLst>
          </p:cNvPr>
          <p:cNvPicPr>
            <a:picLocks noChangeAspect="1"/>
          </p:cNvPicPr>
          <p:nvPr/>
        </p:nvPicPr>
        <p:blipFill>
          <a:blip r:embed="rId5"/>
          <a:stretch>
            <a:fillRect/>
          </a:stretch>
        </p:blipFill>
        <p:spPr>
          <a:xfrm>
            <a:off x="3649645" y="1403284"/>
            <a:ext cx="5390082" cy="2583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4EAA9017-95E8-FE47-9F7D-E4A923AAFD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488939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45"/>
        <p:cNvGrpSpPr/>
        <p:nvPr/>
      </p:nvGrpSpPr>
      <p:grpSpPr>
        <a:xfrm>
          <a:off x="0" y="0"/>
          <a:ext cx="0" cy="0"/>
          <a:chOff x="0" y="0"/>
          <a:chExt cx="0" cy="0"/>
        </a:xfrm>
      </p:grpSpPr>
      <p:grpSp>
        <p:nvGrpSpPr>
          <p:cNvPr id="246" name="Google Shape;246;p37"/>
          <p:cNvGrpSpPr/>
          <p:nvPr/>
        </p:nvGrpSpPr>
        <p:grpSpPr>
          <a:xfrm>
            <a:off x="2791979" y="1212423"/>
            <a:ext cx="1263183" cy="1953570"/>
            <a:chOff x="983950" y="719064"/>
            <a:chExt cx="1438705" cy="2325956"/>
          </a:xfrm>
        </p:grpSpPr>
        <p:sp>
          <p:nvSpPr>
            <p:cNvPr id="247" name="Google Shape;247;p37"/>
            <p:cNvSpPr/>
            <p:nvPr/>
          </p:nvSpPr>
          <p:spPr>
            <a:xfrm>
              <a:off x="983950" y="719064"/>
              <a:ext cx="1438705" cy="2325956"/>
            </a:xfrm>
            <a:custGeom>
              <a:avLst/>
              <a:gdLst/>
              <a:ahLst/>
              <a:cxnLst/>
              <a:rect l="l" t="t" r="r" b="b"/>
              <a:pathLst>
                <a:path w="62437" h="100942" extrusionOk="0">
                  <a:moveTo>
                    <a:pt x="62437" y="1"/>
                  </a:moveTo>
                  <a:cubicBezTo>
                    <a:pt x="26551" y="9145"/>
                    <a:pt x="0" y="41673"/>
                    <a:pt x="0" y="80404"/>
                  </a:cubicBezTo>
                  <a:cubicBezTo>
                    <a:pt x="0" y="87488"/>
                    <a:pt x="893" y="94370"/>
                    <a:pt x="2572" y="100942"/>
                  </a:cubicBezTo>
                  <a:lnTo>
                    <a:pt x="62437" y="100942"/>
                  </a:lnTo>
                  <a:lnTo>
                    <a:pt x="62437" y="1"/>
                  </a:lnTo>
                  <a:close/>
                </a:path>
              </a:pathLst>
            </a:custGeom>
            <a:solidFill>
              <a:srgbClr val="EC3A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7"/>
            <p:cNvSpPr/>
            <p:nvPr/>
          </p:nvSpPr>
          <p:spPr>
            <a:xfrm>
              <a:off x="1662945" y="1433175"/>
              <a:ext cx="759412" cy="1611823"/>
            </a:xfrm>
            <a:custGeom>
              <a:avLst/>
              <a:gdLst/>
              <a:ahLst/>
              <a:cxnLst/>
              <a:rect l="l" t="t" r="r" b="b"/>
              <a:pathLst>
                <a:path w="32957" h="69950" extrusionOk="0">
                  <a:moveTo>
                    <a:pt x="32957" y="1"/>
                  </a:moveTo>
                  <a:cubicBezTo>
                    <a:pt x="13609" y="8049"/>
                    <a:pt x="0" y="27147"/>
                    <a:pt x="0" y="49412"/>
                  </a:cubicBezTo>
                  <a:cubicBezTo>
                    <a:pt x="0" y="56698"/>
                    <a:pt x="1453" y="63628"/>
                    <a:pt x="4084" y="69950"/>
                  </a:cubicBezTo>
                  <a:lnTo>
                    <a:pt x="32957" y="69950"/>
                  </a:lnTo>
                  <a:lnTo>
                    <a:pt x="32957" y="1"/>
                  </a:lnTo>
                  <a:close/>
                </a:path>
              </a:pathLst>
            </a:custGeom>
            <a:solidFill>
              <a:srgbClr val="C11019"/>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7"/>
            <p:cNvSpPr txBox="1"/>
            <p:nvPr/>
          </p:nvSpPr>
          <p:spPr>
            <a:xfrm>
              <a:off x="1064325" y="1272175"/>
              <a:ext cx="980100" cy="42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250" name="Google Shape;250;p37"/>
            <p:cNvSpPr txBox="1"/>
            <p:nvPr/>
          </p:nvSpPr>
          <p:spPr>
            <a:xfrm>
              <a:off x="983950" y="2285150"/>
              <a:ext cx="678900" cy="481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b="0" i="0" u="none" strike="noStrike" cap="none">
                  <a:solidFill>
                    <a:srgbClr val="FFFFFF"/>
                  </a:solidFill>
                  <a:latin typeface="Fira Sans Extra Condensed Medium"/>
                  <a:ea typeface="Fira Sans Extra Condensed Medium"/>
                  <a:cs typeface="Fira Sans Extra Condensed Medium"/>
                  <a:sym typeface="Fira Sans Extra Condensed Medium"/>
                </a:rPr>
                <a:t>01</a:t>
              </a:r>
              <a:endParaRPr sz="35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51" name="Google Shape;251;p37"/>
          <p:cNvGrpSpPr/>
          <p:nvPr/>
        </p:nvGrpSpPr>
        <p:grpSpPr>
          <a:xfrm>
            <a:off x="4054859" y="1162899"/>
            <a:ext cx="2042433" cy="1208136"/>
            <a:chOff x="2422310" y="660100"/>
            <a:chExt cx="2326233" cy="1438428"/>
          </a:xfrm>
        </p:grpSpPr>
        <p:sp>
          <p:nvSpPr>
            <p:cNvPr id="252" name="Google Shape;252;p37"/>
            <p:cNvSpPr/>
            <p:nvPr/>
          </p:nvSpPr>
          <p:spPr>
            <a:xfrm>
              <a:off x="2422587" y="660100"/>
              <a:ext cx="2325956" cy="1438428"/>
            </a:xfrm>
            <a:custGeom>
              <a:avLst/>
              <a:gdLst/>
              <a:ahLst/>
              <a:cxnLst/>
              <a:rect l="l" t="t" r="r" b="b"/>
              <a:pathLst>
                <a:path w="100942" h="62425" extrusionOk="0">
                  <a:moveTo>
                    <a:pt x="20539" y="0"/>
                  </a:moveTo>
                  <a:cubicBezTo>
                    <a:pt x="13443" y="0"/>
                    <a:pt x="6561" y="881"/>
                    <a:pt x="1" y="2560"/>
                  </a:cubicBezTo>
                  <a:lnTo>
                    <a:pt x="1" y="62424"/>
                  </a:lnTo>
                  <a:lnTo>
                    <a:pt x="100942" y="62424"/>
                  </a:lnTo>
                  <a:cubicBezTo>
                    <a:pt x="91798" y="26539"/>
                    <a:pt x="59270" y="0"/>
                    <a:pt x="20539" y="0"/>
                  </a:cubicBezTo>
                  <a:close/>
                </a:path>
              </a:pathLst>
            </a:custGeom>
            <a:solidFill>
              <a:srgbClr val="FCBD2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7"/>
            <p:cNvSpPr/>
            <p:nvPr/>
          </p:nvSpPr>
          <p:spPr>
            <a:xfrm>
              <a:off x="2422310" y="1338819"/>
              <a:ext cx="1612099" cy="759688"/>
            </a:xfrm>
            <a:custGeom>
              <a:avLst/>
              <a:gdLst/>
              <a:ahLst/>
              <a:cxnLst/>
              <a:rect l="l" t="t" r="r" b="b"/>
              <a:pathLst>
                <a:path w="69962" h="32969" extrusionOk="0">
                  <a:moveTo>
                    <a:pt x="20551" y="0"/>
                  </a:moveTo>
                  <a:cubicBezTo>
                    <a:pt x="13264" y="0"/>
                    <a:pt x="6323" y="1453"/>
                    <a:pt x="1" y="4096"/>
                  </a:cubicBezTo>
                  <a:lnTo>
                    <a:pt x="1" y="32968"/>
                  </a:lnTo>
                  <a:lnTo>
                    <a:pt x="69962" y="32968"/>
                  </a:lnTo>
                  <a:cubicBezTo>
                    <a:pt x="61913" y="13609"/>
                    <a:pt x="42816" y="0"/>
                    <a:pt x="20551" y="0"/>
                  </a:cubicBezTo>
                  <a:close/>
                </a:path>
              </a:pathLst>
            </a:custGeom>
            <a:solidFill>
              <a:srgbClr val="ED97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7"/>
            <p:cNvSpPr txBox="1"/>
            <p:nvPr/>
          </p:nvSpPr>
          <p:spPr>
            <a:xfrm>
              <a:off x="2543763" y="762850"/>
              <a:ext cx="788700" cy="481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b="0" i="0" u="none" strike="noStrike" cap="none">
                  <a:solidFill>
                    <a:srgbClr val="FFFFFF"/>
                  </a:solidFill>
                  <a:latin typeface="Fira Sans Extra Condensed Medium"/>
                  <a:ea typeface="Fira Sans Extra Condensed Medium"/>
                  <a:cs typeface="Fira Sans Extra Condensed Medium"/>
                  <a:sym typeface="Fira Sans Extra Condensed Medium"/>
                </a:rPr>
                <a:t>02</a:t>
              </a:r>
              <a:endParaRPr sz="35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255" name="Google Shape;255;p37"/>
            <p:cNvSpPr txBox="1"/>
            <p:nvPr/>
          </p:nvSpPr>
          <p:spPr>
            <a:xfrm>
              <a:off x="3453600" y="894950"/>
              <a:ext cx="980100" cy="42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56" name="Google Shape;256;p37"/>
          <p:cNvGrpSpPr/>
          <p:nvPr/>
        </p:nvGrpSpPr>
        <p:grpSpPr>
          <a:xfrm>
            <a:off x="4885874" y="2370978"/>
            <a:ext cx="1459227" cy="1953570"/>
            <a:chOff x="3368797" y="2098461"/>
            <a:chExt cx="1661990" cy="2325956"/>
          </a:xfrm>
        </p:grpSpPr>
        <p:sp>
          <p:nvSpPr>
            <p:cNvPr id="257" name="Google Shape;257;p37"/>
            <p:cNvSpPr/>
            <p:nvPr/>
          </p:nvSpPr>
          <p:spPr>
            <a:xfrm>
              <a:off x="3368797" y="2098461"/>
              <a:ext cx="1438705" cy="2325956"/>
            </a:xfrm>
            <a:custGeom>
              <a:avLst/>
              <a:gdLst/>
              <a:ahLst/>
              <a:cxnLst/>
              <a:rect l="l" t="t" r="r" b="b"/>
              <a:pathLst>
                <a:path w="62437" h="100942" extrusionOk="0">
                  <a:moveTo>
                    <a:pt x="0" y="0"/>
                  </a:moveTo>
                  <a:lnTo>
                    <a:pt x="0" y="100941"/>
                  </a:lnTo>
                  <a:cubicBezTo>
                    <a:pt x="35898" y="91797"/>
                    <a:pt x="62437" y="59270"/>
                    <a:pt x="62437" y="20539"/>
                  </a:cubicBezTo>
                  <a:cubicBezTo>
                    <a:pt x="62437" y="13454"/>
                    <a:pt x="61544" y="6573"/>
                    <a:pt x="59877" y="0"/>
                  </a:cubicBezTo>
                  <a:close/>
                </a:path>
              </a:pathLst>
            </a:custGeom>
            <a:solidFill>
              <a:srgbClr val="5EB2F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7"/>
            <p:cNvSpPr/>
            <p:nvPr/>
          </p:nvSpPr>
          <p:spPr>
            <a:xfrm>
              <a:off x="3369074" y="2098461"/>
              <a:ext cx="759412" cy="1611823"/>
            </a:xfrm>
            <a:custGeom>
              <a:avLst/>
              <a:gdLst/>
              <a:ahLst/>
              <a:cxnLst/>
              <a:rect l="l" t="t" r="r" b="b"/>
              <a:pathLst>
                <a:path w="32957" h="69950" extrusionOk="0">
                  <a:moveTo>
                    <a:pt x="0" y="0"/>
                  </a:moveTo>
                  <a:lnTo>
                    <a:pt x="0" y="69949"/>
                  </a:lnTo>
                  <a:cubicBezTo>
                    <a:pt x="19348" y="61901"/>
                    <a:pt x="32957" y="42803"/>
                    <a:pt x="32957" y="20539"/>
                  </a:cubicBezTo>
                  <a:cubicBezTo>
                    <a:pt x="32957" y="13252"/>
                    <a:pt x="31504" y="6323"/>
                    <a:pt x="28873" y="0"/>
                  </a:cubicBezTo>
                  <a:close/>
                </a:path>
              </a:pathLst>
            </a:custGeom>
            <a:solidFill>
              <a:srgbClr val="0C8AE8"/>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7"/>
            <p:cNvSpPr txBox="1"/>
            <p:nvPr/>
          </p:nvSpPr>
          <p:spPr>
            <a:xfrm>
              <a:off x="3876387" y="2377061"/>
              <a:ext cx="1154400" cy="481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a:solidFill>
                    <a:srgbClr val="FFFFFF"/>
                  </a:solidFill>
                  <a:latin typeface="Fira Sans Extra Condensed Medium"/>
                  <a:ea typeface="Fira Sans Extra Condensed Medium"/>
                  <a:cs typeface="Fira Sans Extra Condensed Medium"/>
                  <a:sym typeface="Fira Sans Extra Condensed Medium"/>
                </a:rPr>
                <a:t>0</a:t>
              </a:r>
              <a:r>
                <a:rPr lang="en" sz="3500" b="0" i="0" u="none" strike="noStrike" cap="none">
                  <a:solidFill>
                    <a:srgbClr val="FFFFFF"/>
                  </a:solidFill>
                  <a:latin typeface="Fira Sans Extra Condensed Medium"/>
                  <a:ea typeface="Fira Sans Extra Condensed Medium"/>
                  <a:cs typeface="Fira Sans Extra Condensed Medium"/>
                  <a:sym typeface="Fira Sans Extra Condensed Medium"/>
                </a:rPr>
                <a:t>3   </a:t>
              </a:r>
              <a:endParaRPr sz="35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260" name="Google Shape;260;p37"/>
            <p:cNvSpPr txBox="1"/>
            <p:nvPr/>
          </p:nvSpPr>
          <p:spPr>
            <a:xfrm>
              <a:off x="3737975" y="3441625"/>
              <a:ext cx="980100" cy="42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61" name="Google Shape;261;p37"/>
          <p:cNvGrpSpPr/>
          <p:nvPr/>
        </p:nvGrpSpPr>
        <p:grpSpPr>
          <a:xfrm>
            <a:off x="2844012" y="3165914"/>
            <a:ext cx="2042170" cy="1208155"/>
            <a:chOff x="1043213" y="3044925"/>
            <a:chExt cx="2325934" cy="1438451"/>
          </a:xfrm>
        </p:grpSpPr>
        <p:sp>
          <p:nvSpPr>
            <p:cNvPr id="262" name="Google Shape;262;p37"/>
            <p:cNvSpPr/>
            <p:nvPr/>
          </p:nvSpPr>
          <p:spPr>
            <a:xfrm>
              <a:off x="1043213" y="3044925"/>
              <a:ext cx="2325680" cy="1438451"/>
            </a:xfrm>
            <a:custGeom>
              <a:avLst/>
              <a:gdLst/>
              <a:ahLst/>
              <a:cxnLst/>
              <a:rect l="l" t="t" r="r" b="b"/>
              <a:pathLst>
                <a:path w="100930" h="62426" extrusionOk="0">
                  <a:moveTo>
                    <a:pt x="0" y="1"/>
                  </a:moveTo>
                  <a:cubicBezTo>
                    <a:pt x="9132" y="35886"/>
                    <a:pt x="41660" y="62425"/>
                    <a:pt x="80403" y="62425"/>
                  </a:cubicBezTo>
                  <a:cubicBezTo>
                    <a:pt x="87487" y="62425"/>
                    <a:pt x="94369" y="61544"/>
                    <a:pt x="100929" y="59865"/>
                  </a:cubicBezTo>
                  <a:lnTo>
                    <a:pt x="100929" y="1"/>
                  </a:lnTo>
                  <a:close/>
                </a:path>
              </a:pathLst>
            </a:custGeom>
            <a:solidFill>
              <a:srgbClr val="4949E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7"/>
            <p:cNvSpPr/>
            <p:nvPr/>
          </p:nvSpPr>
          <p:spPr>
            <a:xfrm>
              <a:off x="1757048" y="3044925"/>
              <a:ext cx="1612099" cy="759711"/>
            </a:xfrm>
            <a:custGeom>
              <a:avLst/>
              <a:gdLst/>
              <a:ahLst/>
              <a:cxnLst/>
              <a:rect l="l" t="t" r="r" b="b"/>
              <a:pathLst>
                <a:path w="69962" h="32970" extrusionOk="0">
                  <a:moveTo>
                    <a:pt x="0" y="1"/>
                  </a:moveTo>
                  <a:cubicBezTo>
                    <a:pt x="8049" y="19360"/>
                    <a:pt x="27146" y="32969"/>
                    <a:pt x="49423" y="32969"/>
                  </a:cubicBezTo>
                  <a:cubicBezTo>
                    <a:pt x="56698" y="32969"/>
                    <a:pt x="63639" y="31517"/>
                    <a:pt x="69961" y="28873"/>
                  </a:cubicBezTo>
                  <a:lnTo>
                    <a:pt x="69961" y="1"/>
                  </a:lnTo>
                  <a:close/>
                </a:path>
              </a:pathLst>
            </a:custGeom>
            <a:solidFill>
              <a:srgbClr val="1919C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txBox="1"/>
            <p:nvPr/>
          </p:nvSpPr>
          <p:spPr>
            <a:xfrm>
              <a:off x="2453625" y="3899425"/>
              <a:ext cx="788700" cy="481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b="0" i="0" u="none" strike="noStrike" cap="none">
                  <a:solidFill>
                    <a:srgbClr val="FFFFFF"/>
                  </a:solidFill>
                  <a:latin typeface="Fira Sans Extra Condensed Medium"/>
                  <a:ea typeface="Fira Sans Extra Condensed Medium"/>
                  <a:cs typeface="Fira Sans Extra Condensed Medium"/>
                  <a:sym typeface="Fira Sans Extra Condensed Medium"/>
                </a:rPr>
                <a:t>04</a:t>
              </a:r>
              <a:endParaRPr sz="35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265" name="Google Shape;265;p37"/>
            <p:cNvSpPr txBox="1"/>
            <p:nvPr/>
          </p:nvSpPr>
          <p:spPr>
            <a:xfrm>
              <a:off x="1347050" y="3813500"/>
              <a:ext cx="980100" cy="42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67" name="Google Shape;267;p37"/>
          <p:cNvGrpSpPr/>
          <p:nvPr/>
        </p:nvGrpSpPr>
        <p:grpSpPr>
          <a:xfrm>
            <a:off x="3607801" y="1943088"/>
            <a:ext cx="5903445" cy="1650787"/>
            <a:chOff x="1913133" y="1589007"/>
            <a:chExt cx="6723742" cy="1965456"/>
          </a:xfrm>
        </p:grpSpPr>
        <p:sp>
          <p:nvSpPr>
            <p:cNvPr id="268" name="Google Shape;268;p37"/>
            <p:cNvSpPr/>
            <p:nvPr/>
          </p:nvSpPr>
          <p:spPr>
            <a:xfrm>
              <a:off x="1913133" y="1589007"/>
              <a:ext cx="1965479" cy="1965456"/>
            </a:xfrm>
            <a:custGeom>
              <a:avLst/>
              <a:gdLst/>
              <a:ahLst/>
              <a:cxnLst/>
              <a:rect l="l" t="t" r="r" b="b"/>
              <a:pathLst>
                <a:path w="85298" h="85297" extrusionOk="0">
                  <a:moveTo>
                    <a:pt x="42649" y="0"/>
                  </a:moveTo>
                  <a:cubicBezTo>
                    <a:pt x="19087" y="0"/>
                    <a:pt x="1" y="19098"/>
                    <a:pt x="1" y="42649"/>
                  </a:cubicBezTo>
                  <a:cubicBezTo>
                    <a:pt x="1" y="66199"/>
                    <a:pt x="19087" y="85297"/>
                    <a:pt x="42649" y="85297"/>
                  </a:cubicBezTo>
                  <a:cubicBezTo>
                    <a:pt x="66200" y="85297"/>
                    <a:pt x="85297" y="66199"/>
                    <a:pt x="85297" y="42649"/>
                  </a:cubicBezTo>
                  <a:cubicBezTo>
                    <a:pt x="85297" y="19098"/>
                    <a:pt x="66200" y="0"/>
                    <a:pt x="426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7"/>
            <p:cNvSpPr txBox="1"/>
            <p:nvPr/>
          </p:nvSpPr>
          <p:spPr>
            <a:xfrm>
              <a:off x="7198075" y="1769908"/>
              <a:ext cx="1438800" cy="1438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accent3"/>
                </a:solidFill>
                <a:latin typeface="Roboto"/>
                <a:ea typeface="Roboto"/>
                <a:cs typeface="Roboto"/>
                <a:sym typeface="Roboto"/>
              </a:endParaRPr>
            </a:p>
          </p:txBody>
        </p:sp>
      </p:grpSp>
      <p:sp>
        <p:nvSpPr>
          <p:cNvPr id="270" name="Google Shape;270;p37"/>
          <p:cNvSpPr txBox="1"/>
          <p:nvPr/>
        </p:nvSpPr>
        <p:spPr>
          <a:xfrm>
            <a:off x="3607541" y="2370939"/>
            <a:ext cx="167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latin typeface="Montserrat"/>
              <a:ea typeface="Montserrat"/>
              <a:cs typeface="Montserrat"/>
              <a:sym typeface="Montserrat"/>
            </a:endParaRPr>
          </a:p>
        </p:txBody>
      </p:sp>
      <p:sp>
        <p:nvSpPr>
          <p:cNvPr id="272" name="Google Shape;272;p37"/>
          <p:cNvSpPr txBox="1"/>
          <p:nvPr/>
        </p:nvSpPr>
        <p:spPr>
          <a:xfrm>
            <a:off x="6158525" y="4902246"/>
            <a:ext cx="44121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b="1">
              <a:solidFill>
                <a:schemeClr val="dk1"/>
              </a:solidFill>
              <a:latin typeface="Montserrat"/>
              <a:ea typeface="Montserrat"/>
              <a:cs typeface="Montserrat"/>
              <a:sym typeface="Montserrat"/>
            </a:endParaRPr>
          </a:p>
        </p:txBody>
      </p:sp>
      <p:sp>
        <p:nvSpPr>
          <p:cNvPr id="273" name="Google Shape;273;p37"/>
          <p:cNvSpPr txBox="1"/>
          <p:nvPr/>
        </p:nvSpPr>
        <p:spPr>
          <a:xfrm>
            <a:off x="81925" y="202650"/>
            <a:ext cx="483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Hardware &amp; Software Requirements</a:t>
            </a:r>
            <a:endParaRPr sz="1800"/>
          </a:p>
        </p:txBody>
      </p:sp>
      <p:cxnSp>
        <p:nvCxnSpPr>
          <p:cNvPr id="274" name="Google Shape;274;p37"/>
          <p:cNvCxnSpPr/>
          <p:nvPr/>
        </p:nvCxnSpPr>
        <p:spPr>
          <a:xfrm flipH="1">
            <a:off x="2288500" y="1943075"/>
            <a:ext cx="1249500" cy="9900"/>
          </a:xfrm>
          <a:prstGeom prst="straightConnector1">
            <a:avLst/>
          </a:prstGeom>
          <a:noFill/>
          <a:ln w="19050" cap="flat" cmpd="sng">
            <a:solidFill>
              <a:srgbClr val="FF0000"/>
            </a:solidFill>
            <a:prstDash val="solid"/>
            <a:round/>
            <a:headEnd type="oval" w="med" len="med"/>
            <a:tailEnd type="oval" w="med" len="med"/>
          </a:ln>
        </p:spPr>
      </p:cxnSp>
      <p:sp>
        <p:nvSpPr>
          <p:cNvPr id="275" name="Google Shape;275;p37"/>
          <p:cNvSpPr/>
          <p:nvPr/>
        </p:nvSpPr>
        <p:spPr>
          <a:xfrm>
            <a:off x="81925" y="1492550"/>
            <a:ext cx="2340600" cy="1278600"/>
          </a:xfrm>
          <a:prstGeom prst="roundRect">
            <a:avLst>
              <a:gd name="adj" fmla="val 50000"/>
            </a:avLst>
          </a:prstGeom>
          <a:solidFill>
            <a:srgbClr val="EC3A3B"/>
          </a:solid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txBox="1"/>
          <p:nvPr/>
        </p:nvSpPr>
        <p:spPr>
          <a:xfrm>
            <a:off x="3022339" y="2460674"/>
            <a:ext cx="284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Software </a:t>
            </a:r>
            <a:br>
              <a:rPr lang="en" b="1">
                <a:solidFill>
                  <a:schemeClr val="dk1"/>
                </a:solidFill>
                <a:latin typeface="Montserrat"/>
                <a:ea typeface="Montserrat"/>
                <a:cs typeface="Montserrat"/>
                <a:sym typeface="Montserrat"/>
              </a:rPr>
            </a:br>
            <a:r>
              <a:rPr lang="en" b="1">
                <a:solidFill>
                  <a:schemeClr val="dk1"/>
                </a:solidFill>
                <a:latin typeface="Montserrat"/>
                <a:ea typeface="Montserrat"/>
                <a:cs typeface="Montserrat"/>
                <a:sym typeface="Montserrat"/>
              </a:rPr>
              <a:t>Requirements</a:t>
            </a:r>
            <a:endParaRPr/>
          </a:p>
        </p:txBody>
      </p:sp>
      <p:cxnSp>
        <p:nvCxnSpPr>
          <p:cNvPr id="277" name="Google Shape;277;p37"/>
          <p:cNvCxnSpPr/>
          <p:nvPr/>
        </p:nvCxnSpPr>
        <p:spPr>
          <a:xfrm rot="10800000">
            <a:off x="5225573" y="1937978"/>
            <a:ext cx="1263300" cy="600"/>
          </a:xfrm>
          <a:prstGeom prst="straightConnector1">
            <a:avLst/>
          </a:prstGeom>
          <a:noFill/>
          <a:ln w="19050" cap="flat" cmpd="sng">
            <a:solidFill>
              <a:srgbClr val="ED9700"/>
            </a:solidFill>
            <a:prstDash val="solid"/>
            <a:round/>
            <a:headEnd type="oval" w="med" len="med"/>
            <a:tailEnd type="oval" w="med" len="med"/>
          </a:ln>
        </p:spPr>
      </p:cxnSp>
      <p:cxnSp>
        <p:nvCxnSpPr>
          <p:cNvPr id="278" name="Google Shape;278;p37"/>
          <p:cNvCxnSpPr/>
          <p:nvPr/>
        </p:nvCxnSpPr>
        <p:spPr>
          <a:xfrm flipH="1">
            <a:off x="2385331" y="4050160"/>
            <a:ext cx="1325100" cy="12600"/>
          </a:xfrm>
          <a:prstGeom prst="straightConnector1">
            <a:avLst/>
          </a:prstGeom>
          <a:noFill/>
          <a:ln w="19050" cap="flat" cmpd="sng">
            <a:solidFill>
              <a:srgbClr val="1155CC"/>
            </a:solidFill>
            <a:prstDash val="solid"/>
            <a:round/>
            <a:headEnd type="oval" w="med" len="med"/>
            <a:tailEnd type="oval" w="med" len="med"/>
          </a:ln>
        </p:spPr>
      </p:cxnSp>
      <p:cxnSp>
        <p:nvCxnSpPr>
          <p:cNvPr id="279" name="Google Shape;279;p37"/>
          <p:cNvCxnSpPr/>
          <p:nvPr/>
        </p:nvCxnSpPr>
        <p:spPr>
          <a:xfrm flipH="1">
            <a:off x="5165663" y="4024053"/>
            <a:ext cx="1207200" cy="26100"/>
          </a:xfrm>
          <a:prstGeom prst="straightConnector1">
            <a:avLst/>
          </a:prstGeom>
          <a:noFill/>
          <a:ln w="19050" cap="flat" cmpd="sng">
            <a:solidFill>
              <a:srgbClr val="36A1FF"/>
            </a:solidFill>
            <a:prstDash val="solid"/>
            <a:round/>
            <a:headEnd type="oval" w="med" len="med"/>
            <a:tailEnd type="oval" w="med" len="med"/>
          </a:ln>
        </p:spPr>
      </p:cxnSp>
      <p:sp>
        <p:nvSpPr>
          <p:cNvPr id="280" name="Google Shape;280;p37"/>
          <p:cNvSpPr txBox="1"/>
          <p:nvPr/>
        </p:nvSpPr>
        <p:spPr>
          <a:xfrm>
            <a:off x="-112125" y="3156125"/>
            <a:ext cx="19797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Clr>
                <a:schemeClr val="dk1"/>
              </a:buClr>
              <a:buSzPts val="1100"/>
              <a:buFont typeface="Arial"/>
              <a:buNone/>
            </a:pPr>
            <a:endParaRPr sz="1300">
              <a:latin typeface="Roboto"/>
              <a:ea typeface="Roboto"/>
              <a:cs typeface="Roboto"/>
              <a:sym typeface="Roboto"/>
            </a:endParaRPr>
          </a:p>
        </p:txBody>
      </p:sp>
      <p:pic>
        <p:nvPicPr>
          <p:cNvPr id="47" name="Picture 46">
            <a:extLst>
              <a:ext uri="{FF2B5EF4-FFF2-40B4-BE49-F238E27FC236}">
                <a16:creationId xmlns:a16="http://schemas.microsoft.com/office/drawing/2014/main" id="{5DEA9DD6-FAAD-FE44-99D9-EC6C2A416A53}"/>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sp>
        <p:nvSpPr>
          <p:cNvPr id="281" name="Google Shape;281;p37"/>
          <p:cNvSpPr txBox="1"/>
          <p:nvPr/>
        </p:nvSpPr>
        <p:spPr>
          <a:xfrm>
            <a:off x="-222875" y="1589900"/>
            <a:ext cx="2742300" cy="955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200" b="1" dirty="0">
                <a:solidFill>
                  <a:schemeClr val="lt1"/>
                </a:solidFill>
                <a:latin typeface="Montserrat"/>
                <a:ea typeface="Montserrat"/>
                <a:cs typeface="Montserrat"/>
                <a:sym typeface="Montserrat"/>
              </a:rPr>
              <a:t>1. Technologies used</a:t>
            </a:r>
            <a:endParaRPr sz="1200" dirty="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None/>
            </a:pPr>
            <a:r>
              <a:rPr lang="en" sz="1100" dirty="0" err="1">
                <a:solidFill>
                  <a:schemeClr val="lt1"/>
                </a:solidFill>
                <a:latin typeface="Montserrat Medium"/>
                <a:ea typeface="Montserrat Medium"/>
                <a:cs typeface="Montserrat Medium"/>
                <a:sym typeface="Montserrat Medium"/>
              </a:rPr>
              <a:t>Flutter,Dart,Node.js</a:t>
            </a:r>
            <a:r>
              <a:rPr lang="en" sz="1100" dirty="0">
                <a:solidFill>
                  <a:schemeClr val="lt1"/>
                </a:solidFill>
                <a:latin typeface="Montserrat Medium"/>
                <a:ea typeface="Montserrat Medium"/>
                <a:cs typeface="Montserrat Medium"/>
                <a:sym typeface="Montserrat Medium"/>
              </a:rPr>
              <a:t>, </a:t>
            </a:r>
            <a:r>
              <a:rPr lang="en" sz="1100" dirty="0" err="1">
                <a:solidFill>
                  <a:schemeClr val="lt1"/>
                </a:solidFill>
                <a:latin typeface="Montserrat Medium"/>
                <a:ea typeface="Montserrat Medium"/>
                <a:cs typeface="Montserrat Medium"/>
                <a:sym typeface="Montserrat Medium"/>
              </a:rPr>
              <a:t>Express.js</a:t>
            </a:r>
            <a:r>
              <a:rPr lang="en" sz="1100" dirty="0">
                <a:solidFill>
                  <a:schemeClr val="lt1"/>
                </a:solidFill>
                <a:latin typeface="Montserrat Medium"/>
                <a:ea typeface="Montserrat Medium"/>
                <a:cs typeface="Montserrat Medium"/>
                <a:sym typeface="Montserrat Medium"/>
              </a:rPr>
              <a:t>, </a:t>
            </a:r>
            <a:r>
              <a:rPr lang="en" sz="1100" dirty="0" err="1">
                <a:solidFill>
                  <a:schemeClr val="lt1"/>
                </a:solidFill>
                <a:latin typeface="Montserrat Medium"/>
                <a:ea typeface="Montserrat Medium"/>
                <a:cs typeface="Montserrat Medium"/>
                <a:sym typeface="Montserrat Medium"/>
              </a:rPr>
              <a:t>mongodb</a:t>
            </a:r>
            <a:r>
              <a:rPr lang="en" sz="1100" dirty="0">
                <a:solidFill>
                  <a:schemeClr val="lt1"/>
                </a:solidFill>
                <a:latin typeface="Montserrat Medium"/>
                <a:ea typeface="Montserrat Medium"/>
                <a:cs typeface="Montserrat Medium"/>
                <a:sym typeface="Montserrat Medium"/>
              </a:rPr>
              <a:t>, Python</a:t>
            </a:r>
            <a:endParaRPr sz="1100" dirty="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 sz="1100" dirty="0">
                <a:solidFill>
                  <a:schemeClr val="lt1"/>
                </a:solidFill>
                <a:latin typeface="Montserrat Medium"/>
                <a:ea typeface="Montserrat Medium"/>
                <a:cs typeface="Montserrat Medium"/>
                <a:sym typeface="Montserrat Medium"/>
              </a:rPr>
              <a:t>software development tools.</a:t>
            </a:r>
            <a:endParaRPr sz="1300" dirty="0">
              <a:solidFill>
                <a:schemeClr val="lt1"/>
              </a:solidFill>
              <a:latin typeface="Roboto"/>
              <a:ea typeface="Roboto"/>
              <a:cs typeface="Roboto"/>
              <a:sym typeface="Roboto"/>
            </a:endParaRPr>
          </a:p>
        </p:txBody>
      </p:sp>
      <p:sp>
        <p:nvSpPr>
          <p:cNvPr id="282" name="Google Shape;282;p37"/>
          <p:cNvSpPr/>
          <p:nvPr/>
        </p:nvSpPr>
        <p:spPr>
          <a:xfrm>
            <a:off x="6372875" y="1428500"/>
            <a:ext cx="2371200" cy="1278600"/>
          </a:xfrm>
          <a:prstGeom prst="roundRect">
            <a:avLst>
              <a:gd name="adj" fmla="val 50000"/>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457200" lvl="0" indent="0" algn="l" rtl="0">
              <a:lnSpc>
                <a:spcPct val="115000"/>
              </a:lnSpc>
              <a:spcBef>
                <a:spcPts val="0"/>
              </a:spcBef>
              <a:spcAft>
                <a:spcPts val="0"/>
              </a:spcAft>
              <a:buClr>
                <a:schemeClr val="dk1"/>
              </a:buClr>
              <a:buSzPts val="1100"/>
              <a:buFont typeface="Arial"/>
              <a:buNone/>
            </a:pPr>
            <a:endParaRPr sz="1300">
              <a:solidFill>
                <a:schemeClr val="lt1"/>
              </a:solidFill>
              <a:latin typeface="Roboto"/>
              <a:ea typeface="Roboto"/>
              <a:cs typeface="Roboto"/>
              <a:sym typeface="Roboto"/>
            </a:endParaRPr>
          </a:p>
        </p:txBody>
      </p:sp>
      <p:sp>
        <p:nvSpPr>
          <p:cNvPr id="283" name="Google Shape;283;p37"/>
          <p:cNvSpPr txBox="1"/>
          <p:nvPr/>
        </p:nvSpPr>
        <p:spPr>
          <a:xfrm>
            <a:off x="6614150" y="1619750"/>
            <a:ext cx="2236200" cy="10517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dirty="0">
                <a:solidFill>
                  <a:schemeClr val="lt1"/>
                </a:solidFill>
                <a:latin typeface="Montserrat"/>
                <a:ea typeface="Montserrat"/>
                <a:cs typeface="Montserrat"/>
                <a:sym typeface="Montserrat"/>
              </a:rPr>
              <a:t>2. Testing tools </a:t>
            </a:r>
            <a:r>
              <a:rPr lang="en" sz="1100" b="1" dirty="0">
                <a:solidFill>
                  <a:schemeClr val="lt1"/>
                </a:solidFill>
                <a:latin typeface="Montserrat"/>
                <a:ea typeface="Montserrat"/>
                <a:cs typeface="Montserrat"/>
                <a:sym typeface="Montserrat"/>
              </a:rPr>
              <a:t>:- </a:t>
            </a:r>
            <a:endParaRPr sz="1100" b="1" dirty="0">
              <a:solidFill>
                <a:schemeClr val="lt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200" dirty="0">
                <a:solidFill>
                  <a:schemeClr val="lt1"/>
                </a:solidFill>
                <a:latin typeface="Montserrat Medium"/>
                <a:ea typeface="Montserrat Medium"/>
                <a:cs typeface="Montserrat Medium"/>
                <a:sym typeface="Montserrat Medium"/>
              </a:rPr>
              <a:t>Chrome, Edge, Android phones and iPhones.</a:t>
            </a:r>
            <a:endParaRPr sz="1200" dirty="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Montserrat"/>
              <a:ea typeface="Montserrat"/>
              <a:cs typeface="Montserrat"/>
              <a:sym typeface="Montserrat"/>
            </a:endParaRPr>
          </a:p>
        </p:txBody>
      </p:sp>
      <p:sp>
        <p:nvSpPr>
          <p:cNvPr id="284" name="Google Shape;284;p37"/>
          <p:cNvSpPr/>
          <p:nvPr/>
        </p:nvSpPr>
        <p:spPr>
          <a:xfrm>
            <a:off x="151800" y="3471250"/>
            <a:ext cx="2371200" cy="12786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endParaRPr sz="1300">
              <a:solidFill>
                <a:schemeClr val="lt1"/>
              </a:solidFill>
              <a:latin typeface="Roboto"/>
              <a:ea typeface="Roboto"/>
              <a:cs typeface="Roboto"/>
              <a:sym typeface="Roboto"/>
            </a:endParaRPr>
          </a:p>
        </p:txBody>
      </p:sp>
      <p:sp>
        <p:nvSpPr>
          <p:cNvPr id="285" name="Google Shape;285;p37"/>
          <p:cNvSpPr txBox="1"/>
          <p:nvPr/>
        </p:nvSpPr>
        <p:spPr>
          <a:xfrm>
            <a:off x="-112125" y="3641650"/>
            <a:ext cx="2601600" cy="1055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b="1">
                <a:solidFill>
                  <a:schemeClr val="lt1"/>
                </a:solidFill>
                <a:latin typeface="Montserrat"/>
                <a:ea typeface="Montserrat"/>
                <a:cs typeface="Montserrat"/>
                <a:sym typeface="Montserrat"/>
              </a:rPr>
              <a:t>4. For Presentation :- </a:t>
            </a:r>
            <a:r>
              <a:rPr lang="en" sz="1100">
                <a:solidFill>
                  <a:schemeClr val="lt1"/>
                </a:solidFill>
                <a:latin typeface="Montserrat Medium"/>
                <a:ea typeface="Montserrat Medium"/>
                <a:cs typeface="Montserrat Medium"/>
                <a:sym typeface="Montserrat Medium"/>
              </a:rPr>
              <a:t>Ms PowerPoint, Ms Word, and Canva.</a:t>
            </a:r>
            <a:r>
              <a:rPr lang="en" sz="1300" b="1">
                <a:solidFill>
                  <a:schemeClr val="lt1"/>
                </a:solidFill>
                <a:latin typeface="Montserrat"/>
                <a:ea typeface="Montserrat"/>
                <a:cs typeface="Montserrat"/>
                <a:sym typeface="Montserrat"/>
              </a:rPr>
              <a:t> </a:t>
            </a:r>
            <a:endParaRPr sz="1300" b="1">
              <a:solidFill>
                <a:schemeClr val="lt1"/>
              </a:solidFill>
              <a:latin typeface="Montserrat"/>
              <a:ea typeface="Montserrat"/>
              <a:cs typeface="Montserrat"/>
              <a:sym typeface="Montserrat"/>
            </a:endParaRPr>
          </a:p>
          <a:p>
            <a:pPr marL="0" lvl="0" indent="0" algn="l" rtl="0">
              <a:spcBef>
                <a:spcPts val="0"/>
              </a:spcBef>
              <a:spcAft>
                <a:spcPts val="0"/>
              </a:spcAft>
              <a:buNone/>
            </a:pPr>
            <a:endParaRPr>
              <a:latin typeface="Roboto"/>
              <a:ea typeface="Roboto"/>
              <a:cs typeface="Roboto"/>
              <a:sym typeface="Roboto"/>
            </a:endParaRPr>
          </a:p>
        </p:txBody>
      </p:sp>
      <p:sp>
        <p:nvSpPr>
          <p:cNvPr id="286" name="Google Shape;286;p37"/>
          <p:cNvSpPr/>
          <p:nvPr/>
        </p:nvSpPr>
        <p:spPr>
          <a:xfrm>
            <a:off x="6267575" y="3417150"/>
            <a:ext cx="2476500" cy="1278600"/>
          </a:xfrm>
          <a:prstGeom prst="roundRect">
            <a:avLst>
              <a:gd name="adj" fmla="val 50000"/>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endParaRPr sz="1300">
              <a:solidFill>
                <a:schemeClr val="lt1"/>
              </a:solidFill>
              <a:latin typeface="Roboto"/>
              <a:ea typeface="Roboto"/>
              <a:cs typeface="Roboto"/>
              <a:sym typeface="Roboto"/>
            </a:endParaRPr>
          </a:p>
        </p:txBody>
      </p:sp>
      <p:sp>
        <p:nvSpPr>
          <p:cNvPr id="287" name="Google Shape;287;p37"/>
          <p:cNvSpPr txBox="1"/>
          <p:nvPr/>
        </p:nvSpPr>
        <p:spPr>
          <a:xfrm>
            <a:off x="5814475" y="3598400"/>
            <a:ext cx="2742300" cy="8295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r>
              <a:rPr lang="en" sz="1300" b="1">
                <a:solidFill>
                  <a:schemeClr val="lt1"/>
                </a:solidFill>
                <a:latin typeface="Montserrat"/>
                <a:ea typeface="Montserrat"/>
                <a:cs typeface="Montserrat"/>
                <a:sym typeface="Montserrat"/>
              </a:rPr>
              <a:t>3. Editors </a:t>
            </a:r>
            <a:r>
              <a:rPr lang="en" b="1">
                <a:solidFill>
                  <a:schemeClr val="lt1"/>
                </a:solidFill>
                <a:latin typeface="Montserrat"/>
                <a:ea typeface="Montserrat"/>
                <a:cs typeface="Montserrat"/>
                <a:sym typeface="Montserrat"/>
              </a:rPr>
              <a:t>:-</a:t>
            </a:r>
            <a:r>
              <a:rPr lang="en" sz="1300" b="1">
                <a:solidFill>
                  <a:schemeClr val="lt1"/>
                </a:solidFill>
                <a:latin typeface="Montserrat"/>
                <a:ea typeface="Montserrat"/>
                <a:cs typeface="Montserrat"/>
                <a:sym typeface="Montserrat"/>
              </a:rPr>
              <a:t> </a:t>
            </a:r>
            <a:r>
              <a:rPr lang="en" sz="1200">
                <a:solidFill>
                  <a:schemeClr val="dk1"/>
                </a:solidFill>
              </a:rPr>
              <a:t> </a:t>
            </a:r>
            <a:r>
              <a:rPr lang="en" sz="1200">
                <a:solidFill>
                  <a:schemeClr val="lt1"/>
                </a:solidFill>
                <a:latin typeface="Montserrat Medium"/>
                <a:ea typeface="Montserrat Medium"/>
                <a:cs typeface="Montserrat Medium"/>
                <a:sym typeface="Montserrat Medium"/>
              </a:rPr>
              <a:t>Vs Code, Spyder , Android studio.</a:t>
            </a:r>
            <a:endParaRPr sz="1200">
              <a:solidFill>
                <a:schemeClr val="lt1"/>
              </a:solidFill>
              <a:latin typeface="Montserrat Medium"/>
              <a:ea typeface="Montserrat Medium"/>
              <a:cs typeface="Montserrat Medium"/>
              <a:sym typeface="Montserrat Medium"/>
            </a:endParaRPr>
          </a:p>
        </p:txBody>
      </p:sp>
      <p:sp>
        <p:nvSpPr>
          <p:cNvPr id="44" name="Rounded Rectangle 43">
            <a:extLst>
              <a:ext uri="{FF2B5EF4-FFF2-40B4-BE49-F238E27FC236}">
                <a16:creationId xmlns:a16="http://schemas.microsoft.com/office/drawing/2014/main" id="{D36F2B18-E07F-DB41-B3D0-F296EDBE51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oogle Shape;105;p27">
            <a:extLst>
              <a:ext uri="{FF2B5EF4-FFF2-40B4-BE49-F238E27FC236}">
                <a16:creationId xmlns:a16="http://schemas.microsoft.com/office/drawing/2014/main" id="{0394F01F-18A0-644D-AF11-971871A91D1E}"/>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sp>
        <p:nvSpPr>
          <p:cNvPr id="3" name="Slide Number Placeholder 2">
            <a:extLst>
              <a:ext uri="{FF2B5EF4-FFF2-40B4-BE49-F238E27FC236}">
                <a16:creationId xmlns:a16="http://schemas.microsoft.com/office/drawing/2014/main" id="{DEC62A21-813A-D548-B25F-E1D5EAD25F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checkerboard(across)">
                                      <p:cBhvr>
                                        <p:cTn id="7" dur="500"/>
                                        <p:tgtEl>
                                          <p:spTgt spid="246"/>
                                        </p:tgtEl>
                                      </p:cBhvr>
                                    </p:animEffect>
                                  </p:childTnLst>
                                </p:cTn>
                              </p:par>
                              <p:par>
                                <p:cTn id="8" presetID="5" presetClass="entr" presetSubtype="1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checkerboard(across)">
                                      <p:cBhvr>
                                        <p:cTn id="10" dur="500"/>
                                        <p:tgtEl>
                                          <p:spTgt spid="251"/>
                                        </p:tgtEl>
                                      </p:cBhvr>
                                    </p:animEffect>
                                  </p:childTnLst>
                                </p:cTn>
                              </p:par>
                              <p:par>
                                <p:cTn id="11" presetID="5" presetClass="entr" presetSubtype="10" fill="hold" nodeType="withEffect">
                                  <p:stCondLst>
                                    <p:cond delay="0"/>
                                  </p:stCondLst>
                                  <p:childTnLst>
                                    <p:set>
                                      <p:cBhvr>
                                        <p:cTn id="12" dur="1" fill="hold">
                                          <p:stCondLst>
                                            <p:cond delay="0"/>
                                          </p:stCondLst>
                                        </p:cTn>
                                        <p:tgtEl>
                                          <p:spTgt spid="261"/>
                                        </p:tgtEl>
                                        <p:attrNameLst>
                                          <p:attrName>style.visibility</p:attrName>
                                        </p:attrNameLst>
                                      </p:cBhvr>
                                      <p:to>
                                        <p:strVal val="visible"/>
                                      </p:to>
                                    </p:set>
                                    <p:animEffect transition="in" filter="checkerboard(across)">
                                      <p:cBhvr>
                                        <p:cTn id="13" dur="500"/>
                                        <p:tgtEl>
                                          <p:spTgt spid="261"/>
                                        </p:tgtEl>
                                      </p:cBhvr>
                                    </p:animEffect>
                                  </p:childTnLst>
                                </p:cTn>
                              </p:par>
                              <p:par>
                                <p:cTn id="14" presetID="5" presetClass="entr" presetSubtype="10" fill="hold" grpId="0" nodeType="withEffect" nodePh="1">
                                  <p:stCondLst>
                                    <p:cond delay="0"/>
                                  </p:stCondLst>
                                  <p:endCondLst>
                                    <p:cond evt="begin" delay="0">
                                      <p:tn val="14"/>
                                    </p:cond>
                                  </p:endCondLst>
                                  <p:childTnLst>
                                    <p:set>
                                      <p:cBhvr>
                                        <p:cTn id="15" dur="1" fill="hold">
                                          <p:stCondLst>
                                            <p:cond delay="0"/>
                                          </p:stCondLst>
                                        </p:cTn>
                                        <p:tgtEl>
                                          <p:spTgt spid="270"/>
                                        </p:tgtEl>
                                        <p:attrNameLst>
                                          <p:attrName>style.visibility</p:attrName>
                                        </p:attrNameLst>
                                      </p:cBhvr>
                                      <p:to>
                                        <p:strVal val="visible"/>
                                      </p:to>
                                    </p:set>
                                    <p:animEffect transition="in" filter="checkerboard(across)">
                                      <p:cBhvr>
                                        <p:cTn id="16" dur="500"/>
                                        <p:tgtEl>
                                          <p:spTgt spid="27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76"/>
                                        </p:tgtEl>
                                        <p:attrNameLst>
                                          <p:attrName>style.visibility</p:attrName>
                                        </p:attrNameLst>
                                      </p:cBhvr>
                                      <p:to>
                                        <p:strVal val="visible"/>
                                      </p:to>
                                    </p:set>
                                    <p:animEffect transition="in" filter="checkerboard(across)">
                                      <p:cBhvr>
                                        <p:cTn id="19" dur="500"/>
                                        <p:tgtEl>
                                          <p:spTgt spid="276"/>
                                        </p:tgtEl>
                                      </p:cBhvr>
                                    </p:animEffect>
                                  </p:childTnLst>
                                </p:cTn>
                              </p:par>
                              <p:par>
                                <p:cTn id="20" presetID="5" presetClass="entr" presetSubtype="10"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checkerboard(across)">
                                      <p:cBhvr>
                                        <p:cTn id="22" dur="500"/>
                                        <p:tgtEl>
                                          <p:spTgt spid="278"/>
                                        </p:tgtEl>
                                      </p:cBhvr>
                                    </p:animEffect>
                                  </p:childTnLst>
                                </p:cTn>
                              </p:par>
                              <p:par>
                                <p:cTn id="23" presetID="5" presetClass="entr" presetSubtype="10" fill="hold" nodeType="withEffect">
                                  <p:stCondLst>
                                    <p:cond delay="0"/>
                                  </p:stCondLst>
                                  <p:childTnLst>
                                    <p:set>
                                      <p:cBhvr>
                                        <p:cTn id="24" dur="1" fill="hold">
                                          <p:stCondLst>
                                            <p:cond delay="0"/>
                                          </p:stCondLst>
                                        </p:cTn>
                                        <p:tgtEl>
                                          <p:spTgt spid="256"/>
                                        </p:tgtEl>
                                        <p:attrNameLst>
                                          <p:attrName>style.visibility</p:attrName>
                                        </p:attrNameLst>
                                      </p:cBhvr>
                                      <p:to>
                                        <p:strVal val="visible"/>
                                      </p:to>
                                    </p:set>
                                    <p:animEffect transition="in" filter="checkerboard(across)">
                                      <p:cBhvr>
                                        <p:cTn id="25" dur="500"/>
                                        <p:tgtEl>
                                          <p:spTgt spid="256"/>
                                        </p:tgtEl>
                                      </p:cBhvr>
                                    </p:animEffect>
                                  </p:childTnLst>
                                </p:cTn>
                              </p:par>
                              <p:par>
                                <p:cTn id="26" presetID="5" presetClass="entr" presetSubtype="10" fill="hold" nodeType="withEffect">
                                  <p:stCondLst>
                                    <p:cond delay="0"/>
                                  </p:stCondLst>
                                  <p:childTnLst>
                                    <p:set>
                                      <p:cBhvr>
                                        <p:cTn id="27" dur="1" fill="hold">
                                          <p:stCondLst>
                                            <p:cond delay="0"/>
                                          </p:stCondLst>
                                        </p:cTn>
                                        <p:tgtEl>
                                          <p:spTgt spid="274"/>
                                        </p:tgtEl>
                                        <p:attrNameLst>
                                          <p:attrName>style.visibility</p:attrName>
                                        </p:attrNameLst>
                                      </p:cBhvr>
                                      <p:to>
                                        <p:strVal val="visible"/>
                                      </p:to>
                                    </p:set>
                                    <p:animEffect transition="in" filter="checkerboard(across)">
                                      <p:cBhvr>
                                        <p:cTn id="28" dur="500"/>
                                        <p:tgtEl>
                                          <p:spTgt spid="27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checkerboard(across)">
                                      <p:cBhvr>
                                        <p:cTn id="33" dur="500"/>
                                        <p:tgtEl>
                                          <p:spTgt spid="28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75"/>
                                        </p:tgtEl>
                                        <p:attrNameLst>
                                          <p:attrName>style.visibility</p:attrName>
                                        </p:attrNameLst>
                                      </p:cBhvr>
                                      <p:to>
                                        <p:strVal val="visible"/>
                                      </p:to>
                                    </p:set>
                                    <p:animEffect transition="in" filter="checkerboard(across)">
                                      <p:cBhvr>
                                        <p:cTn id="36" dur="500"/>
                                        <p:tgtEl>
                                          <p:spTgt spid="275"/>
                                        </p:tgtEl>
                                      </p:cBhvr>
                                    </p:animEffect>
                                  </p:childTnLst>
                                </p:cTn>
                              </p:par>
                              <p:par>
                                <p:cTn id="37" presetID="5" presetClass="entr" presetSubtype="10" fill="hold" nodeType="withEffect">
                                  <p:stCondLst>
                                    <p:cond delay="0"/>
                                  </p:stCondLst>
                                  <p:childTnLst>
                                    <p:set>
                                      <p:cBhvr>
                                        <p:cTn id="38" dur="1" fill="hold">
                                          <p:stCondLst>
                                            <p:cond delay="0"/>
                                          </p:stCondLst>
                                        </p:cTn>
                                        <p:tgtEl>
                                          <p:spTgt spid="274"/>
                                        </p:tgtEl>
                                        <p:attrNameLst>
                                          <p:attrName>style.visibility</p:attrName>
                                        </p:attrNameLst>
                                      </p:cBhvr>
                                      <p:to>
                                        <p:strVal val="visible"/>
                                      </p:to>
                                    </p:set>
                                    <p:animEffect transition="in" filter="checkerboard(across)">
                                      <p:cBhvr>
                                        <p:cTn id="39" dur="500"/>
                                        <p:tgtEl>
                                          <p:spTgt spid="27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83"/>
                                        </p:tgtEl>
                                        <p:attrNameLst>
                                          <p:attrName>style.visibility</p:attrName>
                                        </p:attrNameLst>
                                      </p:cBhvr>
                                      <p:to>
                                        <p:strVal val="visible"/>
                                      </p:to>
                                    </p:set>
                                    <p:animEffect transition="in" filter="checkerboard(across)">
                                      <p:cBhvr>
                                        <p:cTn id="44" dur="500"/>
                                        <p:tgtEl>
                                          <p:spTgt spid="28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82"/>
                                        </p:tgtEl>
                                        <p:attrNameLst>
                                          <p:attrName>style.visibility</p:attrName>
                                        </p:attrNameLst>
                                      </p:cBhvr>
                                      <p:to>
                                        <p:strVal val="visible"/>
                                      </p:to>
                                    </p:set>
                                    <p:animEffect transition="in" filter="checkerboard(across)">
                                      <p:cBhvr>
                                        <p:cTn id="47" dur="500"/>
                                        <p:tgtEl>
                                          <p:spTgt spid="282"/>
                                        </p:tgtEl>
                                      </p:cBhvr>
                                    </p:animEffect>
                                  </p:childTnLst>
                                </p:cTn>
                              </p:par>
                              <p:par>
                                <p:cTn id="48" presetID="5" presetClass="entr" presetSubtype="10" fill="hold" nodeType="withEffect">
                                  <p:stCondLst>
                                    <p:cond delay="0"/>
                                  </p:stCondLst>
                                  <p:childTnLst>
                                    <p:set>
                                      <p:cBhvr>
                                        <p:cTn id="49" dur="1" fill="hold">
                                          <p:stCondLst>
                                            <p:cond delay="0"/>
                                          </p:stCondLst>
                                        </p:cTn>
                                        <p:tgtEl>
                                          <p:spTgt spid="277"/>
                                        </p:tgtEl>
                                        <p:attrNameLst>
                                          <p:attrName>style.visibility</p:attrName>
                                        </p:attrNameLst>
                                      </p:cBhvr>
                                      <p:to>
                                        <p:strVal val="visible"/>
                                      </p:to>
                                    </p:set>
                                    <p:animEffect transition="in" filter="checkerboard(across)">
                                      <p:cBhvr>
                                        <p:cTn id="50" dur="500"/>
                                        <p:tgtEl>
                                          <p:spTgt spid="27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86"/>
                                        </p:tgtEl>
                                        <p:attrNameLst>
                                          <p:attrName>style.visibility</p:attrName>
                                        </p:attrNameLst>
                                      </p:cBhvr>
                                      <p:to>
                                        <p:strVal val="visible"/>
                                      </p:to>
                                    </p:set>
                                    <p:animEffect transition="in" filter="checkerboard(across)">
                                      <p:cBhvr>
                                        <p:cTn id="55" dur="500"/>
                                        <p:tgtEl>
                                          <p:spTgt spid="28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87"/>
                                        </p:tgtEl>
                                        <p:attrNameLst>
                                          <p:attrName>style.visibility</p:attrName>
                                        </p:attrNameLst>
                                      </p:cBhvr>
                                      <p:to>
                                        <p:strVal val="visible"/>
                                      </p:to>
                                    </p:set>
                                    <p:animEffect transition="in" filter="checkerboard(across)">
                                      <p:cBhvr>
                                        <p:cTn id="58" dur="500"/>
                                        <p:tgtEl>
                                          <p:spTgt spid="287"/>
                                        </p:tgtEl>
                                      </p:cBhvr>
                                    </p:animEffect>
                                  </p:childTnLst>
                                </p:cTn>
                              </p:par>
                              <p:par>
                                <p:cTn id="59" presetID="5" presetClass="entr" presetSubtype="10" fill="hold" nodeType="withEffect">
                                  <p:stCondLst>
                                    <p:cond delay="0"/>
                                  </p:stCondLst>
                                  <p:childTnLst>
                                    <p:set>
                                      <p:cBhvr>
                                        <p:cTn id="60" dur="1" fill="hold">
                                          <p:stCondLst>
                                            <p:cond delay="0"/>
                                          </p:stCondLst>
                                        </p:cTn>
                                        <p:tgtEl>
                                          <p:spTgt spid="279"/>
                                        </p:tgtEl>
                                        <p:attrNameLst>
                                          <p:attrName>style.visibility</p:attrName>
                                        </p:attrNameLst>
                                      </p:cBhvr>
                                      <p:to>
                                        <p:strVal val="visible"/>
                                      </p:to>
                                    </p:set>
                                    <p:animEffect transition="in" filter="checkerboard(across)">
                                      <p:cBhvr>
                                        <p:cTn id="61" dur="500"/>
                                        <p:tgtEl>
                                          <p:spTgt spid="279"/>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284"/>
                                        </p:tgtEl>
                                        <p:attrNameLst>
                                          <p:attrName>style.visibility</p:attrName>
                                        </p:attrNameLst>
                                      </p:cBhvr>
                                      <p:to>
                                        <p:strVal val="visible"/>
                                      </p:to>
                                    </p:set>
                                    <p:animEffect transition="in" filter="checkerboard(across)">
                                      <p:cBhvr>
                                        <p:cTn id="66" dur="500"/>
                                        <p:tgtEl>
                                          <p:spTgt spid="284"/>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85"/>
                                        </p:tgtEl>
                                        <p:attrNameLst>
                                          <p:attrName>style.visibility</p:attrName>
                                        </p:attrNameLst>
                                      </p:cBhvr>
                                      <p:to>
                                        <p:strVal val="visible"/>
                                      </p:to>
                                    </p:set>
                                    <p:animEffect transition="in" filter="checkerboard(across)">
                                      <p:cBhvr>
                                        <p:cTn id="69" dur="500"/>
                                        <p:tgtEl>
                                          <p:spTgt spid="285"/>
                                        </p:tgtEl>
                                      </p:cBhvr>
                                    </p:animEffect>
                                  </p:childTnLst>
                                </p:cTn>
                              </p:par>
                              <p:par>
                                <p:cTn id="70" presetID="5" presetClass="entr" presetSubtype="10" fill="hold" nodeType="withEffect">
                                  <p:stCondLst>
                                    <p:cond delay="0"/>
                                  </p:stCondLst>
                                  <p:childTnLst>
                                    <p:set>
                                      <p:cBhvr>
                                        <p:cTn id="71" dur="1" fill="hold">
                                          <p:stCondLst>
                                            <p:cond delay="0"/>
                                          </p:stCondLst>
                                        </p:cTn>
                                        <p:tgtEl>
                                          <p:spTgt spid="278"/>
                                        </p:tgtEl>
                                        <p:attrNameLst>
                                          <p:attrName>style.visibility</p:attrName>
                                        </p:attrNameLst>
                                      </p:cBhvr>
                                      <p:to>
                                        <p:strVal val="visible"/>
                                      </p:to>
                                    </p:set>
                                    <p:animEffect transition="in" filter="checkerboard(across)">
                                      <p:cBhvr>
                                        <p:cTn id="72"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P spid="275" grpId="0" animBg="1"/>
      <p:bldP spid="276" grpId="0"/>
      <p:bldP spid="281" grpId="0"/>
      <p:bldP spid="282" grpId="0" animBg="1"/>
      <p:bldP spid="283" grpId="0"/>
      <p:bldP spid="284" grpId="0" animBg="1"/>
      <p:bldP spid="285" grpId="0"/>
      <p:bldP spid="286" grpId="0" animBg="1"/>
      <p:bldP spid="2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37" name="Google Shape;137;p28"/>
          <p:cNvSpPr/>
          <p:nvPr/>
        </p:nvSpPr>
        <p:spPr>
          <a:xfrm>
            <a:off x="0" y="0"/>
            <a:ext cx="9144000" cy="5143500"/>
          </a:xfrm>
          <a:prstGeom prst="rect">
            <a:avLst/>
          </a:prstGeom>
          <a:solidFill>
            <a:schemeClr val="bg1">
              <a:lumMod val="85000"/>
            </a:scheme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30" name="Picture 29">
            <a:extLst>
              <a:ext uri="{FF2B5EF4-FFF2-40B4-BE49-F238E27FC236}">
                <a16:creationId xmlns:a16="http://schemas.microsoft.com/office/drawing/2014/main" id="{B72FEFB4-619E-1D4A-A120-8777C1BAEFA2}"/>
              </a:ext>
            </a:extLst>
          </p:cNvPr>
          <p:cNvPicPr>
            <a:picLocks noChangeAspect="1"/>
          </p:cNvPicPr>
          <p:nvPr/>
        </p:nvPicPr>
        <p:blipFill>
          <a:blip r:embed="rId3">
            <a:alphaModFix amt="25000"/>
          </a:blip>
          <a:stretch>
            <a:fillRect/>
          </a:stretch>
        </p:blipFill>
        <p:spPr>
          <a:xfrm>
            <a:off x="2402303" y="1120135"/>
            <a:ext cx="4339394" cy="3185687"/>
          </a:xfrm>
          <a:prstGeom prst="rect">
            <a:avLst/>
          </a:prstGeom>
          <a:effectLst/>
        </p:spPr>
      </p:pic>
      <p:grpSp>
        <p:nvGrpSpPr>
          <p:cNvPr id="112" name="Google Shape;112;p28"/>
          <p:cNvGrpSpPr/>
          <p:nvPr/>
        </p:nvGrpSpPr>
        <p:grpSpPr>
          <a:xfrm>
            <a:off x="3167390" y="706107"/>
            <a:ext cx="5521369" cy="4161747"/>
            <a:chOff x="1856038" y="865825"/>
            <a:chExt cx="5271500" cy="4021400"/>
          </a:xfrm>
        </p:grpSpPr>
        <p:sp>
          <p:nvSpPr>
            <p:cNvPr id="113" name="Google Shape;113;p28"/>
            <p:cNvSpPr/>
            <p:nvPr/>
          </p:nvSpPr>
          <p:spPr>
            <a:xfrm>
              <a:off x="1964963" y="1529700"/>
              <a:ext cx="2838475" cy="612600"/>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solidFill>
            <a:ln>
              <a:noFill/>
            </a:ln>
          </p:spPr>
          <p:txBody>
            <a:bodyPr spcFirstLastPara="1" wrap="square" lIns="91425" tIns="91425" rIns="365750"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1">
                  <a:solidFill>
                    <a:srgbClr val="FFFFFF"/>
                  </a:solidFill>
                  <a:latin typeface="Montserrat"/>
                  <a:ea typeface="Montserrat"/>
                  <a:cs typeface="Montserrat"/>
                  <a:sym typeface="Montserrat"/>
                </a:rPr>
                <a:t>Archana Jha</a:t>
              </a:r>
              <a:endParaRPr b="1" i="0" u="none" strike="noStrike" cap="none">
                <a:solidFill>
                  <a:srgbClr val="FFFFFF"/>
                </a:solidFill>
                <a:latin typeface="Montserrat"/>
                <a:ea typeface="Montserrat"/>
                <a:cs typeface="Montserrat"/>
                <a:sym typeface="Montserrat"/>
              </a:endParaRPr>
            </a:p>
          </p:txBody>
        </p:sp>
        <p:sp>
          <p:nvSpPr>
            <p:cNvPr id="114" name="Google Shape;114;p28"/>
            <p:cNvSpPr/>
            <p:nvPr/>
          </p:nvSpPr>
          <p:spPr>
            <a:xfrm>
              <a:off x="3690488" y="865825"/>
              <a:ext cx="1112950" cy="612900"/>
            </a:xfrm>
            <a:custGeom>
              <a:avLst/>
              <a:gdLst/>
              <a:ahLst/>
              <a:cxnLst/>
              <a:rect l="l" t="t" r="r" b="b"/>
              <a:pathLst>
                <a:path w="44518" h="24516" extrusionOk="0">
                  <a:moveTo>
                    <a:pt x="0" y="12252"/>
                  </a:moveTo>
                  <a:lnTo>
                    <a:pt x="0" y="12252"/>
                  </a:lnTo>
                  <a:cubicBezTo>
                    <a:pt x="0" y="19027"/>
                    <a:pt x="5489" y="24516"/>
                    <a:pt x="12252" y="24516"/>
                  </a:cubicBezTo>
                  <a:lnTo>
                    <a:pt x="44518" y="24516"/>
                  </a:lnTo>
                  <a:lnTo>
                    <a:pt x="23408" y="3561"/>
                  </a:lnTo>
                  <a:cubicBezTo>
                    <a:pt x="21110" y="1275"/>
                    <a:pt x="18014" y="1"/>
                    <a:pt x="14776" y="1"/>
                  </a:cubicBezTo>
                  <a:lnTo>
                    <a:pt x="12252" y="1"/>
                  </a:lnTo>
                  <a:cubicBezTo>
                    <a:pt x="5489" y="1"/>
                    <a:pt x="0" y="5489"/>
                    <a:pt x="0" y="12252"/>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ira Sans Extra Condensed Medium"/>
                <a:ea typeface="Fira Sans Extra Condensed Medium"/>
                <a:cs typeface="Fira Sans Extra Condensed Medium"/>
                <a:sym typeface="Fira Sans Extra Condensed Medium"/>
              </a:endParaRPr>
            </a:p>
          </p:txBody>
        </p:sp>
        <p:sp>
          <p:nvSpPr>
            <p:cNvPr id="115" name="Google Shape;115;p28"/>
            <p:cNvSpPr/>
            <p:nvPr/>
          </p:nvSpPr>
          <p:spPr>
            <a:xfrm>
              <a:off x="3776738" y="938000"/>
              <a:ext cx="865900" cy="468550"/>
            </a:xfrm>
            <a:custGeom>
              <a:avLst/>
              <a:gdLst/>
              <a:ahLst/>
              <a:cxnLst/>
              <a:rect l="l" t="t" r="r" b="b"/>
              <a:pathLst>
                <a:path w="34636" h="18742" extrusionOk="0">
                  <a:moveTo>
                    <a:pt x="9371" y="1"/>
                  </a:moveTo>
                  <a:cubicBezTo>
                    <a:pt x="4203" y="1"/>
                    <a:pt x="0" y="4204"/>
                    <a:pt x="0" y="9371"/>
                  </a:cubicBezTo>
                  <a:cubicBezTo>
                    <a:pt x="0" y="14538"/>
                    <a:pt x="4203" y="18741"/>
                    <a:pt x="9371" y="18741"/>
                  </a:cubicBezTo>
                  <a:lnTo>
                    <a:pt x="34636" y="18741"/>
                  </a:lnTo>
                  <a:lnTo>
                    <a:pt x="18503" y="2727"/>
                  </a:lnTo>
                  <a:cubicBezTo>
                    <a:pt x="16729" y="965"/>
                    <a:pt x="14383" y="1"/>
                    <a:pt x="118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accent1"/>
                  </a:solidFill>
                  <a:latin typeface="Fira Sans Extra Condensed Medium"/>
                  <a:ea typeface="Fira Sans Extra Condensed Medium"/>
                  <a:cs typeface="Fira Sans Extra Condensed Medium"/>
                  <a:sym typeface="Fira Sans Extra Condensed Medium"/>
                </a:rPr>
                <a:t>O1</a:t>
              </a:r>
              <a:endParaRPr sz="21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16" name="Google Shape;116;p28"/>
            <p:cNvSpPr txBox="1"/>
            <p:nvPr/>
          </p:nvSpPr>
          <p:spPr>
            <a:xfrm>
              <a:off x="2152300" y="1229975"/>
              <a:ext cx="1211400" cy="335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21MCA10059</a:t>
              </a:r>
              <a:endParaRPr sz="17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17" name="Google Shape;117;p28"/>
            <p:cNvSpPr/>
            <p:nvPr/>
          </p:nvSpPr>
          <p:spPr>
            <a:xfrm>
              <a:off x="1927688" y="2935725"/>
              <a:ext cx="2838475" cy="612900"/>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rgbClr val="00B050"/>
            </a:solidFill>
            <a:ln>
              <a:noFill/>
            </a:ln>
          </p:spPr>
          <p:txBody>
            <a:bodyPr spcFirstLastPara="1" wrap="square" lIns="91425" tIns="91425" rIns="365750"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1">
                  <a:solidFill>
                    <a:srgbClr val="FFFFFF"/>
                  </a:solidFill>
                  <a:latin typeface="Montserrat"/>
                  <a:ea typeface="Montserrat"/>
                  <a:cs typeface="Montserrat"/>
                  <a:sym typeface="Montserrat"/>
                </a:rPr>
                <a:t>Harsh Sharma</a:t>
              </a:r>
              <a:endParaRPr sz="1900" b="1" i="0" u="none" strike="noStrike" cap="none">
                <a:solidFill>
                  <a:srgbClr val="FFFFFF"/>
                </a:solidFill>
                <a:latin typeface="Montserrat"/>
                <a:ea typeface="Montserrat"/>
                <a:cs typeface="Montserrat"/>
                <a:sym typeface="Montserrat"/>
              </a:endParaRPr>
            </a:p>
          </p:txBody>
        </p:sp>
        <p:sp>
          <p:nvSpPr>
            <p:cNvPr id="118" name="Google Shape;118;p28"/>
            <p:cNvSpPr/>
            <p:nvPr/>
          </p:nvSpPr>
          <p:spPr>
            <a:xfrm>
              <a:off x="3653213" y="2265450"/>
              <a:ext cx="1112950" cy="612600"/>
            </a:xfrm>
            <a:custGeom>
              <a:avLst/>
              <a:gdLst/>
              <a:ahLst/>
              <a:cxnLst/>
              <a:rect l="l" t="t" r="r" b="b"/>
              <a:pathLst>
                <a:path w="44518" h="24504" extrusionOk="0">
                  <a:moveTo>
                    <a:pt x="0" y="12252"/>
                  </a:moveTo>
                  <a:lnTo>
                    <a:pt x="0" y="12252"/>
                  </a:lnTo>
                  <a:cubicBezTo>
                    <a:pt x="0" y="19015"/>
                    <a:pt x="5489" y="24504"/>
                    <a:pt x="12252" y="24504"/>
                  </a:cubicBezTo>
                  <a:lnTo>
                    <a:pt x="44518" y="24504"/>
                  </a:lnTo>
                  <a:lnTo>
                    <a:pt x="23408" y="3549"/>
                  </a:lnTo>
                  <a:cubicBezTo>
                    <a:pt x="21110" y="1275"/>
                    <a:pt x="18014" y="1"/>
                    <a:pt x="14776" y="1"/>
                  </a:cubicBezTo>
                  <a:lnTo>
                    <a:pt x="12252" y="1"/>
                  </a:lnTo>
                  <a:cubicBezTo>
                    <a:pt x="5489" y="1"/>
                    <a:pt x="0" y="5477"/>
                    <a:pt x="0" y="12252"/>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ira Sans Extra Condensed Medium"/>
                <a:ea typeface="Fira Sans Extra Condensed Medium"/>
                <a:cs typeface="Fira Sans Extra Condensed Medium"/>
                <a:sym typeface="Fira Sans Extra Condensed Medium"/>
              </a:endParaRPr>
            </a:p>
          </p:txBody>
        </p:sp>
        <p:sp>
          <p:nvSpPr>
            <p:cNvPr id="119" name="Google Shape;119;p28"/>
            <p:cNvSpPr/>
            <p:nvPr/>
          </p:nvSpPr>
          <p:spPr>
            <a:xfrm>
              <a:off x="3706088" y="2324225"/>
              <a:ext cx="865900" cy="468550"/>
            </a:xfrm>
            <a:custGeom>
              <a:avLst/>
              <a:gdLst/>
              <a:ahLst/>
              <a:cxnLst/>
              <a:rect l="l" t="t" r="r" b="b"/>
              <a:pathLst>
                <a:path w="34636" h="18742" extrusionOk="0">
                  <a:moveTo>
                    <a:pt x="9371" y="1"/>
                  </a:moveTo>
                  <a:cubicBezTo>
                    <a:pt x="4203" y="1"/>
                    <a:pt x="0" y="4204"/>
                    <a:pt x="0" y="9371"/>
                  </a:cubicBezTo>
                  <a:cubicBezTo>
                    <a:pt x="0" y="14538"/>
                    <a:pt x="4203" y="18741"/>
                    <a:pt x="9371" y="18741"/>
                  </a:cubicBezTo>
                  <a:lnTo>
                    <a:pt x="34636" y="18741"/>
                  </a:lnTo>
                  <a:lnTo>
                    <a:pt x="18503" y="2716"/>
                  </a:lnTo>
                  <a:cubicBezTo>
                    <a:pt x="16729" y="965"/>
                    <a:pt x="14383" y="1"/>
                    <a:pt x="118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100" b="0" i="0" u="none" strike="noStrike" cap="none" dirty="0">
                  <a:solidFill>
                    <a:srgbClr val="00B050"/>
                  </a:solidFill>
                  <a:latin typeface="Fira Sans Extra Condensed Medium"/>
                  <a:ea typeface="Fira Sans Extra Condensed Medium"/>
                  <a:cs typeface="Fira Sans Extra Condensed Medium"/>
                  <a:sym typeface="Fira Sans Extra Condensed Medium"/>
                </a:rPr>
                <a:t>03</a:t>
              </a:r>
              <a:endParaRPr sz="2100" b="0" i="0" u="none" strike="noStrike" cap="none" dirty="0">
                <a:solidFill>
                  <a:srgbClr val="00B050"/>
                </a:solidFill>
                <a:latin typeface="Fira Sans Extra Condensed Medium"/>
                <a:ea typeface="Fira Sans Extra Condensed Medium"/>
                <a:cs typeface="Fira Sans Extra Condensed Medium"/>
                <a:sym typeface="Fira Sans Extra Condensed Medium"/>
              </a:endParaRPr>
            </a:p>
          </p:txBody>
        </p:sp>
        <p:sp>
          <p:nvSpPr>
            <p:cNvPr id="120" name="Google Shape;120;p28"/>
            <p:cNvSpPr txBox="1"/>
            <p:nvPr/>
          </p:nvSpPr>
          <p:spPr>
            <a:xfrm>
              <a:off x="2152300" y="2600325"/>
              <a:ext cx="1269300" cy="33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7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21MCA10068</a:t>
              </a:r>
              <a:endParaRPr sz="17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121" name="Google Shape;121;p28"/>
            <p:cNvGrpSpPr/>
            <p:nvPr/>
          </p:nvGrpSpPr>
          <p:grpSpPr>
            <a:xfrm>
              <a:off x="4288763" y="1575738"/>
              <a:ext cx="2838775" cy="1262975"/>
              <a:chOff x="4288763" y="1924450"/>
              <a:chExt cx="2838775" cy="1262975"/>
            </a:xfrm>
          </p:grpSpPr>
          <p:sp>
            <p:nvSpPr>
              <p:cNvPr id="122" name="Google Shape;122;p28"/>
              <p:cNvSpPr/>
              <p:nvPr/>
            </p:nvSpPr>
            <p:spPr>
              <a:xfrm>
                <a:off x="4288763" y="2574525"/>
                <a:ext cx="2838775" cy="612900"/>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b="1">
                    <a:solidFill>
                      <a:srgbClr val="FFFFFF"/>
                    </a:solidFill>
                    <a:latin typeface="Montserrat"/>
                    <a:ea typeface="Montserrat"/>
                    <a:cs typeface="Montserrat"/>
                    <a:sym typeface="Montserrat"/>
                  </a:rPr>
                  <a:t>Aman Kumar Pandey</a:t>
                </a:r>
                <a:endParaRPr sz="1900" b="1" i="0" u="none" strike="noStrike" cap="none">
                  <a:solidFill>
                    <a:srgbClr val="FFFFFF"/>
                  </a:solidFill>
                  <a:latin typeface="Montserrat"/>
                  <a:ea typeface="Montserrat"/>
                  <a:cs typeface="Montserrat"/>
                  <a:sym typeface="Montserrat"/>
                </a:endParaRPr>
              </a:p>
            </p:txBody>
          </p:sp>
          <p:sp>
            <p:nvSpPr>
              <p:cNvPr id="123" name="Google Shape;123;p28"/>
              <p:cNvSpPr/>
              <p:nvPr/>
            </p:nvSpPr>
            <p:spPr>
              <a:xfrm>
                <a:off x="4288763" y="1924450"/>
                <a:ext cx="1112975" cy="612900"/>
              </a:xfrm>
              <a:custGeom>
                <a:avLst/>
                <a:gdLst/>
                <a:ahLst/>
                <a:cxnLst/>
                <a:rect l="l" t="t" r="r" b="b"/>
                <a:pathLst>
                  <a:path w="44519" h="24516" extrusionOk="0">
                    <a:moveTo>
                      <a:pt x="44518" y="12264"/>
                    </a:moveTo>
                    <a:lnTo>
                      <a:pt x="44518" y="12264"/>
                    </a:lnTo>
                    <a:cubicBezTo>
                      <a:pt x="44518" y="19026"/>
                      <a:pt x="39030" y="24515"/>
                      <a:pt x="32267" y="24515"/>
                    </a:cubicBezTo>
                    <a:lnTo>
                      <a:pt x="1" y="24515"/>
                    </a:lnTo>
                    <a:lnTo>
                      <a:pt x="21111" y="3560"/>
                    </a:lnTo>
                    <a:cubicBezTo>
                      <a:pt x="23409" y="1286"/>
                      <a:pt x="26504" y="0"/>
                      <a:pt x="29743" y="0"/>
                    </a:cubicBezTo>
                    <a:lnTo>
                      <a:pt x="32267" y="0"/>
                    </a:lnTo>
                    <a:cubicBezTo>
                      <a:pt x="39030" y="0"/>
                      <a:pt x="44518" y="5489"/>
                      <a:pt x="44518" y="12264"/>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ira Sans Extra Condensed Medium"/>
                  <a:ea typeface="Fira Sans Extra Condensed Medium"/>
                  <a:cs typeface="Fira Sans Extra Condensed Medium"/>
                  <a:sym typeface="Fira Sans Extra Condensed Medium"/>
                </a:endParaRPr>
              </a:p>
            </p:txBody>
          </p:sp>
          <p:sp>
            <p:nvSpPr>
              <p:cNvPr id="124" name="Google Shape;124;p28"/>
              <p:cNvSpPr/>
              <p:nvPr/>
            </p:nvSpPr>
            <p:spPr>
              <a:xfrm>
                <a:off x="4463788" y="1996475"/>
                <a:ext cx="865900" cy="468825"/>
              </a:xfrm>
              <a:custGeom>
                <a:avLst/>
                <a:gdLst/>
                <a:ahLst/>
                <a:cxnLst/>
                <a:rect l="l" t="t" r="r" b="b"/>
                <a:pathLst>
                  <a:path w="34636" h="18753" extrusionOk="0">
                    <a:moveTo>
                      <a:pt x="22742" y="0"/>
                    </a:moveTo>
                    <a:cubicBezTo>
                      <a:pt x="20253" y="0"/>
                      <a:pt x="17908" y="977"/>
                      <a:pt x="16146" y="2727"/>
                    </a:cubicBezTo>
                    <a:lnTo>
                      <a:pt x="1" y="18753"/>
                    </a:lnTo>
                    <a:lnTo>
                      <a:pt x="25266" y="18753"/>
                    </a:lnTo>
                    <a:cubicBezTo>
                      <a:pt x="30433" y="18753"/>
                      <a:pt x="34636" y="14550"/>
                      <a:pt x="34636" y="9383"/>
                    </a:cubicBezTo>
                    <a:cubicBezTo>
                      <a:pt x="34636" y="4215"/>
                      <a:pt x="30433" y="0"/>
                      <a:pt x="252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sz="2100" b="0" i="0" u="none" strike="noStrike" cap="none">
                    <a:solidFill>
                      <a:schemeClr val="accent5"/>
                    </a:solidFill>
                    <a:latin typeface="Fira Sans Extra Condensed Medium"/>
                    <a:ea typeface="Fira Sans Extra Condensed Medium"/>
                    <a:cs typeface="Fira Sans Extra Condensed Medium"/>
                    <a:sym typeface="Fira Sans Extra Condensed Medium"/>
                  </a:rPr>
                  <a:t>02</a:t>
                </a:r>
                <a:endParaRPr sz="2100" b="0" i="0" u="none" strike="noStrike" cap="none">
                  <a:solidFill>
                    <a:schemeClr val="accent5"/>
                  </a:solidFill>
                  <a:latin typeface="Fira Sans Extra Condensed Medium"/>
                  <a:ea typeface="Fira Sans Extra Condensed Medium"/>
                  <a:cs typeface="Fira Sans Extra Condensed Medium"/>
                  <a:sym typeface="Fira Sans Extra Condensed Medium"/>
                </a:endParaRPr>
              </a:p>
            </p:txBody>
          </p:sp>
          <p:sp>
            <p:nvSpPr>
              <p:cNvPr id="125" name="Google Shape;125;p28"/>
              <p:cNvSpPr txBox="1"/>
              <p:nvPr/>
            </p:nvSpPr>
            <p:spPr>
              <a:xfrm>
                <a:off x="5916078" y="2239128"/>
                <a:ext cx="1211400" cy="335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21MCA10061</a:t>
                </a:r>
                <a:endParaRPr sz="17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26" name="Google Shape;126;p28"/>
            <p:cNvGrpSpPr/>
            <p:nvPr/>
          </p:nvGrpSpPr>
          <p:grpSpPr>
            <a:xfrm>
              <a:off x="4288763" y="2935750"/>
              <a:ext cx="2838775" cy="1262675"/>
              <a:chOff x="4288763" y="3343375"/>
              <a:chExt cx="2838775" cy="1262675"/>
            </a:xfrm>
          </p:grpSpPr>
          <p:sp>
            <p:nvSpPr>
              <p:cNvPr id="127" name="Google Shape;127;p28"/>
              <p:cNvSpPr/>
              <p:nvPr/>
            </p:nvSpPr>
            <p:spPr>
              <a:xfrm>
                <a:off x="4288763" y="3993450"/>
                <a:ext cx="2838775" cy="612600"/>
              </a:xfrm>
              <a:custGeom>
                <a:avLst/>
                <a:gdLst/>
                <a:ahLst/>
                <a:cxnLst/>
                <a:rect l="l" t="t" r="r" b="b"/>
                <a:pathLst>
                  <a:path w="113551" h="24504" extrusionOk="0">
                    <a:moveTo>
                      <a:pt x="1" y="0"/>
                    </a:moveTo>
                    <a:lnTo>
                      <a:pt x="21111" y="20955"/>
                    </a:lnTo>
                    <a:cubicBezTo>
                      <a:pt x="23409" y="23229"/>
                      <a:pt x="26504" y="24503"/>
                      <a:pt x="29743" y="24503"/>
                    </a:cubicBezTo>
                    <a:lnTo>
                      <a:pt x="101287" y="24503"/>
                    </a:lnTo>
                    <a:cubicBezTo>
                      <a:pt x="108062" y="24503"/>
                      <a:pt x="113551" y="19026"/>
                      <a:pt x="113551" y="12252"/>
                    </a:cubicBezTo>
                    <a:lnTo>
                      <a:pt x="113551" y="12252"/>
                    </a:lnTo>
                    <a:cubicBezTo>
                      <a:pt x="113551" y="5489"/>
                      <a:pt x="108062" y="0"/>
                      <a:pt x="101287" y="0"/>
                    </a:cubicBezTo>
                    <a:lnTo>
                      <a:pt x="1" y="0"/>
                    </a:lnTo>
                    <a:close/>
                  </a:path>
                </a:pathLst>
              </a:custGeom>
              <a:solidFill>
                <a:schemeClr val="accent4"/>
              </a:solidFill>
              <a:ln>
                <a:noFill/>
              </a:ln>
            </p:spPr>
            <p:txBody>
              <a:bodyPr spcFirstLastPara="1" wrap="square" lIns="365750"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b="1">
                    <a:solidFill>
                      <a:srgbClr val="FFFFFF"/>
                    </a:solidFill>
                    <a:latin typeface="Montserrat"/>
                    <a:ea typeface="Montserrat"/>
                    <a:cs typeface="Montserrat"/>
                    <a:sym typeface="Montserrat"/>
                  </a:rPr>
                  <a:t>Chirag Panchal</a:t>
                </a:r>
                <a:endParaRPr sz="1900" b="1" i="0" u="none" strike="noStrike" cap="none">
                  <a:solidFill>
                    <a:srgbClr val="FFFFFF"/>
                  </a:solidFill>
                  <a:latin typeface="Montserrat"/>
                  <a:ea typeface="Montserrat"/>
                  <a:cs typeface="Montserrat"/>
                  <a:sym typeface="Montserrat"/>
                </a:endParaRPr>
              </a:p>
            </p:txBody>
          </p:sp>
          <p:sp>
            <p:nvSpPr>
              <p:cNvPr id="128" name="Google Shape;128;p28"/>
              <p:cNvSpPr/>
              <p:nvPr/>
            </p:nvSpPr>
            <p:spPr>
              <a:xfrm>
                <a:off x="4288763" y="3343375"/>
                <a:ext cx="1112975" cy="612900"/>
              </a:xfrm>
              <a:custGeom>
                <a:avLst/>
                <a:gdLst/>
                <a:ahLst/>
                <a:cxnLst/>
                <a:rect l="l" t="t" r="r" b="b"/>
                <a:pathLst>
                  <a:path w="44519" h="24516" extrusionOk="0">
                    <a:moveTo>
                      <a:pt x="44518" y="12252"/>
                    </a:moveTo>
                    <a:lnTo>
                      <a:pt x="44518" y="12252"/>
                    </a:lnTo>
                    <a:cubicBezTo>
                      <a:pt x="44518" y="19026"/>
                      <a:pt x="39030" y="24515"/>
                      <a:pt x="32267" y="24515"/>
                    </a:cubicBezTo>
                    <a:lnTo>
                      <a:pt x="1" y="24515"/>
                    </a:lnTo>
                    <a:lnTo>
                      <a:pt x="21111" y="3560"/>
                    </a:lnTo>
                    <a:cubicBezTo>
                      <a:pt x="23409" y="1274"/>
                      <a:pt x="26504" y="0"/>
                      <a:pt x="29743" y="0"/>
                    </a:cubicBezTo>
                    <a:lnTo>
                      <a:pt x="32267" y="0"/>
                    </a:lnTo>
                    <a:cubicBezTo>
                      <a:pt x="39030" y="0"/>
                      <a:pt x="44518" y="5489"/>
                      <a:pt x="44518" y="12252"/>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ira Sans Extra Condensed Medium"/>
                  <a:ea typeface="Fira Sans Extra Condensed Medium"/>
                  <a:cs typeface="Fira Sans Extra Condensed Medium"/>
                  <a:sym typeface="Fira Sans Extra Condensed Medium"/>
                </a:endParaRPr>
              </a:p>
            </p:txBody>
          </p:sp>
          <p:sp>
            <p:nvSpPr>
              <p:cNvPr id="129" name="Google Shape;129;p28"/>
              <p:cNvSpPr/>
              <p:nvPr/>
            </p:nvSpPr>
            <p:spPr>
              <a:xfrm>
                <a:off x="4463788" y="3415400"/>
                <a:ext cx="865900" cy="468825"/>
              </a:xfrm>
              <a:custGeom>
                <a:avLst/>
                <a:gdLst/>
                <a:ahLst/>
                <a:cxnLst/>
                <a:rect l="l" t="t" r="r" b="b"/>
                <a:pathLst>
                  <a:path w="34636" h="18753" extrusionOk="0">
                    <a:moveTo>
                      <a:pt x="22742" y="0"/>
                    </a:moveTo>
                    <a:cubicBezTo>
                      <a:pt x="20253" y="0"/>
                      <a:pt x="17908" y="965"/>
                      <a:pt x="16146" y="2727"/>
                    </a:cubicBezTo>
                    <a:lnTo>
                      <a:pt x="1" y="18753"/>
                    </a:lnTo>
                    <a:lnTo>
                      <a:pt x="25266" y="18753"/>
                    </a:lnTo>
                    <a:cubicBezTo>
                      <a:pt x="30433" y="18753"/>
                      <a:pt x="34636" y="14538"/>
                      <a:pt x="34636" y="9371"/>
                    </a:cubicBezTo>
                    <a:cubicBezTo>
                      <a:pt x="34636" y="4203"/>
                      <a:pt x="30433" y="0"/>
                      <a:pt x="252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sz="2100" b="0" i="0" u="none" strike="noStrike" cap="none">
                    <a:solidFill>
                      <a:schemeClr val="accent4"/>
                    </a:solidFill>
                    <a:latin typeface="Fira Sans Extra Condensed Medium"/>
                    <a:ea typeface="Fira Sans Extra Condensed Medium"/>
                    <a:cs typeface="Fira Sans Extra Condensed Medium"/>
                    <a:sym typeface="Fira Sans Extra Condensed Medium"/>
                  </a:rPr>
                  <a:t>04</a:t>
                </a:r>
                <a:endParaRPr sz="1400" b="0" i="0" u="none" strike="noStrike" cap="none">
                  <a:solidFill>
                    <a:schemeClr val="accent4"/>
                  </a:solidFill>
                  <a:latin typeface="Fira Sans Extra Condensed Medium"/>
                  <a:ea typeface="Fira Sans Extra Condensed Medium"/>
                  <a:cs typeface="Fira Sans Extra Condensed Medium"/>
                  <a:sym typeface="Fira Sans Extra Condensed Medium"/>
                </a:endParaRPr>
              </a:p>
            </p:txBody>
          </p:sp>
          <p:sp>
            <p:nvSpPr>
              <p:cNvPr id="130" name="Google Shape;130;p28"/>
              <p:cNvSpPr txBox="1"/>
              <p:nvPr/>
            </p:nvSpPr>
            <p:spPr>
              <a:xfrm>
                <a:off x="5963475" y="3620875"/>
                <a:ext cx="1164000" cy="335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21MCA10072</a:t>
                </a:r>
                <a:endParaRPr sz="17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131" name="Google Shape;131;p28"/>
            <p:cNvSpPr/>
            <p:nvPr/>
          </p:nvSpPr>
          <p:spPr>
            <a:xfrm>
              <a:off x="3776738" y="3691575"/>
              <a:ext cx="865900" cy="468550"/>
            </a:xfrm>
            <a:custGeom>
              <a:avLst/>
              <a:gdLst/>
              <a:ahLst/>
              <a:cxnLst/>
              <a:rect l="l" t="t" r="r" b="b"/>
              <a:pathLst>
                <a:path w="34636" h="18742" extrusionOk="0">
                  <a:moveTo>
                    <a:pt x="9371" y="1"/>
                  </a:moveTo>
                  <a:cubicBezTo>
                    <a:pt x="4203" y="1"/>
                    <a:pt x="0" y="4204"/>
                    <a:pt x="0" y="9371"/>
                  </a:cubicBezTo>
                  <a:cubicBezTo>
                    <a:pt x="0" y="14538"/>
                    <a:pt x="4203" y="18741"/>
                    <a:pt x="9371" y="18741"/>
                  </a:cubicBezTo>
                  <a:lnTo>
                    <a:pt x="34636" y="18741"/>
                  </a:lnTo>
                  <a:lnTo>
                    <a:pt x="18503" y="2716"/>
                  </a:lnTo>
                  <a:cubicBezTo>
                    <a:pt x="16729" y="965"/>
                    <a:pt x="14383" y="1"/>
                    <a:pt x="11895" y="1"/>
                  </a:cubicBezTo>
                  <a:close/>
                </a:path>
              </a:pathLst>
            </a:custGeom>
            <a:solidFill>
              <a:srgbClr val="FFFFFF"/>
            </a:solidFill>
            <a:ln w="762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100" b="0" i="0" u="none" strike="noStrike" cap="none" dirty="0">
                  <a:solidFill>
                    <a:schemeClr val="accent4"/>
                  </a:solidFill>
                  <a:latin typeface="Fira Sans Extra Condensed Medium"/>
                  <a:ea typeface="Fira Sans Extra Condensed Medium"/>
                  <a:cs typeface="Fira Sans Extra Condensed Medium"/>
                  <a:sym typeface="Fira Sans Extra Condensed Medium"/>
                </a:rPr>
                <a:t>0</a:t>
              </a:r>
              <a:r>
                <a:rPr lang="en" sz="2100" dirty="0">
                  <a:solidFill>
                    <a:schemeClr val="accent4"/>
                  </a:solidFill>
                  <a:latin typeface="Fira Sans Extra Condensed Medium"/>
                  <a:ea typeface="Fira Sans Extra Condensed Medium"/>
                  <a:cs typeface="Fira Sans Extra Condensed Medium"/>
                  <a:sym typeface="Fira Sans Extra Condensed Medium"/>
                </a:rPr>
                <a:t>5</a:t>
              </a:r>
              <a:endParaRPr sz="2100" b="0" i="0" u="none" strike="noStrike" cap="none"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32" name="Google Shape;132;p28"/>
            <p:cNvSpPr/>
            <p:nvPr/>
          </p:nvSpPr>
          <p:spPr>
            <a:xfrm flipH="1">
              <a:off x="1856038" y="4274625"/>
              <a:ext cx="2838775" cy="612600"/>
            </a:xfrm>
            <a:custGeom>
              <a:avLst/>
              <a:gdLst/>
              <a:ahLst/>
              <a:cxnLst/>
              <a:rect l="l" t="t" r="r" b="b"/>
              <a:pathLst>
                <a:path w="113551" h="24504" extrusionOk="0">
                  <a:moveTo>
                    <a:pt x="1" y="0"/>
                  </a:moveTo>
                  <a:lnTo>
                    <a:pt x="21111" y="20955"/>
                  </a:lnTo>
                  <a:cubicBezTo>
                    <a:pt x="23409" y="23229"/>
                    <a:pt x="26504" y="24503"/>
                    <a:pt x="29743" y="24503"/>
                  </a:cubicBezTo>
                  <a:lnTo>
                    <a:pt x="101287" y="24503"/>
                  </a:lnTo>
                  <a:cubicBezTo>
                    <a:pt x="108062" y="24503"/>
                    <a:pt x="113551" y="19026"/>
                    <a:pt x="113551" y="12252"/>
                  </a:cubicBezTo>
                  <a:lnTo>
                    <a:pt x="113551" y="12252"/>
                  </a:lnTo>
                  <a:cubicBezTo>
                    <a:pt x="113551" y="5489"/>
                    <a:pt x="108062" y="0"/>
                    <a:pt x="101287" y="0"/>
                  </a:cubicBezTo>
                  <a:lnTo>
                    <a:pt x="1" y="0"/>
                  </a:lnTo>
                  <a:close/>
                </a:path>
              </a:pathLst>
            </a:custGeom>
            <a:solidFill>
              <a:srgbClr val="FCBD24"/>
            </a:solidFill>
            <a:ln>
              <a:noFill/>
            </a:ln>
          </p:spPr>
          <p:txBody>
            <a:bodyPr spcFirstLastPara="1" wrap="square" lIns="365750"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b="1">
                  <a:solidFill>
                    <a:srgbClr val="FFFFFF"/>
                  </a:solidFill>
                  <a:latin typeface="Montserrat"/>
                  <a:ea typeface="Montserrat"/>
                  <a:cs typeface="Montserrat"/>
                  <a:sym typeface="Montserrat"/>
                </a:rPr>
                <a:t>Jayesh Pawar</a:t>
              </a:r>
              <a:endParaRPr sz="1900" b="1" i="0" u="none" strike="noStrike" cap="none">
                <a:solidFill>
                  <a:srgbClr val="FFFFFF"/>
                </a:solidFill>
                <a:latin typeface="Montserrat"/>
                <a:ea typeface="Montserrat"/>
                <a:cs typeface="Montserrat"/>
                <a:sym typeface="Montserrat"/>
              </a:endParaRPr>
            </a:p>
          </p:txBody>
        </p:sp>
        <p:sp>
          <p:nvSpPr>
            <p:cNvPr id="133" name="Google Shape;133;p28"/>
            <p:cNvSpPr txBox="1"/>
            <p:nvPr/>
          </p:nvSpPr>
          <p:spPr>
            <a:xfrm>
              <a:off x="2139250" y="3887850"/>
              <a:ext cx="1237500" cy="431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Clr>
                  <a:schemeClr val="dk1"/>
                </a:buClr>
                <a:buSzPts val="1700"/>
                <a:buFont typeface="Arial"/>
                <a:buNone/>
              </a:pPr>
              <a:r>
                <a:rPr lang="en" sz="1700">
                  <a:solidFill>
                    <a:srgbClr val="434343"/>
                  </a:solidFill>
                  <a:latin typeface="Fira Sans Extra Condensed Medium"/>
                  <a:ea typeface="Fira Sans Extra Condensed Medium"/>
                  <a:cs typeface="Fira Sans Extra Condensed Medium"/>
                  <a:sym typeface="Fira Sans Extra Condensed Medium"/>
                </a:rPr>
                <a:t>21MCA10100</a:t>
              </a:r>
              <a:endParaRPr>
                <a:latin typeface="Roboto"/>
                <a:ea typeface="Roboto"/>
                <a:cs typeface="Roboto"/>
                <a:sym typeface="Roboto"/>
              </a:endParaRPr>
            </a:p>
          </p:txBody>
        </p:sp>
      </p:grpSp>
      <p:sp>
        <p:nvSpPr>
          <p:cNvPr id="135" name="Google Shape;135;p28"/>
          <p:cNvSpPr txBox="1"/>
          <p:nvPr/>
        </p:nvSpPr>
        <p:spPr>
          <a:xfrm>
            <a:off x="-313075" y="0"/>
            <a:ext cx="336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36" name="Google Shape;136;p28"/>
          <p:cNvSpPr txBox="1"/>
          <p:nvPr/>
        </p:nvSpPr>
        <p:spPr>
          <a:xfrm>
            <a:off x="34425" y="0"/>
            <a:ext cx="2832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800" b="1">
              <a:latin typeface="Montserrat"/>
              <a:ea typeface="Montserrat"/>
              <a:cs typeface="Montserrat"/>
              <a:sym typeface="Montserrat"/>
            </a:endParaRPr>
          </a:p>
        </p:txBody>
      </p:sp>
      <p:sp>
        <p:nvSpPr>
          <p:cNvPr id="138" name="Google Shape;138;p28"/>
          <p:cNvSpPr txBox="1"/>
          <p:nvPr/>
        </p:nvSpPr>
        <p:spPr>
          <a:xfrm>
            <a:off x="179775" y="231075"/>
            <a:ext cx="3233926"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solidFill>
                  <a:schemeClr val="accent1"/>
                </a:solidFill>
                <a:latin typeface="Montserrat"/>
                <a:ea typeface="Montserrat"/>
                <a:cs typeface="Montserrat"/>
                <a:sym typeface="Montserrat"/>
              </a:rPr>
              <a:t>TEAM MEMBERS:</a:t>
            </a:r>
            <a:endParaRPr sz="2500" b="1" dirty="0">
              <a:solidFill>
                <a:schemeClr val="accen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BA223D8-61B2-9647-9064-8A1058AA36FC}"/>
              </a:ext>
            </a:extLst>
          </p:cNvPr>
          <p:cNvSpPr txBox="1"/>
          <p:nvPr/>
        </p:nvSpPr>
        <p:spPr>
          <a:xfrm>
            <a:off x="130767" y="2312868"/>
            <a:ext cx="2678844" cy="800219"/>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Under the Guidance</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 of : </a:t>
            </a:r>
          </a:p>
          <a:p>
            <a:pPr algn="ctr"/>
            <a:r>
              <a:rPr lang="en-US" sz="1800" b="1" dirty="0">
                <a:latin typeface="Calibri" panose="020F0502020204030204" pitchFamily="34" charset="0"/>
                <a:cs typeface="Calibri" panose="020F0502020204030204" pitchFamily="34" charset="0"/>
              </a:rPr>
              <a:t>Dr Dileep Singh Rathore</a:t>
            </a:r>
          </a:p>
        </p:txBody>
      </p:sp>
      <p:sp>
        <p:nvSpPr>
          <p:cNvPr id="32" name="Rounded Rectangle 31">
            <a:extLst>
              <a:ext uri="{FF2B5EF4-FFF2-40B4-BE49-F238E27FC236}">
                <a16:creationId xmlns:a16="http://schemas.microsoft.com/office/drawing/2014/main" id="{3D838A35-EA9A-7B46-99BA-F1982EF0F7C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oogle Shape;105;p27">
            <a:extLst>
              <a:ext uri="{FF2B5EF4-FFF2-40B4-BE49-F238E27FC236}">
                <a16:creationId xmlns:a16="http://schemas.microsoft.com/office/drawing/2014/main" id="{8896387D-7F2D-F340-880A-40AC1CBA67AB}"/>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4" name="Slide Number Placeholder 3">
            <a:extLst>
              <a:ext uri="{FF2B5EF4-FFF2-40B4-BE49-F238E27FC236}">
                <a16:creationId xmlns:a16="http://schemas.microsoft.com/office/drawing/2014/main" id="{2FBB4955-8E17-D64B-9AFC-642B092DBB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91"/>
        <p:cNvGrpSpPr/>
        <p:nvPr/>
      </p:nvGrpSpPr>
      <p:grpSpPr>
        <a:xfrm>
          <a:off x="0" y="0"/>
          <a:ext cx="0" cy="0"/>
          <a:chOff x="0" y="0"/>
          <a:chExt cx="0" cy="0"/>
        </a:xfrm>
      </p:grpSpPr>
      <p:pic>
        <p:nvPicPr>
          <p:cNvPr id="293" name="Google Shape;293;p38"/>
          <p:cNvPicPr preferRelativeResize="0"/>
          <p:nvPr/>
        </p:nvPicPr>
        <p:blipFill>
          <a:blip r:embed="rId4">
            <a:alphaModFix/>
          </a:blip>
          <a:stretch>
            <a:fillRect/>
          </a:stretch>
        </p:blipFill>
        <p:spPr>
          <a:xfrm>
            <a:off x="601913" y="1049525"/>
            <a:ext cx="2649075" cy="2649075"/>
          </a:xfrm>
          <a:prstGeom prst="rect">
            <a:avLst/>
          </a:prstGeom>
          <a:noFill/>
          <a:ln>
            <a:noFill/>
          </a:ln>
        </p:spPr>
      </p:pic>
      <p:sp>
        <p:nvSpPr>
          <p:cNvPr id="294" name="Google Shape;294;p38"/>
          <p:cNvSpPr/>
          <p:nvPr/>
        </p:nvSpPr>
        <p:spPr>
          <a:xfrm>
            <a:off x="259363" y="3732550"/>
            <a:ext cx="3334200" cy="864000"/>
          </a:xfrm>
          <a:prstGeom prst="roundRect">
            <a:avLst>
              <a:gd name="adj" fmla="val 50000"/>
            </a:avLst>
          </a:prstGeom>
          <a:solidFill>
            <a:schemeClr val="lt1"/>
          </a:solid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chemeClr val="accent1"/>
                </a:solidFill>
                <a:latin typeface="Montserrat"/>
                <a:ea typeface="Montserrat"/>
                <a:cs typeface="Montserrat"/>
                <a:sym typeface="Montserrat"/>
              </a:rPr>
              <a:t>Hardware Requirements</a:t>
            </a:r>
            <a:endParaRPr sz="2000"/>
          </a:p>
        </p:txBody>
      </p:sp>
      <p:sp>
        <p:nvSpPr>
          <p:cNvPr id="295" name="Google Shape;295;p38"/>
          <p:cNvSpPr txBox="1"/>
          <p:nvPr/>
        </p:nvSpPr>
        <p:spPr>
          <a:xfrm>
            <a:off x="4665750" y="345600"/>
            <a:ext cx="91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97" name="Google Shape;297;p38"/>
          <p:cNvSpPr txBox="1"/>
          <p:nvPr/>
        </p:nvSpPr>
        <p:spPr>
          <a:xfrm>
            <a:off x="98325" y="232925"/>
            <a:ext cx="5440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Montserrat"/>
                <a:ea typeface="Montserrat"/>
                <a:cs typeface="Montserrat"/>
                <a:sym typeface="Montserrat"/>
              </a:rPr>
              <a:t>Hardware &amp; Software Requirements contd.</a:t>
            </a:r>
            <a:endParaRPr sz="1800" dirty="0"/>
          </a:p>
        </p:txBody>
      </p:sp>
      <p:sp>
        <p:nvSpPr>
          <p:cNvPr id="298" name="Google Shape;298;p38"/>
          <p:cNvSpPr txBox="1"/>
          <p:nvPr/>
        </p:nvSpPr>
        <p:spPr>
          <a:xfrm>
            <a:off x="4808050" y="1036150"/>
            <a:ext cx="236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pSp>
        <p:nvGrpSpPr>
          <p:cNvPr id="299" name="Google Shape;299;p38"/>
          <p:cNvGrpSpPr/>
          <p:nvPr/>
        </p:nvGrpSpPr>
        <p:grpSpPr>
          <a:xfrm>
            <a:off x="4714135" y="892050"/>
            <a:ext cx="3939275" cy="945000"/>
            <a:chOff x="4937760" y="797600"/>
            <a:chExt cx="3939275" cy="945000"/>
          </a:xfrm>
        </p:grpSpPr>
        <p:grpSp>
          <p:nvGrpSpPr>
            <p:cNvPr id="300" name="Google Shape;300;p38"/>
            <p:cNvGrpSpPr/>
            <p:nvPr/>
          </p:nvGrpSpPr>
          <p:grpSpPr>
            <a:xfrm>
              <a:off x="7962035" y="797600"/>
              <a:ext cx="915000" cy="945000"/>
              <a:chOff x="7958375" y="797600"/>
              <a:chExt cx="915000" cy="945000"/>
            </a:xfrm>
          </p:grpSpPr>
          <p:sp>
            <p:nvSpPr>
              <p:cNvPr id="301" name="Google Shape;301;p38"/>
              <p:cNvSpPr/>
              <p:nvPr/>
            </p:nvSpPr>
            <p:spPr>
              <a:xfrm>
                <a:off x="7958375" y="797600"/>
                <a:ext cx="915000" cy="945000"/>
              </a:xfrm>
              <a:prstGeom prst="ellipse">
                <a:avLst/>
              </a:prstGeom>
              <a:solidFill>
                <a:srgbClr val="B7B7B7"/>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438900" tIns="457200" rIns="91425" bIns="91425" anchor="ctr" anchorCtr="0">
                <a:noAutofit/>
              </a:bodyPr>
              <a:lstStyle/>
              <a:p>
                <a:pPr marL="0" lvl="0" indent="0" algn="l" rtl="0">
                  <a:spcBef>
                    <a:spcPts val="0"/>
                  </a:spcBef>
                  <a:spcAft>
                    <a:spcPts val="0"/>
                  </a:spcAft>
                  <a:buNone/>
                </a:pPr>
                <a:endParaRPr/>
              </a:p>
            </p:txBody>
          </p:sp>
          <p:pic>
            <p:nvPicPr>
              <p:cNvPr id="302" name="Google Shape;302;p38"/>
              <p:cNvPicPr preferRelativeResize="0"/>
              <p:nvPr/>
            </p:nvPicPr>
            <p:blipFill>
              <a:blip r:embed="rId5">
                <a:alphaModFix/>
              </a:blip>
              <a:stretch>
                <a:fillRect/>
              </a:stretch>
            </p:blipFill>
            <p:spPr>
              <a:xfrm>
                <a:off x="8120675" y="976150"/>
                <a:ext cx="548700" cy="548700"/>
              </a:xfrm>
              <a:prstGeom prst="rect">
                <a:avLst/>
              </a:prstGeom>
              <a:noFill/>
              <a:ln>
                <a:noFill/>
              </a:ln>
              <a:effectLst>
                <a:outerShdw blurRad="57150" dist="19050" dir="5400000" algn="bl" rotWithShape="0">
                  <a:srgbClr val="000000">
                    <a:alpha val="50000"/>
                  </a:srgbClr>
                </a:outerShdw>
              </a:effectLst>
            </p:spPr>
          </p:pic>
        </p:grpSp>
        <p:sp>
          <p:nvSpPr>
            <p:cNvPr id="303" name="Google Shape;303;p38"/>
            <p:cNvSpPr/>
            <p:nvPr/>
          </p:nvSpPr>
          <p:spPr>
            <a:xfrm>
              <a:off x="4937760" y="976150"/>
              <a:ext cx="2649000" cy="6927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Montserrat"/>
                  <a:ea typeface="Montserrat"/>
                  <a:cs typeface="Montserrat"/>
                  <a:sym typeface="Montserrat"/>
                </a:rPr>
                <a:t>Min Req :- </a:t>
              </a:r>
              <a:r>
                <a:rPr lang="en" sz="1200">
                  <a:latin typeface="Montserrat"/>
                  <a:ea typeface="Montserrat"/>
                  <a:cs typeface="Montserrat"/>
                  <a:sym typeface="Montserrat"/>
                </a:rPr>
                <a:t>IOS 9 and later versions.</a:t>
              </a:r>
              <a:endParaRPr sz="1200">
                <a:latin typeface="Montserrat"/>
                <a:ea typeface="Montserrat"/>
                <a:cs typeface="Montserrat"/>
                <a:sym typeface="Montserrat"/>
              </a:endParaRPr>
            </a:p>
          </p:txBody>
        </p:sp>
      </p:grpSp>
      <p:sp>
        <p:nvSpPr>
          <p:cNvPr id="304" name="Google Shape;304;p38"/>
          <p:cNvSpPr txBox="1"/>
          <p:nvPr/>
        </p:nvSpPr>
        <p:spPr>
          <a:xfrm>
            <a:off x="5039125" y="4174550"/>
            <a:ext cx="223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pSp>
        <p:nvGrpSpPr>
          <p:cNvPr id="305" name="Google Shape;305;p38"/>
          <p:cNvGrpSpPr/>
          <p:nvPr/>
        </p:nvGrpSpPr>
        <p:grpSpPr>
          <a:xfrm>
            <a:off x="4665760" y="3804838"/>
            <a:ext cx="4114375" cy="945000"/>
            <a:chOff x="4937760" y="3816238"/>
            <a:chExt cx="4114375" cy="945000"/>
          </a:xfrm>
        </p:grpSpPr>
        <p:grpSp>
          <p:nvGrpSpPr>
            <p:cNvPr id="306" name="Google Shape;306;p38"/>
            <p:cNvGrpSpPr/>
            <p:nvPr/>
          </p:nvGrpSpPr>
          <p:grpSpPr>
            <a:xfrm>
              <a:off x="8137135" y="3816238"/>
              <a:ext cx="915000" cy="945000"/>
              <a:chOff x="7937525" y="3816238"/>
              <a:chExt cx="915000" cy="945000"/>
            </a:xfrm>
          </p:grpSpPr>
          <p:sp>
            <p:nvSpPr>
              <p:cNvPr id="307" name="Google Shape;307;p38"/>
              <p:cNvSpPr/>
              <p:nvPr/>
            </p:nvSpPr>
            <p:spPr>
              <a:xfrm>
                <a:off x="7937525" y="3816238"/>
                <a:ext cx="915000" cy="945000"/>
              </a:xfrm>
              <a:prstGeom prst="ellipse">
                <a:avLst/>
              </a:prstGeom>
              <a:solidFill>
                <a:srgbClr val="9FC5E8"/>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438900" tIns="457200" rIns="91425" bIns="91425" anchor="ctr" anchorCtr="0">
                <a:noAutofit/>
              </a:bodyPr>
              <a:lstStyle/>
              <a:p>
                <a:pPr marL="0" lvl="0" indent="0" algn="l" rtl="0">
                  <a:spcBef>
                    <a:spcPts val="0"/>
                  </a:spcBef>
                  <a:spcAft>
                    <a:spcPts val="0"/>
                  </a:spcAft>
                  <a:buNone/>
                </a:pPr>
                <a:endParaRPr/>
              </a:p>
            </p:txBody>
          </p:sp>
          <p:pic>
            <p:nvPicPr>
              <p:cNvPr id="308" name="Google Shape;308;p38"/>
              <p:cNvPicPr preferRelativeResize="0"/>
              <p:nvPr/>
            </p:nvPicPr>
            <p:blipFill>
              <a:blip r:embed="rId6">
                <a:alphaModFix/>
              </a:blip>
              <a:stretch>
                <a:fillRect/>
              </a:stretch>
            </p:blipFill>
            <p:spPr>
              <a:xfrm>
                <a:off x="8120675" y="4037488"/>
                <a:ext cx="502525" cy="502525"/>
              </a:xfrm>
              <a:prstGeom prst="rect">
                <a:avLst/>
              </a:prstGeom>
              <a:noFill/>
              <a:ln>
                <a:noFill/>
              </a:ln>
            </p:spPr>
          </p:pic>
        </p:grpSp>
        <p:sp>
          <p:nvSpPr>
            <p:cNvPr id="309" name="Google Shape;309;p38"/>
            <p:cNvSpPr/>
            <p:nvPr/>
          </p:nvSpPr>
          <p:spPr>
            <a:xfrm>
              <a:off x="4937760" y="4028300"/>
              <a:ext cx="2708700" cy="6927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ontserrat"/>
                  <a:ea typeface="Montserrat"/>
                  <a:cs typeface="Montserrat"/>
                  <a:sym typeface="Montserrat"/>
                </a:rPr>
                <a:t>Min Req :-  </a:t>
              </a:r>
              <a:r>
                <a:rPr lang="en" sz="1100" dirty="0">
                  <a:latin typeface="Montserrat Medium"/>
                  <a:ea typeface="Montserrat Medium"/>
                  <a:cs typeface="Montserrat Medium"/>
                  <a:sym typeface="Montserrat Medium"/>
                </a:rPr>
                <a:t>8 Gb RAM , I3 10th Gen Processor, 1 Gb hard disk Space.</a:t>
              </a:r>
              <a:endParaRPr sz="1100" dirty="0">
                <a:latin typeface="Montserrat Medium"/>
                <a:ea typeface="Montserrat Medium"/>
                <a:cs typeface="Montserrat Medium"/>
                <a:sym typeface="Montserrat Medium"/>
              </a:endParaRPr>
            </a:p>
          </p:txBody>
        </p:sp>
      </p:grpSp>
      <p:grpSp>
        <p:nvGrpSpPr>
          <p:cNvPr id="310" name="Google Shape;310;p38"/>
          <p:cNvGrpSpPr/>
          <p:nvPr/>
        </p:nvGrpSpPr>
        <p:grpSpPr>
          <a:xfrm>
            <a:off x="4754880" y="2331720"/>
            <a:ext cx="4025250" cy="945000"/>
            <a:chOff x="4754880" y="2331720"/>
            <a:chExt cx="4025250" cy="945000"/>
          </a:xfrm>
        </p:grpSpPr>
        <p:grpSp>
          <p:nvGrpSpPr>
            <p:cNvPr id="311" name="Google Shape;311;p38"/>
            <p:cNvGrpSpPr/>
            <p:nvPr/>
          </p:nvGrpSpPr>
          <p:grpSpPr>
            <a:xfrm>
              <a:off x="4754880" y="2331720"/>
              <a:ext cx="915000" cy="945000"/>
              <a:chOff x="4572000" y="2332938"/>
              <a:chExt cx="915000" cy="945000"/>
            </a:xfrm>
          </p:grpSpPr>
          <p:sp>
            <p:nvSpPr>
              <p:cNvPr id="312" name="Google Shape;312;p38"/>
              <p:cNvSpPr/>
              <p:nvPr/>
            </p:nvSpPr>
            <p:spPr>
              <a:xfrm>
                <a:off x="4572000" y="2332938"/>
                <a:ext cx="915000" cy="945000"/>
              </a:xfrm>
              <a:prstGeom prst="ellipse">
                <a:avLst/>
              </a:prstGeom>
              <a:solidFill>
                <a:srgbClr val="B6D7A8"/>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438900" tIns="457200" rIns="91425" bIns="91425" anchor="ctr" anchorCtr="0">
                <a:noAutofit/>
              </a:bodyPr>
              <a:lstStyle/>
              <a:p>
                <a:pPr marL="0" lvl="0" indent="0" algn="l" rtl="0">
                  <a:spcBef>
                    <a:spcPts val="0"/>
                  </a:spcBef>
                  <a:spcAft>
                    <a:spcPts val="0"/>
                  </a:spcAft>
                  <a:buNone/>
                </a:pPr>
                <a:endParaRPr/>
              </a:p>
            </p:txBody>
          </p:sp>
          <p:pic>
            <p:nvPicPr>
              <p:cNvPr id="313" name="Google Shape;313;p38"/>
              <p:cNvPicPr preferRelativeResize="0"/>
              <p:nvPr/>
            </p:nvPicPr>
            <p:blipFill>
              <a:blip r:embed="rId7">
                <a:alphaModFix/>
              </a:blip>
              <a:stretch>
                <a:fillRect/>
              </a:stretch>
            </p:blipFill>
            <p:spPr>
              <a:xfrm>
                <a:off x="4776000" y="2531088"/>
                <a:ext cx="548700" cy="548700"/>
              </a:xfrm>
              <a:prstGeom prst="rect">
                <a:avLst/>
              </a:prstGeom>
              <a:noFill/>
              <a:ln>
                <a:noFill/>
              </a:ln>
            </p:spPr>
          </p:pic>
        </p:grpSp>
        <p:sp>
          <p:nvSpPr>
            <p:cNvPr id="314" name="Google Shape;314;p38"/>
            <p:cNvSpPr/>
            <p:nvPr/>
          </p:nvSpPr>
          <p:spPr>
            <a:xfrm>
              <a:off x="6071430" y="2459095"/>
              <a:ext cx="2708700" cy="6927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Montserrat"/>
                  <a:ea typeface="Montserrat"/>
                  <a:cs typeface="Montserrat"/>
                  <a:sym typeface="Montserrat"/>
                </a:rPr>
                <a:t>Min Req :- </a:t>
              </a:r>
              <a:r>
                <a:rPr lang="en" sz="1100">
                  <a:latin typeface="Montserrat Medium"/>
                  <a:ea typeface="Montserrat Medium"/>
                  <a:cs typeface="Montserrat Medium"/>
                  <a:sym typeface="Montserrat Medium"/>
                </a:rPr>
                <a:t>8 Gb RAM , 100 Mb Space, Android Version 6.</a:t>
              </a:r>
              <a:endParaRPr sz="1000">
                <a:latin typeface="Montserrat Medium"/>
                <a:ea typeface="Montserrat Medium"/>
                <a:cs typeface="Montserrat Medium"/>
                <a:sym typeface="Montserrat Medium"/>
              </a:endParaRPr>
            </a:p>
          </p:txBody>
        </p:sp>
      </p:grpSp>
      <p:sp>
        <p:nvSpPr>
          <p:cNvPr id="25" name="Rounded Rectangle 24">
            <a:extLst>
              <a:ext uri="{FF2B5EF4-FFF2-40B4-BE49-F238E27FC236}">
                <a16:creationId xmlns:a16="http://schemas.microsoft.com/office/drawing/2014/main" id="{A1D77F10-3B14-9D4C-9D47-4D34E13E11C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CFC31483-67CA-1046-9F69-7FAB0A9F26F6}"/>
              </a:ext>
            </a:extLst>
          </p:cNvPr>
          <p:cNvPicPr>
            <a:picLocks noChangeAspect="1"/>
          </p:cNvPicPr>
          <p:nvPr/>
        </p:nvPicPr>
        <p:blipFill>
          <a:blip r:embed="rId8">
            <a:alphaModFix amt="8000"/>
          </a:blip>
          <a:stretch>
            <a:fillRect/>
          </a:stretch>
        </p:blipFill>
        <p:spPr>
          <a:xfrm>
            <a:off x="1907006" y="441273"/>
            <a:ext cx="6374338" cy="4679604"/>
          </a:xfrm>
          <a:prstGeom prst="rect">
            <a:avLst/>
          </a:prstGeom>
          <a:effectLst/>
        </p:spPr>
      </p:pic>
      <p:pic>
        <p:nvPicPr>
          <p:cNvPr id="26" name="Google Shape;105;p27">
            <a:extLst>
              <a:ext uri="{FF2B5EF4-FFF2-40B4-BE49-F238E27FC236}">
                <a16:creationId xmlns:a16="http://schemas.microsoft.com/office/drawing/2014/main" id="{0B464C42-90D3-9748-9459-AA03CBA0AACC}"/>
              </a:ext>
            </a:extLst>
          </p:cNvPr>
          <p:cNvPicPr preferRelativeResize="0"/>
          <p:nvPr/>
        </p:nvPicPr>
        <p:blipFill rotWithShape="1">
          <a:blip r:embed="rId9">
            <a:alphaModFix/>
          </a:blip>
          <a:srcRect l="3742" t="42613" r="1862" b="34597"/>
          <a:stretch/>
        </p:blipFill>
        <p:spPr>
          <a:xfrm>
            <a:off x="7638537" y="229738"/>
            <a:ext cx="1286399" cy="320147"/>
          </a:xfrm>
          <a:prstGeom prst="rect">
            <a:avLst/>
          </a:prstGeom>
          <a:noFill/>
          <a:ln>
            <a:noFill/>
          </a:ln>
          <a:effectLst/>
        </p:spPr>
      </p:pic>
      <p:sp>
        <p:nvSpPr>
          <p:cNvPr id="3" name="Slide Number Placeholder 2">
            <a:extLst>
              <a:ext uri="{FF2B5EF4-FFF2-40B4-BE49-F238E27FC236}">
                <a16:creationId xmlns:a16="http://schemas.microsoft.com/office/drawing/2014/main" id="{7F39D6D6-B767-A441-BBAC-F4A756DE1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98"/>
                                        </p:tgtEl>
                                        <p:attrNameLst>
                                          <p:attrName>style.visibility</p:attrName>
                                        </p:attrNameLst>
                                      </p:cBhvr>
                                      <p:to>
                                        <p:strVal val="visible"/>
                                      </p:to>
                                    </p:set>
                                    <p:animEffect transition="in" filter="checkerboard(across)">
                                      <p:cBhvr>
                                        <p:cTn id="7" dur="500"/>
                                        <p:tgtEl>
                                          <p:spTgt spid="298"/>
                                        </p:tgtEl>
                                      </p:cBhvr>
                                    </p:animEffect>
                                  </p:childTnLst>
                                </p:cTn>
                              </p:par>
                              <p:par>
                                <p:cTn id="8" presetID="5" presetClass="entr" presetSubtype="10"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checkerboard(across)">
                                      <p:cBhvr>
                                        <p:cTn id="10" dur="500"/>
                                        <p:tgtEl>
                                          <p:spTgt spid="29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animEffect transition="in" filter="checkerboard(across)">
                                      <p:cBhvr>
                                        <p:cTn id="15" dur="500"/>
                                        <p:tgtEl>
                                          <p:spTgt spid="31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5"/>
                                        </p:tgtEl>
                                        <p:attrNameLst>
                                          <p:attrName>style.visibility</p:attrName>
                                        </p:attrNameLst>
                                      </p:cBhvr>
                                      <p:to>
                                        <p:strVal val="visible"/>
                                      </p:to>
                                    </p:set>
                                    <p:animEffect transition="in" filter="checkerboard(across)">
                                      <p:cBhvr>
                                        <p:cTn id="20"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364170" y="1757850"/>
            <a:ext cx="4129062" cy="1627800"/>
          </a:xfrm>
          <a:prstGeom prst="rect">
            <a:avLst/>
          </a:prstGeom>
          <a:noFill/>
          <a:ln>
            <a:noFill/>
          </a:ln>
        </p:spPr>
        <p:txBody>
          <a:bodyPr spcFirstLastPara="1" wrap="square" lIns="91425" tIns="91425" rIns="91425" bIns="91425" anchor="ctr" anchorCtr="0">
            <a:noAutofit/>
          </a:bodyPr>
          <a:lstStyle/>
          <a:p>
            <a:pPr algn="l"/>
            <a:r>
              <a:rPr lang="en-IN" sz="4000" b="1" dirty="0">
                <a:solidFill>
                  <a:srgbClr val="00B0F0"/>
                </a:solidFill>
                <a:latin typeface="Calibri" panose="020F0502020204030204" pitchFamily="34" charset="0"/>
                <a:cs typeface="Calibri" panose="020F0502020204030204" pitchFamily="34" charset="0"/>
              </a:rPr>
              <a:t>Modules Description</a:t>
            </a:r>
            <a:endParaRPr sz="4000" b="1" dirty="0">
              <a:solidFill>
                <a:srgbClr val="00B0F0"/>
              </a:solidFill>
              <a:latin typeface="Calibri" panose="020F0502020204030204" pitchFamily="34" charset="0"/>
              <a:cs typeface="Calibri" panose="020F0502020204030204" pitchFamily="34" charset="0"/>
            </a:endParaRP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3">
            <a:alphaModFix/>
          </a:blip>
          <a:srcRect l="3742" t="42613" r="1862" b="34597"/>
          <a:stretch/>
        </p:blipFill>
        <p:spPr>
          <a:xfrm>
            <a:off x="7638537" y="229738"/>
            <a:ext cx="1286399" cy="320147"/>
          </a:xfrm>
          <a:prstGeom prst="rect">
            <a:avLst/>
          </a:prstGeom>
          <a:noFill/>
          <a:ln>
            <a:noFill/>
          </a:ln>
          <a:effectLst/>
        </p:spPr>
      </p:pic>
      <p:pic>
        <p:nvPicPr>
          <p:cNvPr id="9" name="Picture 8">
            <a:extLst>
              <a:ext uri="{FF2B5EF4-FFF2-40B4-BE49-F238E27FC236}">
                <a16:creationId xmlns:a16="http://schemas.microsoft.com/office/drawing/2014/main" id="{0817EC4F-BA1F-0048-9A7F-32A79A64B608}"/>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pic>
        <p:nvPicPr>
          <p:cNvPr id="4" name="Picture 3">
            <a:extLst>
              <a:ext uri="{FF2B5EF4-FFF2-40B4-BE49-F238E27FC236}">
                <a16:creationId xmlns:a16="http://schemas.microsoft.com/office/drawing/2014/main" id="{ED9FE76E-0A6B-5E4B-8AF6-1DF9776D2AB8}"/>
              </a:ext>
            </a:extLst>
          </p:cNvPr>
          <p:cNvPicPr>
            <a:picLocks noChangeAspect="1"/>
          </p:cNvPicPr>
          <p:nvPr/>
        </p:nvPicPr>
        <p:blipFill>
          <a:blip r:embed="rId5"/>
          <a:stretch>
            <a:fillRect/>
          </a:stretch>
        </p:blipFill>
        <p:spPr>
          <a:xfrm>
            <a:off x="3451255" y="1291930"/>
            <a:ext cx="5179719" cy="2960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0C1CAF00-CAFC-BE4E-8025-7758C9BBC7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601975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pic>
        <p:nvPicPr>
          <p:cNvPr id="20" name="Picture 19">
            <a:extLst>
              <a:ext uri="{FF2B5EF4-FFF2-40B4-BE49-F238E27FC236}">
                <a16:creationId xmlns:a16="http://schemas.microsoft.com/office/drawing/2014/main" id="{F479F7B9-0A98-2A4E-8E91-B5CEF7151114}"/>
              </a:ext>
            </a:extLst>
          </p:cNvPr>
          <p:cNvPicPr>
            <a:picLocks noChangeAspect="1"/>
          </p:cNvPicPr>
          <p:nvPr/>
        </p:nvPicPr>
        <p:blipFill>
          <a:blip r:embed="rId4">
            <a:alphaModFix amt="75000"/>
          </a:blip>
          <a:stretch>
            <a:fillRect/>
          </a:stretch>
        </p:blipFill>
        <p:spPr>
          <a:xfrm>
            <a:off x="2595089" y="1463067"/>
            <a:ext cx="4337954" cy="3184630"/>
          </a:xfrm>
          <a:prstGeom prst="rect">
            <a:avLst/>
          </a:prstGeom>
          <a:effectLst/>
        </p:spPr>
      </p:pic>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grpSp>
        <p:nvGrpSpPr>
          <p:cNvPr id="10" name="Google Shape;733;p46">
            <a:extLst>
              <a:ext uri="{FF2B5EF4-FFF2-40B4-BE49-F238E27FC236}">
                <a16:creationId xmlns:a16="http://schemas.microsoft.com/office/drawing/2014/main" id="{9195FB28-B83F-0440-A855-A3E700616435}"/>
              </a:ext>
            </a:extLst>
          </p:cNvPr>
          <p:cNvGrpSpPr/>
          <p:nvPr/>
        </p:nvGrpSpPr>
        <p:grpSpPr>
          <a:xfrm>
            <a:off x="1107416" y="3943638"/>
            <a:ext cx="3126959" cy="810050"/>
            <a:chOff x="1278288" y="3532950"/>
            <a:chExt cx="3126959" cy="810050"/>
          </a:xfrm>
        </p:grpSpPr>
        <p:sp>
          <p:nvSpPr>
            <p:cNvPr id="11" name="Google Shape;734;p46">
              <a:extLst>
                <a:ext uri="{FF2B5EF4-FFF2-40B4-BE49-F238E27FC236}">
                  <a16:creationId xmlns:a16="http://schemas.microsoft.com/office/drawing/2014/main" id="{625AAD1B-9D82-9342-8825-DEB1BE3B64FC}"/>
                </a:ext>
              </a:extLst>
            </p:cNvPr>
            <p:cNvSpPr/>
            <p:nvPr/>
          </p:nvSpPr>
          <p:spPr>
            <a:xfrm>
              <a:off x="1278288" y="3532950"/>
              <a:ext cx="839100" cy="698525"/>
            </a:xfrm>
            <a:custGeom>
              <a:avLst/>
              <a:gdLst/>
              <a:ahLst/>
              <a:cxnLst/>
              <a:rect l="l" t="t" r="r" b="b"/>
              <a:pathLst>
                <a:path w="33564" h="27941" extrusionOk="0">
                  <a:moveTo>
                    <a:pt x="6111" y="1"/>
                  </a:moveTo>
                  <a:cubicBezTo>
                    <a:pt x="3455" y="1"/>
                    <a:pt x="0" y="301"/>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2" name="Google Shape;735;p46">
              <a:extLst>
                <a:ext uri="{FF2B5EF4-FFF2-40B4-BE49-F238E27FC236}">
                  <a16:creationId xmlns:a16="http://schemas.microsoft.com/office/drawing/2014/main" id="{FC55F027-CEAE-374C-A3E8-AD2F085B2AD0}"/>
                </a:ext>
              </a:extLst>
            </p:cNvPr>
            <p:cNvSpPr/>
            <p:nvPr/>
          </p:nvSpPr>
          <p:spPr>
            <a:xfrm>
              <a:off x="1278300" y="3644175"/>
              <a:ext cx="3126947" cy="698825"/>
            </a:xfrm>
            <a:custGeom>
              <a:avLst/>
              <a:gdLst/>
              <a:ahLst/>
              <a:cxnLst/>
              <a:rect l="l" t="t" r="r" b="b"/>
              <a:pathLst>
                <a:path w="116265" h="27953" extrusionOk="0">
                  <a:moveTo>
                    <a:pt x="0" y="1"/>
                  </a:moveTo>
                  <a:lnTo>
                    <a:pt x="0" y="21742"/>
                  </a:lnTo>
                  <a:lnTo>
                    <a:pt x="0" y="23349"/>
                  </a:lnTo>
                  <a:cubicBezTo>
                    <a:pt x="0" y="27653"/>
                    <a:pt x="3457" y="27953"/>
                    <a:pt x="6114" y="27953"/>
                  </a:cubicBezTo>
                  <a:cubicBezTo>
                    <a:pt x="6544" y="27953"/>
                    <a:pt x="6953" y="27945"/>
                    <a:pt x="7323" y="27945"/>
                  </a:cubicBezTo>
                  <a:lnTo>
                    <a:pt x="104597" y="27945"/>
                  </a:lnTo>
                  <a:cubicBezTo>
                    <a:pt x="111038" y="27945"/>
                    <a:pt x="116265" y="22730"/>
                    <a:pt x="116265" y="16277"/>
                  </a:cubicBezTo>
                  <a:cubicBezTo>
                    <a:pt x="116265" y="9835"/>
                    <a:pt x="111038" y="4609"/>
                    <a:pt x="104597" y="4609"/>
                  </a:cubicBezTo>
                  <a:lnTo>
                    <a:pt x="7323" y="4609"/>
                  </a:lnTo>
                  <a:lnTo>
                    <a:pt x="7323" y="4585"/>
                  </a:lnTo>
                  <a:cubicBezTo>
                    <a:pt x="6952" y="4585"/>
                    <a:pt x="6542" y="4593"/>
                    <a:pt x="6111" y="4593"/>
                  </a:cubicBezTo>
                  <a:cubicBezTo>
                    <a:pt x="3455" y="4593"/>
                    <a:pt x="0" y="4293"/>
                    <a:pt x="0"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3" name="Google Shape;736;p46">
              <a:extLst>
                <a:ext uri="{FF2B5EF4-FFF2-40B4-BE49-F238E27FC236}">
                  <a16:creationId xmlns:a16="http://schemas.microsoft.com/office/drawing/2014/main" id="{B40C43F2-327E-7041-9E7A-185694EFEAA7}"/>
                </a:ext>
              </a:extLst>
            </p:cNvPr>
            <p:cNvSpPr/>
            <p:nvPr/>
          </p:nvSpPr>
          <p:spPr>
            <a:xfrm>
              <a:off x="1278288" y="3682575"/>
              <a:ext cx="863225" cy="583725"/>
            </a:xfrm>
            <a:custGeom>
              <a:avLst/>
              <a:gdLst/>
              <a:ahLst/>
              <a:cxnLst/>
              <a:rect l="l" t="t" r="r" b="b"/>
              <a:pathLst>
                <a:path w="34529" h="23349" extrusionOk="0">
                  <a:moveTo>
                    <a:pt x="179" y="1"/>
                  </a:moveTo>
                  <a:cubicBezTo>
                    <a:pt x="60" y="441"/>
                    <a:pt x="0" y="929"/>
                    <a:pt x="0" y="1501"/>
                  </a:cubicBezTo>
                  <a:lnTo>
                    <a:pt x="0" y="3120"/>
                  </a:lnTo>
                  <a:lnTo>
                    <a:pt x="0" y="20206"/>
                  </a:lnTo>
                  <a:lnTo>
                    <a:pt x="0" y="21813"/>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6"/>
                    <a:pt x="33112" y="3073"/>
                  </a:cubicBezTo>
                  <a:lnTo>
                    <a:pt x="7323" y="3073"/>
                  </a:lnTo>
                  <a:lnTo>
                    <a:pt x="7323" y="3049"/>
                  </a:lnTo>
                  <a:cubicBezTo>
                    <a:pt x="6947" y="3049"/>
                    <a:pt x="6531" y="3057"/>
                    <a:pt x="6093" y="3057"/>
                  </a:cubicBezTo>
                  <a:cubicBezTo>
                    <a:pt x="3800" y="3057"/>
                    <a:pt x="919" y="2830"/>
                    <a:pt x="179" y="1"/>
                  </a:cubicBezTo>
                  <a:close/>
                </a:path>
              </a:pathLst>
            </a:custGeom>
            <a:solidFill>
              <a:srgbClr val="ED97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4" name="Google Shape;737;p46">
              <a:extLst>
                <a:ext uri="{FF2B5EF4-FFF2-40B4-BE49-F238E27FC236}">
                  <a16:creationId xmlns:a16="http://schemas.microsoft.com/office/drawing/2014/main" id="{43785454-E87E-3740-96C6-775753108198}"/>
                </a:ext>
              </a:extLst>
            </p:cNvPr>
            <p:cNvSpPr/>
            <p:nvPr/>
          </p:nvSpPr>
          <p:spPr>
            <a:xfrm>
              <a:off x="1278288" y="3544875"/>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5" name="Google Shape;738;p46">
              <a:extLst>
                <a:ext uri="{FF2B5EF4-FFF2-40B4-BE49-F238E27FC236}">
                  <a16:creationId xmlns:a16="http://schemas.microsoft.com/office/drawing/2014/main" id="{BCEA8FC1-E052-A041-8E4A-524D80370D0E}"/>
                </a:ext>
              </a:extLst>
            </p:cNvPr>
            <p:cNvSpPr/>
            <p:nvPr/>
          </p:nvSpPr>
          <p:spPr>
            <a:xfrm>
              <a:off x="3872250" y="383445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a:solidFill>
                    <a:schemeClr val="tx1"/>
                  </a:solidFill>
                  <a:latin typeface="Fira Sans Extra Condensed Medium"/>
                  <a:ea typeface="Fira Sans Extra Condensed Medium"/>
                  <a:cs typeface="Fira Sans Extra Condensed Medium"/>
                  <a:sym typeface="Fira Sans Extra Condensed Medium"/>
                </a:rPr>
                <a:t>4</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 name="Google Shape;739;p46">
              <a:extLst>
                <a:ext uri="{FF2B5EF4-FFF2-40B4-BE49-F238E27FC236}">
                  <a16:creationId xmlns:a16="http://schemas.microsoft.com/office/drawing/2014/main" id="{A47CB159-A4B4-D747-A2C3-76A27B825DE0}"/>
                </a:ext>
              </a:extLst>
            </p:cNvPr>
            <p:cNvSpPr/>
            <p:nvPr/>
          </p:nvSpPr>
          <p:spPr>
            <a:xfrm>
              <a:off x="2076681" y="3900759"/>
              <a:ext cx="1765279" cy="266727"/>
            </a:xfrm>
            <a:prstGeom prst="rect">
              <a:avLst/>
            </a:prstGeom>
            <a:noFill/>
            <a:ln>
              <a:noFill/>
            </a:ln>
          </p:spPr>
          <p:txBody>
            <a:bodyPr spcFirstLastPara="1" wrap="square" lIns="91425" tIns="91425" rIns="91425" bIns="91425" anchor="ctr" anchorCtr="0">
              <a:noAutofit/>
            </a:bodyPr>
            <a:lstStyle/>
            <a:p>
              <a:pPr lvl="0"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Project’s Experiment record </a:t>
              </a:r>
              <a:endParaRPr sz="1400" b="0" i="0" u="none" strike="noStrike" cap="none" dirty="0">
                <a:solidFill>
                  <a:schemeClr val="lt1"/>
                </a:solidFill>
                <a:latin typeface="Arial"/>
                <a:ea typeface="Arial"/>
                <a:cs typeface="Arial"/>
                <a:sym typeface="Arial"/>
              </a:endParaRPr>
            </a:p>
          </p:txBody>
        </p:sp>
        <p:grpSp>
          <p:nvGrpSpPr>
            <p:cNvPr id="17" name="Google Shape;740;p46">
              <a:extLst>
                <a:ext uri="{FF2B5EF4-FFF2-40B4-BE49-F238E27FC236}">
                  <a16:creationId xmlns:a16="http://schemas.microsoft.com/office/drawing/2014/main" id="{3C6B54AB-C416-EC48-9052-EB6F5D5C8BAC}"/>
                </a:ext>
              </a:extLst>
            </p:cNvPr>
            <p:cNvGrpSpPr/>
            <p:nvPr/>
          </p:nvGrpSpPr>
          <p:grpSpPr>
            <a:xfrm>
              <a:off x="1502647" y="3644087"/>
              <a:ext cx="366052" cy="356831"/>
              <a:chOff x="-31817400" y="3910025"/>
              <a:chExt cx="301675" cy="294075"/>
            </a:xfrm>
          </p:grpSpPr>
          <p:sp>
            <p:nvSpPr>
              <p:cNvPr id="18" name="Google Shape;741;p46">
                <a:extLst>
                  <a:ext uri="{FF2B5EF4-FFF2-40B4-BE49-F238E27FC236}">
                    <a16:creationId xmlns:a16="http://schemas.microsoft.com/office/drawing/2014/main" id="{7580383E-91FE-0746-8434-A7A33C8589F7}"/>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742;p46">
                <a:extLst>
                  <a:ext uri="{FF2B5EF4-FFF2-40B4-BE49-F238E27FC236}">
                    <a16:creationId xmlns:a16="http://schemas.microsoft.com/office/drawing/2014/main" id="{E9DFD746-21C9-0344-AA17-EB35C0B35326}"/>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743;p46">
                <a:extLst>
                  <a:ext uri="{FF2B5EF4-FFF2-40B4-BE49-F238E27FC236}">
                    <a16:creationId xmlns:a16="http://schemas.microsoft.com/office/drawing/2014/main" id="{7041760E-6804-DE42-8454-847D62CF4662}"/>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2" name="Google Shape;744;p46">
            <a:extLst>
              <a:ext uri="{FF2B5EF4-FFF2-40B4-BE49-F238E27FC236}">
                <a16:creationId xmlns:a16="http://schemas.microsoft.com/office/drawing/2014/main" id="{0B98D6A4-EF3C-C843-A648-476423DA6C5A}"/>
              </a:ext>
            </a:extLst>
          </p:cNvPr>
          <p:cNvGrpSpPr/>
          <p:nvPr/>
        </p:nvGrpSpPr>
        <p:grpSpPr>
          <a:xfrm>
            <a:off x="1107416" y="3032813"/>
            <a:ext cx="3126959" cy="810050"/>
            <a:chOff x="1278288" y="2622125"/>
            <a:chExt cx="3126959" cy="810050"/>
          </a:xfrm>
        </p:grpSpPr>
        <p:sp>
          <p:nvSpPr>
            <p:cNvPr id="23" name="Google Shape;745;p46">
              <a:extLst>
                <a:ext uri="{FF2B5EF4-FFF2-40B4-BE49-F238E27FC236}">
                  <a16:creationId xmlns:a16="http://schemas.microsoft.com/office/drawing/2014/main" id="{32EC7D5B-3936-7F43-809D-0A8CA72E9793}"/>
                </a:ext>
              </a:extLst>
            </p:cNvPr>
            <p:cNvSpPr/>
            <p:nvPr/>
          </p:nvSpPr>
          <p:spPr>
            <a:xfrm>
              <a:off x="1278288" y="2622125"/>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4" name="Google Shape;746;p46">
              <a:extLst>
                <a:ext uri="{FF2B5EF4-FFF2-40B4-BE49-F238E27FC236}">
                  <a16:creationId xmlns:a16="http://schemas.microsoft.com/office/drawing/2014/main" id="{079CE714-71C9-5D46-BB41-2164980E7AE5}"/>
                </a:ext>
              </a:extLst>
            </p:cNvPr>
            <p:cNvSpPr/>
            <p:nvPr/>
          </p:nvSpPr>
          <p:spPr>
            <a:xfrm>
              <a:off x="1278300" y="2733350"/>
              <a:ext cx="3126947" cy="698825"/>
            </a:xfrm>
            <a:custGeom>
              <a:avLst/>
              <a:gdLst/>
              <a:ahLst/>
              <a:cxnLst/>
              <a:rect l="l" t="t" r="r" b="b"/>
              <a:pathLst>
                <a:path w="116265" h="27953" extrusionOk="0">
                  <a:moveTo>
                    <a:pt x="0" y="1"/>
                  </a:moveTo>
                  <a:lnTo>
                    <a:pt x="0" y="21742"/>
                  </a:lnTo>
                  <a:lnTo>
                    <a:pt x="0" y="23349"/>
                  </a:lnTo>
                  <a:cubicBezTo>
                    <a:pt x="0" y="27653"/>
                    <a:pt x="3457" y="27953"/>
                    <a:pt x="6114" y="27953"/>
                  </a:cubicBezTo>
                  <a:cubicBezTo>
                    <a:pt x="6544" y="27953"/>
                    <a:pt x="6953" y="27945"/>
                    <a:pt x="7323" y="27945"/>
                  </a:cubicBezTo>
                  <a:lnTo>
                    <a:pt x="104597" y="27945"/>
                  </a:lnTo>
                  <a:cubicBezTo>
                    <a:pt x="111038" y="27945"/>
                    <a:pt x="116265" y="22730"/>
                    <a:pt x="116265" y="16277"/>
                  </a:cubicBezTo>
                  <a:cubicBezTo>
                    <a:pt x="116265" y="9835"/>
                    <a:pt x="111038" y="4608"/>
                    <a:pt x="104597" y="4608"/>
                  </a:cubicBezTo>
                  <a:lnTo>
                    <a:pt x="7323" y="4608"/>
                  </a:lnTo>
                  <a:lnTo>
                    <a:pt x="7323" y="4597"/>
                  </a:lnTo>
                  <a:cubicBezTo>
                    <a:pt x="6961" y="4597"/>
                    <a:pt x="6563" y="4604"/>
                    <a:pt x="6144" y="4604"/>
                  </a:cubicBezTo>
                  <a:cubicBezTo>
                    <a:pt x="3484" y="4604"/>
                    <a:pt x="0" y="4311"/>
                    <a:pt x="0" y="1"/>
                  </a:cubicBezTo>
                  <a:close/>
                </a:path>
              </a:pathLst>
            </a:custGeom>
            <a:solidFill>
              <a:srgbClr val="EC3A3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5" name="Google Shape;747;p46">
              <a:extLst>
                <a:ext uri="{FF2B5EF4-FFF2-40B4-BE49-F238E27FC236}">
                  <a16:creationId xmlns:a16="http://schemas.microsoft.com/office/drawing/2014/main" id="{6EEFDB85-7821-F741-BB92-02FB85FB478D}"/>
                </a:ext>
              </a:extLst>
            </p:cNvPr>
            <p:cNvSpPr/>
            <p:nvPr/>
          </p:nvSpPr>
          <p:spPr>
            <a:xfrm>
              <a:off x="1278288" y="2771750"/>
              <a:ext cx="863225" cy="583725"/>
            </a:xfrm>
            <a:custGeom>
              <a:avLst/>
              <a:gdLst/>
              <a:ahLst/>
              <a:cxnLst/>
              <a:rect l="l" t="t" r="r" b="b"/>
              <a:pathLst>
                <a:path w="34529" h="23349" extrusionOk="0">
                  <a:moveTo>
                    <a:pt x="179" y="1"/>
                  </a:moveTo>
                  <a:cubicBezTo>
                    <a:pt x="60" y="441"/>
                    <a:pt x="0" y="929"/>
                    <a:pt x="0" y="1501"/>
                  </a:cubicBezTo>
                  <a:lnTo>
                    <a:pt x="0" y="3120"/>
                  </a:lnTo>
                  <a:lnTo>
                    <a:pt x="0" y="20206"/>
                  </a:lnTo>
                  <a:lnTo>
                    <a:pt x="0" y="21813"/>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6"/>
                    <a:pt x="33112" y="3072"/>
                  </a:cubicBezTo>
                  <a:lnTo>
                    <a:pt x="7323" y="3072"/>
                  </a:lnTo>
                  <a:lnTo>
                    <a:pt x="7323" y="3061"/>
                  </a:lnTo>
                  <a:cubicBezTo>
                    <a:pt x="6959" y="3061"/>
                    <a:pt x="6557" y="3068"/>
                    <a:pt x="6134" y="3068"/>
                  </a:cubicBezTo>
                  <a:cubicBezTo>
                    <a:pt x="3834" y="3068"/>
                    <a:pt x="923" y="2847"/>
                    <a:pt x="179" y="1"/>
                  </a:cubicBezTo>
                  <a:close/>
                </a:path>
              </a:pathLst>
            </a:custGeom>
            <a:solidFill>
              <a:srgbClr val="C1101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6" name="Google Shape;748;p46">
              <a:extLst>
                <a:ext uri="{FF2B5EF4-FFF2-40B4-BE49-F238E27FC236}">
                  <a16:creationId xmlns:a16="http://schemas.microsoft.com/office/drawing/2014/main" id="{8CA10673-01DD-FC43-AE3C-23DEC120A4EB}"/>
                </a:ext>
              </a:extLst>
            </p:cNvPr>
            <p:cNvSpPr/>
            <p:nvPr/>
          </p:nvSpPr>
          <p:spPr>
            <a:xfrm>
              <a:off x="1278288" y="2634050"/>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7" name="Google Shape;749;p46">
              <a:extLst>
                <a:ext uri="{FF2B5EF4-FFF2-40B4-BE49-F238E27FC236}">
                  <a16:creationId xmlns:a16="http://schemas.microsoft.com/office/drawing/2014/main" id="{9C30E4B3-D509-1C42-9E80-2ADE213BC452}"/>
                </a:ext>
              </a:extLst>
            </p:cNvPr>
            <p:cNvSpPr/>
            <p:nvPr/>
          </p:nvSpPr>
          <p:spPr>
            <a:xfrm>
              <a:off x="3872250" y="292365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a:solidFill>
                    <a:schemeClr val="tx1"/>
                  </a:solidFill>
                  <a:latin typeface="Fira Sans Extra Condensed Medium"/>
                  <a:ea typeface="Fira Sans Extra Condensed Medium"/>
                  <a:cs typeface="Fira Sans Extra Condensed Medium"/>
                  <a:sym typeface="Fira Sans Extra Condensed Medium"/>
                </a:rPr>
                <a:t>3</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28" name="Google Shape;750;p46">
              <a:extLst>
                <a:ext uri="{FF2B5EF4-FFF2-40B4-BE49-F238E27FC236}">
                  <a16:creationId xmlns:a16="http://schemas.microsoft.com/office/drawing/2014/main" id="{2609588E-899A-8141-8AA6-D7D254B9EFE6}"/>
                </a:ext>
              </a:extLst>
            </p:cNvPr>
            <p:cNvSpPr/>
            <p:nvPr/>
          </p:nvSpPr>
          <p:spPr>
            <a:xfrm>
              <a:off x="2258838" y="3103876"/>
              <a:ext cx="1236000" cy="271200"/>
            </a:xfrm>
            <a:prstGeom prst="rect">
              <a:avLst/>
            </a:prstGeom>
            <a:noFill/>
            <a:ln>
              <a:noFill/>
            </a:ln>
          </p:spPr>
          <p:txBody>
            <a:bodyPr spcFirstLastPara="1" wrap="square" lIns="91425" tIns="91425" rIns="91425" bIns="91425" anchor="ctr" anchorCtr="0">
              <a:noAutofit/>
            </a:bodyPr>
            <a:lstStyle/>
            <a:p>
              <a:pPr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User Dashboard</a:t>
              </a:r>
            </a:p>
            <a:p>
              <a:pPr algn="ctr">
                <a:buSzPts val="1100"/>
              </a:pPr>
              <a:endParaRPr sz="1400" b="0" i="0" u="none" strike="noStrike" cap="none" dirty="0">
                <a:solidFill>
                  <a:schemeClr val="lt1"/>
                </a:solidFill>
                <a:latin typeface="Arial"/>
                <a:ea typeface="Arial"/>
                <a:cs typeface="Arial"/>
                <a:sym typeface="Arial"/>
              </a:endParaRPr>
            </a:p>
          </p:txBody>
        </p:sp>
        <p:grpSp>
          <p:nvGrpSpPr>
            <p:cNvPr id="29" name="Google Shape;751;p46">
              <a:extLst>
                <a:ext uri="{FF2B5EF4-FFF2-40B4-BE49-F238E27FC236}">
                  <a16:creationId xmlns:a16="http://schemas.microsoft.com/office/drawing/2014/main" id="{EC2D56EC-50BA-BF4B-AFB5-ED56DD79638A}"/>
                </a:ext>
              </a:extLst>
            </p:cNvPr>
            <p:cNvGrpSpPr/>
            <p:nvPr/>
          </p:nvGrpSpPr>
          <p:grpSpPr>
            <a:xfrm>
              <a:off x="1506939" y="2731854"/>
              <a:ext cx="357468" cy="356497"/>
              <a:chOff x="-31455100" y="3909350"/>
              <a:chExt cx="294600" cy="293800"/>
            </a:xfrm>
          </p:grpSpPr>
          <p:sp>
            <p:nvSpPr>
              <p:cNvPr id="30" name="Google Shape;752;p46">
                <a:extLst>
                  <a:ext uri="{FF2B5EF4-FFF2-40B4-BE49-F238E27FC236}">
                    <a16:creationId xmlns:a16="http://schemas.microsoft.com/office/drawing/2014/main" id="{C8450FC2-22D4-BD43-BB24-E84617AA6CBC}"/>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753;p46">
                <a:extLst>
                  <a:ext uri="{FF2B5EF4-FFF2-40B4-BE49-F238E27FC236}">
                    <a16:creationId xmlns:a16="http://schemas.microsoft.com/office/drawing/2014/main" id="{F3D2D5C5-0025-5C48-8ECB-18D6BEF67699}"/>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2" name="Google Shape;754;p46">
            <a:extLst>
              <a:ext uri="{FF2B5EF4-FFF2-40B4-BE49-F238E27FC236}">
                <a16:creationId xmlns:a16="http://schemas.microsoft.com/office/drawing/2014/main" id="{85194EDB-6080-7A4B-AE17-F2813018D174}"/>
              </a:ext>
            </a:extLst>
          </p:cNvPr>
          <p:cNvGrpSpPr/>
          <p:nvPr/>
        </p:nvGrpSpPr>
        <p:grpSpPr>
          <a:xfrm>
            <a:off x="1107416" y="2121988"/>
            <a:ext cx="3126959" cy="810150"/>
            <a:chOff x="1278288" y="1711300"/>
            <a:chExt cx="3126959" cy="810150"/>
          </a:xfrm>
        </p:grpSpPr>
        <p:sp>
          <p:nvSpPr>
            <p:cNvPr id="33" name="Google Shape;755;p46">
              <a:extLst>
                <a:ext uri="{FF2B5EF4-FFF2-40B4-BE49-F238E27FC236}">
                  <a16:creationId xmlns:a16="http://schemas.microsoft.com/office/drawing/2014/main" id="{213A4EF3-7000-1842-9DBA-1AC56D2EB85E}"/>
                </a:ext>
              </a:extLst>
            </p:cNvPr>
            <p:cNvSpPr/>
            <p:nvPr/>
          </p:nvSpPr>
          <p:spPr>
            <a:xfrm>
              <a:off x="1278288" y="1711300"/>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4" name="Google Shape;756;p46">
              <a:extLst>
                <a:ext uri="{FF2B5EF4-FFF2-40B4-BE49-F238E27FC236}">
                  <a16:creationId xmlns:a16="http://schemas.microsoft.com/office/drawing/2014/main" id="{61C7A2A9-BBFE-E94D-8070-F7BD52893049}"/>
                </a:ext>
              </a:extLst>
            </p:cNvPr>
            <p:cNvSpPr/>
            <p:nvPr/>
          </p:nvSpPr>
          <p:spPr>
            <a:xfrm>
              <a:off x="1278300" y="1822525"/>
              <a:ext cx="3126947" cy="698925"/>
            </a:xfrm>
            <a:custGeom>
              <a:avLst/>
              <a:gdLst/>
              <a:ahLst/>
              <a:cxnLst/>
              <a:rect l="l" t="t" r="r" b="b"/>
              <a:pathLst>
                <a:path w="116265" h="27957" extrusionOk="0">
                  <a:moveTo>
                    <a:pt x="0" y="1"/>
                  </a:moveTo>
                  <a:lnTo>
                    <a:pt x="0" y="21741"/>
                  </a:lnTo>
                  <a:lnTo>
                    <a:pt x="0" y="23349"/>
                  </a:lnTo>
                  <a:cubicBezTo>
                    <a:pt x="0" y="27653"/>
                    <a:pt x="3457" y="27952"/>
                    <a:pt x="6114" y="27952"/>
                  </a:cubicBezTo>
                  <a:cubicBezTo>
                    <a:pt x="6544" y="27952"/>
                    <a:pt x="6953" y="27945"/>
                    <a:pt x="7323" y="27945"/>
                  </a:cubicBezTo>
                  <a:lnTo>
                    <a:pt x="7323" y="27957"/>
                  </a:lnTo>
                  <a:lnTo>
                    <a:pt x="104597" y="27957"/>
                  </a:lnTo>
                  <a:cubicBezTo>
                    <a:pt x="111038" y="27957"/>
                    <a:pt x="116265" y="22730"/>
                    <a:pt x="116265" y="16277"/>
                  </a:cubicBezTo>
                  <a:cubicBezTo>
                    <a:pt x="116265" y="9835"/>
                    <a:pt x="111038" y="4608"/>
                    <a:pt x="104597" y="4608"/>
                  </a:cubicBezTo>
                  <a:lnTo>
                    <a:pt x="7323" y="4608"/>
                  </a:lnTo>
                  <a:lnTo>
                    <a:pt x="7323" y="4597"/>
                  </a:lnTo>
                  <a:cubicBezTo>
                    <a:pt x="6961" y="4597"/>
                    <a:pt x="6563" y="4604"/>
                    <a:pt x="6144" y="4604"/>
                  </a:cubicBezTo>
                  <a:cubicBezTo>
                    <a:pt x="3484" y="4604"/>
                    <a:pt x="0" y="4311"/>
                    <a:pt x="0" y="1"/>
                  </a:cubicBezTo>
                  <a:close/>
                </a:path>
              </a:pathLst>
            </a:custGeom>
            <a:solidFill>
              <a:srgbClr val="69E78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5" name="Google Shape;757;p46">
              <a:extLst>
                <a:ext uri="{FF2B5EF4-FFF2-40B4-BE49-F238E27FC236}">
                  <a16:creationId xmlns:a16="http://schemas.microsoft.com/office/drawing/2014/main" id="{80E95592-DEB8-6B4F-B3D0-152A95F4EE47}"/>
                </a:ext>
              </a:extLst>
            </p:cNvPr>
            <p:cNvSpPr/>
            <p:nvPr/>
          </p:nvSpPr>
          <p:spPr>
            <a:xfrm>
              <a:off x="1278288" y="1860925"/>
              <a:ext cx="863225" cy="583725"/>
            </a:xfrm>
            <a:custGeom>
              <a:avLst/>
              <a:gdLst/>
              <a:ahLst/>
              <a:cxnLst/>
              <a:rect l="l" t="t" r="r" b="b"/>
              <a:pathLst>
                <a:path w="34529" h="23349" extrusionOk="0">
                  <a:moveTo>
                    <a:pt x="179" y="1"/>
                  </a:moveTo>
                  <a:cubicBezTo>
                    <a:pt x="60" y="441"/>
                    <a:pt x="0" y="929"/>
                    <a:pt x="0" y="1513"/>
                  </a:cubicBezTo>
                  <a:lnTo>
                    <a:pt x="0" y="3120"/>
                  </a:lnTo>
                  <a:lnTo>
                    <a:pt x="0" y="20205"/>
                  </a:lnTo>
                  <a:lnTo>
                    <a:pt x="0" y="21825"/>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5"/>
                    <a:pt x="33112" y="3072"/>
                  </a:cubicBezTo>
                  <a:lnTo>
                    <a:pt x="7323" y="3072"/>
                  </a:lnTo>
                  <a:lnTo>
                    <a:pt x="7323" y="3061"/>
                  </a:lnTo>
                  <a:cubicBezTo>
                    <a:pt x="6959" y="3061"/>
                    <a:pt x="6557" y="3068"/>
                    <a:pt x="6134" y="3068"/>
                  </a:cubicBezTo>
                  <a:cubicBezTo>
                    <a:pt x="3834" y="3068"/>
                    <a:pt x="923" y="2847"/>
                    <a:pt x="179" y="1"/>
                  </a:cubicBezTo>
                  <a:close/>
                </a:path>
              </a:pathLst>
            </a:custGeom>
            <a:solidFill>
              <a:srgbClr val="24D14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6" name="Google Shape;758;p46">
              <a:extLst>
                <a:ext uri="{FF2B5EF4-FFF2-40B4-BE49-F238E27FC236}">
                  <a16:creationId xmlns:a16="http://schemas.microsoft.com/office/drawing/2014/main" id="{9B8F261C-EDF0-264B-8FD7-5764180DFD5A}"/>
                </a:ext>
              </a:extLst>
            </p:cNvPr>
            <p:cNvSpPr/>
            <p:nvPr/>
          </p:nvSpPr>
          <p:spPr>
            <a:xfrm>
              <a:off x="1278288" y="1723225"/>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7" name="Google Shape;759;p46">
              <a:extLst>
                <a:ext uri="{FF2B5EF4-FFF2-40B4-BE49-F238E27FC236}">
                  <a16:creationId xmlns:a16="http://schemas.microsoft.com/office/drawing/2014/main" id="{AC288A90-5D6E-A64A-9E6A-7783E829F005}"/>
                </a:ext>
              </a:extLst>
            </p:cNvPr>
            <p:cNvSpPr/>
            <p:nvPr/>
          </p:nvSpPr>
          <p:spPr>
            <a:xfrm>
              <a:off x="3872250" y="2012838"/>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chemeClr val="accent2"/>
                  </a:solidFill>
                  <a:latin typeface="Fira Sans Extra Condensed Medium"/>
                  <a:ea typeface="Fira Sans Extra Condensed Medium"/>
                  <a:cs typeface="Fira Sans Extra Condensed Medium"/>
                  <a:sym typeface="Fira Sans Extra Condensed Medium"/>
                </a:rPr>
                <a:t>2</a:t>
              </a:r>
              <a:endParaRPr sz="2200" b="0" i="0" u="none" strike="noStrike" cap="none">
                <a:solidFill>
                  <a:schemeClr val="accent2"/>
                </a:solidFill>
                <a:latin typeface="Fira Sans Extra Condensed Medium"/>
                <a:ea typeface="Fira Sans Extra Condensed Medium"/>
                <a:cs typeface="Fira Sans Extra Condensed Medium"/>
                <a:sym typeface="Fira Sans Extra Condensed Medium"/>
              </a:endParaRPr>
            </a:p>
          </p:txBody>
        </p:sp>
        <p:sp>
          <p:nvSpPr>
            <p:cNvPr id="38" name="Google Shape;760;p46">
              <a:extLst>
                <a:ext uri="{FF2B5EF4-FFF2-40B4-BE49-F238E27FC236}">
                  <a16:creationId xmlns:a16="http://schemas.microsoft.com/office/drawing/2014/main" id="{80684CD9-456B-FB4B-B733-0E035E2932DB}"/>
                </a:ext>
              </a:extLst>
            </p:cNvPr>
            <p:cNvSpPr/>
            <p:nvPr/>
          </p:nvSpPr>
          <p:spPr>
            <a:xfrm>
              <a:off x="2086871" y="2046795"/>
              <a:ext cx="1759075" cy="335870"/>
            </a:xfrm>
            <a:prstGeom prst="rect">
              <a:avLst/>
            </a:prstGeom>
            <a:noFill/>
            <a:ln>
              <a:noFill/>
            </a:ln>
          </p:spPr>
          <p:txBody>
            <a:bodyPr spcFirstLastPara="1" wrap="square" lIns="91425" tIns="91425" rIns="91425" bIns="91425" anchor="ctr" anchorCtr="0">
              <a:noAutofit/>
            </a:bodyPr>
            <a:lstStyle/>
            <a:p>
              <a:pPr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User Registration and Login </a:t>
              </a:r>
              <a:endParaRPr sz="1400" b="0" i="0" u="none" strike="noStrike" cap="none" dirty="0">
                <a:solidFill>
                  <a:schemeClr val="lt1"/>
                </a:solidFill>
                <a:latin typeface="Arial"/>
                <a:ea typeface="Arial"/>
                <a:cs typeface="Arial"/>
                <a:sym typeface="Arial"/>
              </a:endParaRPr>
            </a:p>
          </p:txBody>
        </p:sp>
        <p:grpSp>
          <p:nvGrpSpPr>
            <p:cNvPr id="39" name="Google Shape;761;p46">
              <a:extLst>
                <a:ext uri="{FF2B5EF4-FFF2-40B4-BE49-F238E27FC236}">
                  <a16:creationId xmlns:a16="http://schemas.microsoft.com/office/drawing/2014/main" id="{55C2C29D-CE03-E844-902C-405E31F34886}"/>
                </a:ext>
              </a:extLst>
            </p:cNvPr>
            <p:cNvGrpSpPr/>
            <p:nvPr/>
          </p:nvGrpSpPr>
          <p:grpSpPr>
            <a:xfrm>
              <a:off x="1508850" y="1822500"/>
              <a:ext cx="353645" cy="353645"/>
              <a:chOff x="-34763900" y="3561225"/>
              <a:chExt cx="291450" cy="291450"/>
            </a:xfrm>
          </p:grpSpPr>
          <p:sp>
            <p:nvSpPr>
              <p:cNvPr id="40" name="Google Shape;762;p46">
                <a:extLst>
                  <a:ext uri="{FF2B5EF4-FFF2-40B4-BE49-F238E27FC236}">
                    <a16:creationId xmlns:a16="http://schemas.microsoft.com/office/drawing/2014/main" id="{6B37C8AF-B58D-5F48-B160-3B35936B2208}"/>
                  </a:ext>
                </a:extLst>
              </p:cNvPr>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763;p46">
                <a:extLst>
                  <a:ext uri="{FF2B5EF4-FFF2-40B4-BE49-F238E27FC236}">
                    <a16:creationId xmlns:a16="http://schemas.microsoft.com/office/drawing/2014/main" id="{82485A42-E9B1-7B40-9DF0-5F2F395F5E04}"/>
                  </a:ext>
                </a:extLst>
              </p:cNvPr>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764;p46">
                <a:extLst>
                  <a:ext uri="{FF2B5EF4-FFF2-40B4-BE49-F238E27FC236}">
                    <a16:creationId xmlns:a16="http://schemas.microsoft.com/office/drawing/2014/main" id="{3D60F337-9862-F240-A6CB-37228AE12CE3}"/>
                  </a:ext>
                </a:extLst>
              </p:cNvPr>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3" name="Google Shape;765;p46">
            <a:extLst>
              <a:ext uri="{FF2B5EF4-FFF2-40B4-BE49-F238E27FC236}">
                <a16:creationId xmlns:a16="http://schemas.microsoft.com/office/drawing/2014/main" id="{9FE964EC-9ACD-E74A-BA66-1C7C61A646E6}"/>
              </a:ext>
            </a:extLst>
          </p:cNvPr>
          <p:cNvGrpSpPr/>
          <p:nvPr/>
        </p:nvGrpSpPr>
        <p:grpSpPr>
          <a:xfrm>
            <a:off x="1107416" y="1211163"/>
            <a:ext cx="3126959" cy="810150"/>
            <a:chOff x="1278288" y="800475"/>
            <a:chExt cx="3126959" cy="810150"/>
          </a:xfrm>
        </p:grpSpPr>
        <p:sp>
          <p:nvSpPr>
            <p:cNvPr id="44" name="Google Shape;766;p46">
              <a:extLst>
                <a:ext uri="{FF2B5EF4-FFF2-40B4-BE49-F238E27FC236}">
                  <a16:creationId xmlns:a16="http://schemas.microsoft.com/office/drawing/2014/main" id="{E2FFCB67-B4AD-1F46-A07B-48632D83E8CA}"/>
                </a:ext>
              </a:extLst>
            </p:cNvPr>
            <p:cNvSpPr/>
            <p:nvPr/>
          </p:nvSpPr>
          <p:spPr>
            <a:xfrm>
              <a:off x="1278288" y="800475"/>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30"/>
                    <a:pt x="33564" y="11677"/>
                  </a:cubicBezTo>
                  <a:cubicBezTo>
                    <a:pt x="33564" y="5235"/>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45" name="Google Shape;767;p46">
              <a:extLst>
                <a:ext uri="{FF2B5EF4-FFF2-40B4-BE49-F238E27FC236}">
                  <a16:creationId xmlns:a16="http://schemas.microsoft.com/office/drawing/2014/main" id="{16B00448-9E1F-8544-A2A4-9F866CEA195E}"/>
                </a:ext>
              </a:extLst>
            </p:cNvPr>
            <p:cNvSpPr/>
            <p:nvPr/>
          </p:nvSpPr>
          <p:spPr>
            <a:xfrm>
              <a:off x="1278300" y="91170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rgbClr val="5EB2F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46" name="Google Shape;768;p46">
              <a:extLst>
                <a:ext uri="{FF2B5EF4-FFF2-40B4-BE49-F238E27FC236}">
                  <a16:creationId xmlns:a16="http://schemas.microsoft.com/office/drawing/2014/main" id="{C04A0E85-4880-474F-9AEA-90232F951CEB}"/>
                </a:ext>
              </a:extLst>
            </p:cNvPr>
            <p:cNvSpPr/>
            <p:nvPr/>
          </p:nvSpPr>
          <p:spPr>
            <a:xfrm>
              <a:off x="1278288" y="950100"/>
              <a:ext cx="863225" cy="583725"/>
            </a:xfrm>
            <a:custGeom>
              <a:avLst/>
              <a:gdLst/>
              <a:ahLst/>
              <a:cxnLst/>
              <a:rect l="l" t="t" r="r" b="b"/>
              <a:pathLst>
                <a:path w="34529" h="23349" extrusionOk="0">
                  <a:moveTo>
                    <a:pt x="179" y="1"/>
                  </a:moveTo>
                  <a:cubicBezTo>
                    <a:pt x="60" y="441"/>
                    <a:pt x="0" y="929"/>
                    <a:pt x="0" y="1513"/>
                  </a:cubicBezTo>
                  <a:lnTo>
                    <a:pt x="0" y="3120"/>
                  </a:lnTo>
                  <a:lnTo>
                    <a:pt x="0" y="20205"/>
                  </a:lnTo>
                  <a:lnTo>
                    <a:pt x="0" y="21825"/>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97"/>
                  </a:cubicBezTo>
                  <a:cubicBezTo>
                    <a:pt x="34528" y="6597"/>
                    <a:pt x="34016" y="4715"/>
                    <a:pt x="33112" y="3072"/>
                  </a:cubicBezTo>
                  <a:lnTo>
                    <a:pt x="7323" y="3072"/>
                  </a:lnTo>
                  <a:lnTo>
                    <a:pt x="7323" y="3060"/>
                  </a:lnTo>
                  <a:cubicBezTo>
                    <a:pt x="6959" y="3060"/>
                    <a:pt x="6557" y="3068"/>
                    <a:pt x="6134" y="3068"/>
                  </a:cubicBezTo>
                  <a:cubicBezTo>
                    <a:pt x="3834" y="3068"/>
                    <a:pt x="923" y="2847"/>
                    <a:pt x="179" y="1"/>
                  </a:cubicBezTo>
                  <a:close/>
                </a:path>
              </a:pathLst>
            </a:custGeom>
            <a:solidFill>
              <a:srgbClr val="0C8A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47" name="Google Shape;769;p46">
              <a:extLst>
                <a:ext uri="{FF2B5EF4-FFF2-40B4-BE49-F238E27FC236}">
                  <a16:creationId xmlns:a16="http://schemas.microsoft.com/office/drawing/2014/main" id="{96061586-E9E9-8E4F-9690-C35F10900D89}"/>
                </a:ext>
              </a:extLst>
            </p:cNvPr>
            <p:cNvSpPr/>
            <p:nvPr/>
          </p:nvSpPr>
          <p:spPr>
            <a:xfrm>
              <a:off x="1278288" y="81240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48" name="Google Shape;770;p46">
              <a:extLst>
                <a:ext uri="{FF2B5EF4-FFF2-40B4-BE49-F238E27FC236}">
                  <a16:creationId xmlns:a16="http://schemas.microsoft.com/office/drawing/2014/main" id="{7728F709-E2EC-D547-9FED-2F6390D6EF83}"/>
                </a:ext>
              </a:extLst>
            </p:cNvPr>
            <p:cNvSpPr/>
            <p:nvPr/>
          </p:nvSpPr>
          <p:spPr>
            <a:xfrm>
              <a:off x="3872250" y="110200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a:solidFill>
                    <a:schemeClr val="tx1"/>
                  </a:solidFill>
                  <a:latin typeface="Fira Sans Extra Condensed Medium"/>
                  <a:ea typeface="Fira Sans Extra Condensed Medium"/>
                  <a:cs typeface="Fira Sans Extra Condensed Medium"/>
                  <a:sym typeface="Fira Sans Extra Condensed Medium"/>
                </a:rPr>
                <a:t>1</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49" name="Google Shape;771;p46">
              <a:extLst>
                <a:ext uri="{FF2B5EF4-FFF2-40B4-BE49-F238E27FC236}">
                  <a16:creationId xmlns:a16="http://schemas.microsoft.com/office/drawing/2014/main" id="{53F3E550-1541-EA43-8E28-156AAC6938DC}"/>
                </a:ext>
              </a:extLst>
            </p:cNvPr>
            <p:cNvSpPr/>
            <p:nvPr/>
          </p:nvSpPr>
          <p:spPr>
            <a:xfrm>
              <a:off x="2258837" y="1151380"/>
              <a:ext cx="1401013" cy="30357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700" b="0" i="0" u="none" strike="noStrike" cap="none" dirty="0">
                  <a:solidFill>
                    <a:schemeClr val="lt1"/>
                  </a:solidFill>
                  <a:latin typeface="Fira Sans Extra Condensed Medium"/>
                  <a:ea typeface="Fira Sans Extra Condensed Medium"/>
                  <a:cs typeface="Fira Sans Extra Condensed Medium"/>
                  <a:sym typeface="Fira Sans Extra Condensed Medium"/>
                </a:rPr>
                <a:t>Landing Page</a:t>
              </a:r>
              <a:endParaRPr sz="1400" b="0" i="0" u="none" strike="noStrike" cap="none" dirty="0">
                <a:solidFill>
                  <a:schemeClr val="lt1"/>
                </a:solidFill>
                <a:latin typeface="Arial"/>
                <a:ea typeface="Arial"/>
                <a:cs typeface="Arial"/>
                <a:sym typeface="Arial"/>
              </a:endParaRPr>
            </a:p>
          </p:txBody>
        </p:sp>
        <p:grpSp>
          <p:nvGrpSpPr>
            <p:cNvPr id="50" name="Google Shape;772;p46">
              <a:extLst>
                <a:ext uri="{FF2B5EF4-FFF2-40B4-BE49-F238E27FC236}">
                  <a16:creationId xmlns:a16="http://schemas.microsoft.com/office/drawing/2014/main" id="{CF3419FF-42DD-7E4F-9E3C-F6D59F541049}"/>
                </a:ext>
              </a:extLst>
            </p:cNvPr>
            <p:cNvGrpSpPr/>
            <p:nvPr/>
          </p:nvGrpSpPr>
          <p:grpSpPr>
            <a:xfrm>
              <a:off x="1507895" y="913190"/>
              <a:ext cx="355557" cy="353615"/>
              <a:chOff x="-34406325" y="3919600"/>
              <a:chExt cx="293025" cy="291425"/>
            </a:xfrm>
          </p:grpSpPr>
          <p:sp>
            <p:nvSpPr>
              <p:cNvPr id="51" name="Google Shape;773;p46">
                <a:extLst>
                  <a:ext uri="{FF2B5EF4-FFF2-40B4-BE49-F238E27FC236}">
                    <a16:creationId xmlns:a16="http://schemas.microsoft.com/office/drawing/2014/main" id="{5F295FA1-434C-DC40-B9D1-52A26AA0ABE7}"/>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774;p46">
                <a:extLst>
                  <a:ext uri="{FF2B5EF4-FFF2-40B4-BE49-F238E27FC236}">
                    <a16:creationId xmlns:a16="http://schemas.microsoft.com/office/drawing/2014/main" id="{EF51B3A7-1219-5948-8988-97D94255B698}"/>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775;p46">
                <a:extLst>
                  <a:ext uri="{FF2B5EF4-FFF2-40B4-BE49-F238E27FC236}">
                    <a16:creationId xmlns:a16="http://schemas.microsoft.com/office/drawing/2014/main" id="{B889573E-C754-544C-9473-D5D2865174BB}"/>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776;p46">
                <a:extLst>
                  <a:ext uri="{FF2B5EF4-FFF2-40B4-BE49-F238E27FC236}">
                    <a16:creationId xmlns:a16="http://schemas.microsoft.com/office/drawing/2014/main" id="{57DEA262-8F97-8D48-B6E1-C1864911FE2A}"/>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777;p46">
                <a:extLst>
                  <a:ext uri="{FF2B5EF4-FFF2-40B4-BE49-F238E27FC236}">
                    <a16:creationId xmlns:a16="http://schemas.microsoft.com/office/drawing/2014/main" id="{824E6A16-84BE-CE44-9EB1-9BC117BC5206}"/>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778;p46">
                <a:extLst>
                  <a:ext uri="{FF2B5EF4-FFF2-40B4-BE49-F238E27FC236}">
                    <a16:creationId xmlns:a16="http://schemas.microsoft.com/office/drawing/2014/main" id="{03829737-11F4-0748-A472-7C5022C4A642}"/>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779;p46">
                <a:extLst>
                  <a:ext uri="{FF2B5EF4-FFF2-40B4-BE49-F238E27FC236}">
                    <a16:creationId xmlns:a16="http://schemas.microsoft.com/office/drawing/2014/main" id="{00DEB798-C96C-6A4D-89FE-76EE73F8B3AF}"/>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8" name="Google Shape;744;p46">
            <a:extLst>
              <a:ext uri="{FF2B5EF4-FFF2-40B4-BE49-F238E27FC236}">
                <a16:creationId xmlns:a16="http://schemas.microsoft.com/office/drawing/2014/main" id="{33FCF4C0-31EA-CA47-A47A-5587CC3A2699}"/>
              </a:ext>
            </a:extLst>
          </p:cNvPr>
          <p:cNvGrpSpPr/>
          <p:nvPr/>
        </p:nvGrpSpPr>
        <p:grpSpPr>
          <a:xfrm>
            <a:off x="5212838" y="3121317"/>
            <a:ext cx="3126959" cy="810050"/>
            <a:chOff x="1278288" y="2622125"/>
            <a:chExt cx="3126959" cy="810050"/>
          </a:xfrm>
        </p:grpSpPr>
        <p:sp>
          <p:nvSpPr>
            <p:cNvPr id="119" name="Google Shape;745;p46">
              <a:extLst>
                <a:ext uri="{FF2B5EF4-FFF2-40B4-BE49-F238E27FC236}">
                  <a16:creationId xmlns:a16="http://schemas.microsoft.com/office/drawing/2014/main" id="{D53C407D-B517-E548-8BC9-2E0F7A85F0F9}"/>
                </a:ext>
              </a:extLst>
            </p:cNvPr>
            <p:cNvSpPr/>
            <p:nvPr/>
          </p:nvSpPr>
          <p:spPr>
            <a:xfrm>
              <a:off x="1278288" y="2622125"/>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20" name="Google Shape;746;p46">
              <a:extLst>
                <a:ext uri="{FF2B5EF4-FFF2-40B4-BE49-F238E27FC236}">
                  <a16:creationId xmlns:a16="http://schemas.microsoft.com/office/drawing/2014/main" id="{8AF9125B-BD55-894A-9C87-4295B868CE11}"/>
                </a:ext>
              </a:extLst>
            </p:cNvPr>
            <p:cNvSpPr/>
            <p:nvPr/>
          </p:nvSpPr>
          <p:spPr>
            <a:xfrm>
              <a:off x="1278300" y="2733350"/>
              <a:ext cx="3126947" cy="698825"/>
            </a:xfrm>
            <a:custGeom>
              <a:avLst/>
              <a:gdLst/>
              <a:ahLst/>
              <a:cxnLst/>
              <a:rect l="l" t="t" r="r" b="b"/>
              <a:pathLst>
                <a:path w="116265" h="27953" extrusionOk="0">
                  <a:moveTo>
                    <a:pt x="0" y="1"/>
                  </a:moveTo>
                  <a:lnTo>
                    <a:pt x="0" y="21742"/>
                  </a:lnTo>
                  <a:lnTo>
                    <a:pt x="0" y="23349"/>
                  </a:lnTo>
                  <a:cubicBezTo>
                    <a:pt x="0" y="27653"/>
                    <a:pt x="3457" y="27953"/>
                    <a:pt x="6114" y="27953"/>
                  </a:cubicBezTo>
                  <a:cubicBezTo>
                    <a:pt x="6544" y="27953"/>
                    <a:pt x="6953" y="27945"/>
                    <a:pt x="7323" y="27945"/>
                  </a:cubicBezTo>
                  <a:lnTo>
                    <a:pt x="104597" y="27945"/>
                  </a:lnTo>
                  <a:cubicBezTo>
                    <a:pt x="111038" y="27945"/>
                    <a:pt x="116265" y="22730"/>
                    <a:pt x="116265" y="16277"/>
                  </a:cubicBezTo>
                  <a:cubicBezTo>
                    <a:pt x="116265" y="9835"/>
                    <a:pt x="111038" y="4608"/>
                    <a:pt x="104597" y="4608"/>
                  </a:cubicBezTo>
                  <a:lnTo>
                    <a:pt x="7323" y="4608"/>
                  </a:lnTo>
                  <a:lnTo>
                    <a:pt x="7323" y="4597"/>
                  </a:lnTo>
                  <a:cubicBezTo>
                    <a:pt x="6961" y="4597"/>
                    <a:pt x="6563" y="4604"/>
                    <a:pt x="6144" y="4604"/>
                  </a:cubicBezTo>
                  <a:cubicBezTo>
                    <a:pt x="3484" y="4604"/>
                    <a:pt x="0" y="4311"/>
                    <a:pt x="0" y="1"/>
                  </a:cubicBezTo>
                  <a:close/>
                </a:path>
              </a:pathLst>
            </a:custGeom>
            <a:solidFill>
              <a:srgbClr val="EC3A3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21" name="Google Shape;747;p46">
              <a:extLst>
                <a:ext uri="{FF2B5EF4-FFF2-40B4-BE49-F238E27FC236}">
                  <a16:creationId xmlns:a16="http://schemas.microsoft.com/office/drawing/2014/main" id="{3E664E86-4C10-AF4E-B97C-A48B44BA4B42}"/>
                </a:ext>
              </a:extLst>
            </p:cNvPr>
            <p:cNvSpPr/>
            <p:nvPr/>
          </p:nvSpPr>
          <p:spPr>
            <a:xfrm>
              <a:off x="1278288" y="2771750"/>
              <a:ext cx="863225" cy="583725"/>
            </a:xfrm>
            <a:custGeom>
              <a:avLst/>
              <a:gdLst/>
              <a:ahLst/>
              <a:cxnLst/>
              <a:rect l="l" t="t" r="r" b="b"/>
              <a:pathLst>
                <a:path w="34529" h="23349" extrusionOk="0">
                  <a:moveTo>
                    <a:pt x="179" y="1"/>
                  </a:moveTo>
                  <a:cubicBezTo>
                    <a:pt x="60" y="441"/>
                    <a:pt x="0" y="929"/>
                    <a:pt x="0" y="1501"/>
                  </a:cubicBezTo>
                  <a:lnTo>
                    <a:pt x="0" y="3120"/>
                  </a:lnTo>
                  <a:lnTo>
                    <a:pt x="0" y="20206"/>
                  </a:lnTo>
                  <a:lnTo>
                    <a:pt x="0" y="21813"/>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6"/>
                    <a:pt x="33112" y="3072"/>
                  </a:cubicBezTo>
                  <a:lnTo>
                    <a:pt x="7323" y="3072"/>
                  </a:lnTo>
                  <a:lnTo>
                    <a:pt x="7323" y="3061"/>
                  </a:lnTo>
                  <a:cubicBezTo>
                    <a:pt x="6959" y="3061"/>
                    <a:pt x="6557" y="3068"/>
                    <a:pt x="6134" y="3068"/>
                  </a:cubicBezTo>
                  <a:cubicBezTo>
                    <a:pt x="3834" y="3068"/>
                    <a:pt x="923" y="2847"/>
                    <a:pt x="179" y="1"/>
                  </a:cubicBezTo>
                  <a:close/>
                </a:path>
              </a:pathLst>
            </a:custGeom>
            <a:solidFill>
              <a:srgbClr val="C1101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22" name="Google Shape;748;p46">
              <a:extLst>
                <a:ext uri="{FF2B5EF4-FFF2-40B4-BE49-F238E27FC236}">
                  <a16:creationId xmlns:a16="http://schemas.microsoft.com/office/drawing/2014/main" id="{6E91A4BA-6286-C148-BF61-88453D9BBFB4}"/>
                </a:ext>
              </a:extLst>
            </p:cNvPr>
            <p:cNvSpPr/>
            <p:nvPr/>
          </p:nvSpPr>
          <p:spPr>
            <a:xfrm>
              <a:off x="1278288" y="2634050"/>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23" name="Google Shape;749;p46">
              <a:extLst>
                <a:ext uri="{FF2B5EF4-FFF2-40B4-BE49-F238E27FC236}">
                  <a16:creationId xmlns:a16="http://schemas.microsoft.com/office/drawing/2014/main" id="{B5720251-6442-5C45-A6D9-8E52EFEA6D0C}"/>
                </a:ext>
              </a:extLst>
            </p:cNvPr>
            <p:cNvSpPr/>
            <p:nvPr/>
          </p:nvSpPr>
          <p:spPr>
            <a:xfrm>
              <a:off x="3872250" y="292365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dirty="0">
                  <a:solidFill>
                    <a:schemeClr val="tx1"/>
                  </a:solidFill>
                  <a:latin typeface="Fira Sans Extra Condensed Medium"/>
                  <a:ea typeface="Fira Sans Extra Condensed Medium"/>
                  <a:cs typeface="Fira Sans Extra Condensed Medium"/>
                  <a:sym typeface="Fira Sans Extra Condensed Medium"/>
                </a:rPr>
                <a:t>7</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24" name="Google Shape;750;p46">
              <a:extLst>
                <a:ext uri="{FF2B5EF4-FFF2-40B4-BE49-F238E27FC236}">
                  <a16:creationId xmlns:a16="http://schemas.microsoft.com/office/drawing/2014/main" id="{897F9D46-B4DF-5D48-8885-49BAC56380CE}"/>
                </a:ext>
              </a:extLst>
            </p:cNvPr>
            <p:cNvSpPr/>
            <p:nvPr/>
          </p:nvSpPr>
          <p:spPr>
            <a:xfrm>
              <a:off x="2254079" y="3089786"/>
              <a:ext cx="1236000" cy="271200"/>
            </a:xfrm>
            <a:prstGeom prst="rect">
              <a:avLst/>
            </a:prstGeom>
            <a:noFill/>
            <a:ln>
              <a:noFill/>
            </a:ln>
          </p:spPr>
          <p:txBody>
            <a:bodyPr spcFirstLastPara="1" wrap="square" lIns="91425" tIns="91425" rIns="91425" bIns="91425" anchor="ctr" anchorCtr="0">
              <a:noAutofit/>
            </a:bodyPr>
            <a:lstStyle/>
            <a:p>
              <a:pPr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Status Generation</a:t>
              </a:r>
            </a:p>
            <a:p>
              <a:pPr algn="ctr">
                <a:buSzPts val="1100"/>
              </a:pPr>
              <a:endParaRPr sz="1400" b="0" i="0" u="none" strike="noStrike" cap="none" dirty="0">
                <a:solidFill>
                  <a:schemeClr val="lt1"/>
                </a:solidFill>
                <a:latin typeface="Arial"/>
                <a:ea typeface="Arial"/>
                <a:cs typeface="Arial"/>
                <a:sym typeface="Arial"/>
              </a:endParaRPr>
            </a:p>
          </p:txBody>
        </p:sp>
        <p:grpSp>
          <p:nvGrpSpPr>
            <p:cNvPr id="125" name="Google Shape;751;p46">
              <a:extLst>
                <a:ext uri="{FF2B5EF4-FFF2-40B4-BE49-F238E27FC236}">
                  <a16:creationId xmlns:a16="http://schemas.microsoft.com/office/drawing/2014/main" id="{DCF2903C-36C6-AA43-A300-8AAD1095559B}"/>
                </a:ext>
              </a:extLst>
            </p:cNvPr>
            <p:cNvGrpSpPr/>
            <p:nvPr/>
          </p:nvGrpSpPr>
          <p:grpSpPr>
            <a:xfrm>
              <a:off x="1506939" y="2731854"/>
              <a:ext cx="357468" cy="356497"/>
              <a:chOff x="-31455100" y="3909350"/>
              <a:chExt cx="294600" cy="293800"/>
            </a:xfrm>
          </p:grpSpPr>
          <p:sp>
            <p:nvSpPr>
              <p:cNvPr id="126" name="Google Shape;752;p46">
                <a:extLst>
                  <a:ext uri="{FF2B5EF4-FFF2-40B4-BE49-F238E27FC236}">
                    <a16:creationId xmlns:a16="http://schemas.microsoft.com/office/drawing/2014/main" id="{D3305DE0-9285-C54D-B1A4-AAA79BA340E8}"/>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753;p46">
                <a:extLst>
                  <a:ext uri="{FF2B5EF4-FFF2-40B4-BE49-F238E27FC236}">
                    <a16:creationId xmlns:a16="http://schemas.microsoft.com/office/drawing/2014/main" id="{1785CBCE-5CAC-C44F-A3C9-5FCA21DDC63F}"/>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8" name="Google Shape;754;p46">
            <a:extLst>
              <a:ext uri="{FF2B5EF4-FFF2-40B4-BE49-F238E27FC236}">
                <a16:creationId xmlns:a16="http://schemas.microsoft.com/office/drawing/2014/main" id="{02BB16B0-58C2-A14D-B339-4CE91BBFA8E4}"/>
              </a:ext>
            </a:extLst>
          </p:cNvPr>
          <p:cNvGrpSpPr/>
          <p:nvPr/>
        </p:nvGrpSpPr>
        <p:grpSpPr>
          <a:xfrm>
            <a:off x="5212838" y="2210492"/>
            <a:ext cx="3126959" cy="810150"/>
            <a:chOff x="1278288" y="1711300"/>
            <a:chExt cx="3126959" cy="810150"/>
          </a:xfrm>
        </p:grpSpPr>
        <p:sp>
          <p:nvSpPr>
            <p:cNvPr id="129" name="Google Shape;755;p46">
              <a:extLst>
                <a:ext uri="{FF2B5EF4-FFF2-40B4-BE49-F238E27FC236}">
                  <a16:creationId xmlns:a16="http://schemas.microsoft.com/office/drawing/2014/main" id="{761828C9-F3A4-BB4F-8080-742F66620D93}"/>
                </a:ext>
              </a:extLst>
            </p:cNvPr>
            <p:cNvSpPr/>
            <p:nvPr/>
          </p:nvSpPr>
          <p:spPr>
            <a:xfrm>
              <a:off x="1278288" y="1711300"/>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30" name="Google Shape;756;p46">
              <a:extLst>
                <a:ext uri="{FF2B5EF4-FFF2-40B4-BE49-F238E27FC236}">
                  <a16:creationId xmlns:a16="http://schemas.microsoft.com/office/drawing/2014/main" id="{119AD532-B76B-904B-A223-0ACDBF379FE0}"/>
                </a:ext>
              </a:extLst>
            </p:cNvPr>
            <p:cNvSpPr/>
            <p:nvPr/>
          </p:nvSpPr>
          <p:spPr>
            <a:xfrm>
              <a:off x="1278300" y="1822525"/>
              <a:ext cx="3126947" cy="698925"/>
            </a:xfrm>
            <a:custGeom>
              <a:avLst/>
              <a:gdLst/>
              <a:ahLst/>
              <a:cxnLst/>
              <a:rect l="l" t="t" r="r" b="b"/>
              <a:pathLst>
                <a:path w="116265" h="27957" extrusionOk="0">
                  <a:moveTo>
                    <a:pt x="0" y="1"/>
                  </a:moveTo>
                  <a:lnTo>
                    <a:pt x="0" y="21741"/>
                  </a:lnTo>
                  <a:lnTo>
                    <a:pt x="0" y="23349"/>
                  </a:lnTo>
                  <a:cubicBezTo>
                    <a:pt x="0" y="27653"/>
                    <a:pt x="3457" y="27952"/>
                    <a:pt x="6114" y="27952"/>
                  </a:cubicBezTo>
                  <a:cubicBezTo>
                    <a:pt x="6544" y="27952"/>
                    <a:pt x="6953" y="27945"/>
                    <a:pt x="7323" y="27945"/>
                  </a:cubicBezTo>
                  <a:lnTo>
                    <a:pt x="7323" y="27957"/>
                  </a:lnTo>
                  <a:lnTo>
                    <a:pt x="104597" y="27957"/>
                  </a:lnTo>
                  <a:cubicBezTo>
                    <a:pt x="111038" y="27957"/>
                    <a:pt x="116265" y="22730"/>
                    <a:pt x="116265" y="16277"/>
                  </a:cubicBezTo>
                  <a:cubicBezTo>
                    <a:pt x="116265" y="9835"/>
                    <a:pt x="111038" y="4608"/>
                    <a:pt x="104597" y="4608"/>
                  </a:cubicBezTo>
                  <a:lnTo>
                    <a:pt x="7323" y="4608"/>
                  </a:lnTo>
                  <a:lnTo>
                    <a:pt x="7323" y="4597"/>
                  </a:lnTo>
                  <a:cubicBezTo>
                    <a:pt x="6961" y="4597"/>
                    <a:pt x="6563" y="4604"/>
                    <a:pt x="6144" y="4604"/>
                  </a:cubicBezTo>
                  <a:cubicBezTo>
                    <a:pt x="3484" y="4604"/>
                    <a:pt x="0" y="4311"/>
                    <a:pt x="0" y="1"/>
                  </a:cubicBezTo>
                  <a:close/>
                </a:path>
              </a:pathLst>
            </a:custGeom>
            <a:solidFill>
              <a:srgbClr val="69E78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31" name="Google Shape;757;p46">
              <a:extLst>
                <a:ext uri="{FF2B5EF4-FFF2-40B4-BE49-F238E27FC236}">
                  <a16:creationId xmlns:a16="http://schemas.microsoft.com/office/drawing/2014/main" id="{00BEE031-55AC-D54C-811F-A680B64DBBB5}"/>
                </a:ext>
              </a:extLst>
            </p:cNvPr>
            <p:cNvSpPr/>
            <p:nvPr/>
          </p:nvSpPr>
          <p:spPr>
            <a:xfrm>
              <a:off x="1278288" y="1860925"/>
              <a:ext cx="863225" cy="583725"/>
            </a:xfrm>
            <a:custGeom>
              <a:avLst/>
              <a:gdLst/>
              <a:ahLst/>
              <a:cxnLst/>
              <a:rect l="l" t="t" r="r" b="b"/>
              <a:pathLst>
                <a:path w="34529" h="23349" extrusionOk="0">
                  <a:moveTo>
                    <a:pt x="179" y="1"/>
                  </a:moveTo>
                  <a:cubicBezTo>
                    <a:pt x="60" y="441"/>
                    <a:pt x="0" y="929"/>
                    <a:pt x="0" y="1513"/>
                  </a:cubicBezTo>
                  <a:lnTo>
                    <a:pt x="0" y="3120"/>
                  </a:lnTo>
                  <a:lnTo>
                    <a:pt x="0" y="20205"/>
                  </a:lnTo>
                  <a:lnTo>
                    <a:pt x="0" y="21825"/>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5"/>
                    <a:pt x="33112" y="3072"/>
                  </a:cubicBezTo>
                  <a:lnTo>
                    <a:pt x="7323" y="3072"/>
                  </a:lnTo>
                  <a:lnTo>
                    <a:pt x="7323" y="3061"/>
                  </a:lnTo>
                  <a:cubicBezTo>
                    <a:pt x="6959" y="3061"/>
                    <a:pt x="6557" y="3068"/>
                    <a:pt x="6134" y="3068"/>
                  </a:cubicBezTo>
                  <a:cubicBezTo>
                    <a:pt x="3834" y="3068"/>
                    <a:pt x="923" y="2847"/>
                    <a:pt x="179" y="1"/>
                  </a:cubicBezTo>
                  <a:close/>
                </a:path>
              </a:pathLst>
            </a:custGeom>
            <a:solidFill>
              <a:srgbClr val="24D14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32" name="Google Shape;758;p46">
              <a:extLst>
                <a:ext uri="{FF2B5EF4-FFF2-40B4-BE49-F238E27FC236}">
                  <a16:creationId xmlns:a16="http://schemas.microsoft.com/office/drawing/2014/main" id="{DD4D200D-98EC-374E-89BE-044D08CC6E93}"/>
                </a:ext>
              </a:extLst>
            </p:cNvPr>
            <p:cNvSpPr/>
            <p:nvPr/>
          </p:nvSpPr>
          <p:spPr>
            <a:xfrm>
              <a:off x="1278288" y="1723225"/>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33" name="Google Shape;759;p46">
              <a:extLst>
                <a:ext uri="{FF2B5EF4-FFF2-40B4-BE49-F238E27FC236}">
                  <a16:creationId xmlns:a16="http://schemas.microsoft.com/office/drawing/2014/main" id="{01FEDEA8-F359-5A4D-8106-550AEAA2A3C7}"/>
                </a:ext>
              </a:extLst>
            </p:cNvPr>
            <p:cNvSpPr/>
            <p:nvPr/>
          </p:nvSpPr>
          <p:spPr>
            <a:xfrm>
              <a:off x="3872250" y="2012838"/>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dirty="0">
                  <a:solidFill>
                    <a:schemeClr val="accent2"/>
                  </a:solidFill>
                  <a:latin typeface="Fira Sans Extra Condensed Medium"/>
                  <a:ea typeface="Fira Sans Extra Condensed Medium"/>
                  <a:cs typeface="Fira Sans Extra Condensed Medium"/>
                  <a:sym typeface="Fira Sans Extra Condensed Medium"/>
                </a:rPr>
                <a:t>6</a:t>
              </a:r>
              <a:endParaRPr sz="2200" b="0" i="0" u="none" strike="noStrike" cap="none"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4" name="Google Shape;760;p46">
              <a:extLst>
                <a:ext uri="{FF2B5EF4-FFF2-40B4-BE49-F238E27FC236}">
                  <a16:creationId xmlns:a16="http://schemas.microsoft.com/office/drawing/2014/main" id="{8D5EDF58-E8EB-3745-8B5A-F46DAC7E6368}"/>
                </a:ext>
              </a:extLst>
            </p:cNvPr>
            <p:cNvSpPr/>
            <p:nvPr/>
          </p:nvSpPr>
          <p:spPr>
            <a:xfrm>
              <a:off x="2118254" y="2075167"/>
              <a:ext cx="1718118" cy="305445"/>
            </a:xfrm>
            <a:prstGeom prst="rect">
              <a:avLst/>
            </a:prstGeom>
            <a:noFill/>
            <a:ln>
              <a:noFill/>
            </a:ln>
          </p:spPr>
          <p:txBody>
            <a:bodyPr spcFirstLastPara="1" wrap="square" lIns="91425" tIns="91425" rIns="91425" bIns="91425" anchor="ctr" anchorCtr="0">
              <a:noAutofit/>
            </a:bodyPr>
            <a:lstStyle/>
            <a:p>
              <a:pPr lvl="0"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Model Execution Process </a:t>
              </a:r>
              <a:endParaRPr sz="1400" b="0" i="0" u="none" strike="noStrike" cap="none" dirty="0">
                <a:solidFill>
                  <a:schemeClr val="lt1"/>
                </a:solidFill>
                <a:latin typeface="Arial"/>
                <a:ea typeface="Arial"/>
                <a:cs typeface="Arial"/>
                <a:sym typeface="Arial"/>
              </a:endParaRPr>
            </a:p>
          </p:txBody>
        </p:sp>
        <p:grpSp>
          <p:nvGrpSpPr>
            <p:cNvPr id="135" name="Google Shape;761;p46">
              <a:extLst>
                <a:ext uri="{FF2B5EF4-FFF2-40B4-BE49-F238E27FC236}">
                  <a16:creationId xmlns:a16="http://schemas.microsoft.com/office/drawing/2014/main" id="{2CC524C8-DACC-B645-968D-FE501C59C559}"/>
                </a:ext>
              </a:extLst>
            </p:cNvPr>
            <p:cNvGrpSpPr/>
            <p:nvPr/>
          </p:nvGrpSpPr>
          <p:grpSpPr>
            <a:xfrm>
              <a:off x="1508850" y="1822500"/>
              <a:ext cx="353645" cy="353645"/>
              <a:chOff x="-34763900" y="3561225"/>
              <a:chExt cx="291450" cy="291450"/>
            </a:xfrm>
          </p:grpSpPr>
          <p:sp>
            <p:nvSpPr>
              <p:cNvPr id="136" name="Google Shape;762;p46">
                <a:extLst>
                  <a:ext uri="{FF2B5EF4-FFF2-40B4-BE49-F238E27FC236}">
                    <a16:creationId xmlns:a16="http://schemas.microsoft.com/office/drawing/2014/main" id="{70D421FF-6D45-2742-A9AA-E17CA8510DC6}"/>
                  </a:ext>
                </a:extLst>
              </p:cNvPr>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763;p46">
                <a:extLst>
                  <a:ext uri="{FF2B5EF4-FFF2-40B4-BE49-F238E27FC236}">
                    <a16:creationId xmlns:a16="http://schemas.microsoft.com/office/drawing/2014/main" id="{03C9524A-5E23-FD41-B36C-CEEBB63EF728}"/>
                  </a:ext>
                </a:extLst>
              </p:cNvPr>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764;p46">
                <a:extLst>
                  <a:ext uri="{FF2B5EF4-FFF2-40B4-BE49-F238E27FC236}">
                    <a16:creationId xmlns:a16="http://schemas.microsoft.com/office/drawing/2014/main" id="{691E5C26-2C35-BA48-A189-2B8E329FA603}"/>
                  </a:ext>
                </a:extLst>
              </p:cNvPr>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9" name="Google Shape;765;p46">
            <a:extLst>
              <a:ext uri="{FF2B5EF4-FFF2-40B4-BE49-F238E27FC236}">
                <a16:creationId xmlns:a16="http://schemas.microsoft.com/office/drawing/2014/main" id="{7127C237-8926-A84A-8658-3F27B31F6A23}"/>
              </a:ext>
            </a:extLst>
          </p:cNvPr>
          <p:cNvGrpSpPr/>
          <p:nvPr/>
        </p:nvGrpSpPr>
        <p:grpSpPr>
          <a:xfrm>
            <a:off x="5212838" y="1299667"/>
            <a:ext cx="3126959" cy="810150"/>
            <a:chOff x="1278288" y="800475"/>
            <a:chExt cx="3126959" cy="810150"/>
          </a:xfrm>
        </p:grpSpPr>
        <p:sp>
          <p:nvSpPr>
            <p:cNvPr id="140" name="Google Shape;766;p46">
              <a:extLst>
                <a:ext uri="{FF2B5EF4-FFF2-40B4-BE49-F238E27FC236}">
                  <a16:creationId xmlns:a16="http://schemas.microsoft.com/office/drawing/2014/main" id="{C5AD9027-7F8F-F744-A647-D87E616B465B}"/>
                </a:ext>
              </a:extLst>
            </p:cNvPr>
            <p:cNvSpPr/>
            <p:nvPr/>
          </p:nvSpPr>
          <p:spPr>
            <a:xfrm>
              <a:off x="1278288" y="800475"/>
              <a:ext cx="839100" cy="698525"/>
            </a:xfrm>
            <a:custGeom>
              <a:avLst/>
              <a:gdLst/>
              <a:ahLst/>
              <a:cxnLst/>
              <a:rect l="l" t="t" r="r" b="b"/>
              <a:pathLst>
                <a:path w="33564" h="27941" extrusionOk="0">
                  <a:moveTo>
                    <a:pt x="6111" y="1"/>
                  </a:moveTo>
                  <a:cubicBezTo>
                    <a:pt x="3455" y="1"/>
                    <a:pt x="0" y="300"/>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30"/>
                    <a:pt x="33564" y="11677"/>
                  </a:cubicBezTo>
                  <a:cubicBezTo>
                    <a:pt x="33564" y="5235"/>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41" name="Google Shape;767;p46">
              <a:extLst>
                <a:ext uri="{FF2B5EF4-FFF2-40B4-BE49-F238E27FC236}">
                  <a16:creationId xmlns:a16="http://schemas.microsoft.com/office/drawing/2014/main" id="{1A723DAA-4D3A-014C-89C7-FCFDF2A397D1}"/>
                </a:ext>
              </a:extLst>
            </p:cNvPr>
            <p:cNvSpPr/>
            <p:nvPr/>
          </p:nvSpPr>
          <p:spPr>
            <a:xfrm>
              <a:off x="1278300" y="911700"/>
              <a:ext cx="3126947" cy="698925"/>
            </a:xfrm>
            <a:custGeom>
              <a:avLst/>
              <a:gdLst/>
              <a:ahLst/>
              <a:cxnLst/>
              <a:rect l="l" t="t" r="r" b="b"/>
              <a:pathLst>
                <a:path w="116265" h="27957" extrusionOk="0">
                  <a:moveTo>
                    <a:pt x="0" y="1"/>
                  </a:moveTo>
                  <a:lnTo>
                    <a:pt x="0" y="21741"/>
                  </a:lnTo>
                  <a:lnTo>
                    <a:pt x="0" y="23361"/>
                  </a:lnTo>
                  <a:cubicBezTo>
                    <a:pt x="0" y="27653"/>
                    <a:pt x="3455" y="27952"/>
                    <a:pt x="6111" y="27952"/>
                  </a:cubicBezTo>
                  <a:cubicBezTo>
                    <a:pt x="6542" y="27952"/>
                    <a:pt x="6952" y="27945"/>
                    <a:pt x="7323" y="27945"/>
                  </a:cubicBezTo>
                  <a:lnTo>
                    <a:pt x="7323" y="27956"/>
                  </a:lnTo>
                  <a:lnTo>
                    <a:pt x="104597" y="27956"/>
                  </a:lnTo>
                  <a:cubicBezTo>
                    <a:pt x="111038" y="27956"/>
                    <a:pt x="116265" y="22730"/>
                    <a:pt x="116265" y="16276"/>
                  </a:cubicBezTo>
                  <a:cubicBezTo>
                    <a:pt x="116265" y="9835"/>
                    <a:pt x="111038" y="4608"/>
                    <a:pt x="104597" y="4608"/>
                  </a:cubicBezTo>
                  <a:lnTo>
                    <a:pt x="7323" y="4608"/>
                  </a:lnTo>
                  <a:lnTo>
                    <a:pt x="7323" y="4596"/>
                  </a:lnTo>
                  <a:cubicBezTo>
                    <a:pt x="6961" y="4596"/>
                    <a:pt x="6563" y="4604"/>
                    <a:pt x="6144" y="4604"/>
                  </a:cubicBezTo>
                  <a:cubicBezTo>
                    <a:pt x="3484" y="4604"/>
                    <a:pt x="0" y="4310"/>
                    <a:pt x="0" y="1"/>
                  </a:cubicBezTo>
                  <a:close/>
                </a:path>
              </a:pathLst>
            </a:custGeom>
            <a:solidFill>
              <a:srgbClr val="5EB2F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42" name="Google Shape;768;p46">
              <a:extLst>
                <a:ext uri="{FF2B5EF4-FFF2-40B4-BE49-F238E27FC236}">
                  <a16:creationId xmlns:a16="http://schemas.microsoft.com/office/drawing/2014/main" id="{B1BC28B3-194A-1544-9287-3CAB19D3DE07}"/>
                </a:ext>
              </a:extLst>
            </p:cNvPr>
            <p:cNvSpPr/>
            <p:nvPr/>
          </p:nvSpPr>
          <p:spPr>
            <a:xfrm>
              <a:off x="1278288" y="950100"/>
              <a:ext cx="863225" cy="583725"/>
            </a:xfrm>
            <a:custGeom>
              <a:avLst/>
              <a:gdLst/>
              <a:ahLst/>
              <a:cxnLst/>
              <a:rect l="l" t="t" r="r" b="b"/>
              <a:pathLst>
                <a:path w="34529" h="23349" extrusionOk="0">
                  <a:moveTo>
                    <a:pt x="179" y="1"/>
                  </a:moveTo>
                  <a:cubicBezTo>
                    <a:pt x="60" y="441"/>
                    <a:pt x="0" y="929"/>
                    <a:pt x="0" y="1513"/>
                  </a:cubicBezTo>
                  <a:lnTo>
                    <a:pt x="0" y="3120"/>
                  </a:lnTo>
                  <a:lnTo>
                    <a:pt x="0" y="20205"/>
                  </a:lnTo>
                  <a:lnTo>
                    <a:pt x="0" y="21825"/>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97"/>
                  </a:cubicBezTo>
                  <a:cubicBezTo>
                    <a:pt x="34528" y="6597"/>
                    <a:pt x="34016" y="4715"/>
                    <a:pt x="33112" y="3072"/>
                  </a:cubicBezTo>
                  <a:lnTo>
                    <a:pt x="7323" y="3072"/>
                  </a:lnTo>
                  <a:lnTo>
                    <a:pt x="7323" y="3060"/>
                  </a:lnTo>
                  <a:cubicBezTo>
                    <a:pt x="6959" y="3060"/>
                    <a:pt x="6557" y="3068"/>
                    <a:pt x="6134" y="3068"/>
                  </a:cubicBezTo>
                  <a:cubicBezTo>
                    <a:pt x="3834" y="3068"/>
                    <a:pt x="923" y="2847"/>
                    <a:pt x="179" y="1"/>
                  </a:cubicBezTo>
                  <a:close/>
                </a:path>
              </a:pathLst>
            </a:custGeom>
            <a:solidFill>
              <a:srgbClr val="0C8A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43" name="Google Shape;769;p46">
              <a:extLst>
                <a:ext uri="{FF2B5EF4-FFF2-40B4-BE49-F238E27FC236}">
                  <a16:creationId xmlns:a16="http://schemas.microsoft.com/office/drawing/2014/main" id="{3ABCAB6F-34F9-2743-9716-37141AAE6DE9}"/>
                </a:ext>
              </a:extLst>
            </p:cNvPr>
            <p:cNvSpPr/>
            <p:nvPr/>
          </p:nvSpPr>
          <p:spPr>
            <a:xfrm>
              <a:off x="1278288" y="812400"/>
              <a:ext cx="839100" cy="698800"/>
            </a:xfrm>
            <a:custGeom>
              <a:avLst/>
              <a:gdLst/>
              <a:ahLst/>
              <a:cxnLst/>
              <a:rect l="l" t="t" r="r" b="b"/>
              <a:pathLst>
                <a:path w="33564" h="27952" extrusionOk="0">
                  <a:moveTo>
                    <a:pt x="6144" y="1"/>
                  </a:moveTo>
                  <a:cubicBezTo>
                    <a:pt x="3484" y="1"/>
                    <a:pt x="0" y="294"/>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61" y="8"/>
                    <a:pt x="6563" y="1"/>
                    <a:pt x="6144"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44" name="Google Shape;770;p46">
              <a:extLst>
                <a:ext uri="{FF2B5EF4-FFF2-40B4-BE49-F238E27FC236}">
                  <a16:creationId xmlns:a16="http://schemas.microsoft.com/office/drawing/2014/main" id="{4E5F8A91-A6D4-8C4B-867B-7D4F3DAB73E6}"/>
                </a:ext>
              </a:extLst>
            </p:cNvPr>
            <p:cNvSpPr/>
            <p:nvPr/>
          </p:nvSpPr>
          <p:spPr>
            <a:xfrm>
              <a:off x="3872250" y="110200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dirty="0">
                  <a:solidFill>
                    <a:schemeClr val="tx1"/>
                  </a:solidFill>
                  <a:latin typeface="Fira Sans Extra Condensed Medium"/>
                  <a:ea typeface="Fira Sans Extra Condensed Medium"/>
                  <a:cs typeface="Fira Sans Extra Condensed Medium"/>
                  <a:sym typeface="Fira Sans Extra Condensed Medium"/>
                </a:rPr>
                <a:t>5</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45" name="Google Shape;771;p46">
              <a:extLst>
                <a:ext uri="{FF2B5EF4-FFF2-40B4-BE49-F238E27FC236}">
                  <a16:creationId xmlns:a16="http://schemas.microsoft.com/office/drawing/2014/main" id="{3955492D-B0B9-4645-B7A5-036BBC7AFEC9}"/>
                </a:ext>
              </a:extLst>
            </p:cNvPr>
            <p:cNvSpPr/>
            <p:nvPr/>
          </p:nvSpPr>
          <p:spPr>
            <a:xfrm>
              <a:off x="2156280" y="1235347"/>
              <a:ext cx="1718118" cy="219603"/>
            </a:xfrm>
            <a:prstGeom prst="rect">
              <a:avLst/>
            </a:prstGeom>
            <a:noFill/>
            <a:ln>
              <a:noFill/>
            </a:ln>
          </p:spPr>
          <p:txBody>
            <a:bodyPr spcFirstLastPara="1" wrap="square" lIns="91425" tIns="91425" rIns="91425" bIns="91425" anchor="ctr" anchorCtr="0">
              <a:noAutofit/>
            </a:bodyPr>
            <a:lstStyle/>
            <a:p>
              <a:pPr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Model Training Configuration </a:t>
              </a:r>
              <a:endParaRPr sz="1400" b="0" i="0" u="none" strike="noStrike" cap="none" dirty="0">
                <a:solidFill>
                  <a:schemeClr val="lt1"/>
                </a:solidFill>
                <a:latin typeface="Arial"/>
                <a:ea typeface="Arial"/>
                <a:cs typeface="Arial"/>
                <a:sym typeface="Arial"/>
              </a:endParaRPr>
            </a:p>
          </p:txBody>
        </p:sp>
        <p:grpSp>
          <p:nvGrpSpPr>
            <p:cNvPr id="146" name="Google Shape;772;p46">
              <a:extLst>
                <a:ext uri="{FF2B5EF4-FFF2-40B4-BE49-F238E27FC236}">
                  <a16:creationId xmlns:a16="http://schemas.microsoft.com/office/drawing/2014/main" id="{C1AC31DC-2B60-7042-B0CE-542B66D7097E}"/>
                </a:ext>
              </a:extLst>
            </p:cNvPr>
            <p:cNvGrpSpPr/>
            <p:nvPr/>
          </p:nvGrpSpPr>
          <p:grpSpPr>
            <a:xfrm>
              <a:off x="1507895" y="913190"/>
              <a:ext cx="355557" cy="353615"/>
              <a:chOff x="-34406325" y="3919600"/>
              <a:chExt cx="293025" cy="291425"/>
            </a:xfrm>
          </p:grpSpPr>
          <p:sp>
            <p:nvSpPr>
              <p:cNvPr id="147" name="Google Shape;773;p46">
                <a:extLst>
                  <a:ext uri="{FF2B5EF4-FFF2-40B4-BE49-F238E27FC236}">
                    <a16:creationId xmlns:a16="http://schemas.microsoft.com/office/drawing/2014/main" id="{7C72C5C2-A716-AF4B-B68B-7E3EF8E36CE4}"/>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774;p46">
                <a:extLst>
                  <a:ext uri="{FF2B5EF4-FFF2-40B4-BE49-F238E27FC236}">
                    <a16:creationId xmlns:a16="http://schemas.microsoft.com/office/drawing/2014/main" id="{398C973F-E8C0-7B41-B162-D16845222F72}"/>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775;p46">
                <a:extLst>
                  <a:ext uri="{FF2B5EF4-FFF2-40B4-BE49-F238E27FC236}">
                    <a16:creationId xmlns:a16="http://schemas.microsoft.com/office/drawing/2014/main" id="{A22EC061-58B8-A043-AA1C-409F4A0F0E64}"/>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776;p46">
                <a:extLst>
                  <a:ext uri="{FF2B5EF4-FFF2-40B4-BE49-F238E27FC236}">
                    <a16:creationId xmlns:a16="http://schemas.microsoft.com/office/drawing/2014/main" id="{8ABF2BEC-87D0-3A47-AA1B-6EF64E6C408C}"/>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777;p46">
                <a:extLst>
                  <a:ext uri="{FF2B5EF4-FFF2-40B4-BE49-F238E27FC236}">
                    <a16:creationId xmlns:a16="http://schemas.microsoft.com/office/drawing/2014/main" id="{DA821F84-7CC3-A645-A22E-EA64EBC3441B}"/>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778;p46">
                <a:extLst>
                  <a:ext uri="{FF2B5EF4-FFF2-40B4-BE49-F238E27FC236}">
                    <a16:creationId xmlns:a16="http://schemas.microsoft.com/office/drawing/2014/main" id="{B79142B4-A132-374D-A82F-5870ABE85286}"/>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779;p46">
                <a:extLst>
                  <a:ext uri="{FF2B5EF4-FFF2-40B4-BE49-F238E27FC236}">
                    <a16:creationId xmlns:a16="http://schemas.microsoft.com/office/drawing/2014/main" id="{8C53CE9C-75C4-F54C-9062-BD6CBE57FEEC}"/>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4" name="Google Shape;733;p46">
            <a:extLst>
              <a:ext uri="{FF2B5EF4-FFF2-40B4-BE49-F238E27FC236}">
                <a16:creationId xmlns:a16="http://schemas.microsoft.com/office/drawing/2014/main" id="{EF677447-2D27-3449-B31F-BE50A10DE709}"/>
              </a:ext>
            </a:extLst>
          </p:cNvPr>
          <p:cNvGrpSpPr/>
          <p:nvPr/>
        </p:nvGrpSpPr>
        <p:grpSpPr>
          <a:xfrm>
            <a:off x="5212838" y="3995472"/>
            <a:ext cx="3126959" cy="810050"/>
            <a:chOff x="1278288" y="3532950"/>
            <a:chExt cx="3126959" cy="810050"/>
          </a:xfrm>
        </p:grpSpPr>
        <p:sp>
          <p:nvSpPr>
            <p:cNvPr id="155" name="Google Shape;734;p46">
              <a:extLst>
                <a:ext uri="{FF2B5EF4-FFF2-40B4-BE49-F238E27FC236}">
                  <a16:creationId xmlns:a16="http://schemas.microsoft.com/office/drawing/2014/main" id="{12C8E351-03E8-DF4F-B919-315DECBAA589}"/>
                </a:ext>
              </a:extLst>
            </p:cNvPr>
            <p:cNvSpPr/>
            <p:nvPr/>
          </p:nvSpPr>
          <p:spPr>
            <a:xfrm>
              <a:off x="1278288" y="3532950"/>
              <a:ext cx="839100" cy="698525"/>
            </a:xfrm>
            <a:custGeom>
              <a:avLst/>
              <a:gdLst/>
              <a:ahLst/>
              <a:cxnLst/>
              <a:rect l="l" t="t" r="r" b="b"/>
              <a:pathLst>
                <a:path w="33564" h="27941" extrusionOk="0">
                  <a:moveTo>
                    <a:pt x="6111" y="1"/>
                  </a:moveTo>
                  <a:cubicBezTo>
                    <a:pt x="3455" y="1"/>
                    <a:pt x="0" y="301"/>
                    <a:pt x="0" y="4593"/>
                  </a:cubicBezTo>
                  <a:lnTo>
                    <a:pt x="0" y="6200"/>
                  </a:lnTo>
                  <a:lnTo>
                    <a:pt x="0" y="27941"/>
                  </a:lnTo>
                  <a:cubicBezTo>
                    <a:pt x="0" y="23649"/>
                    <a:pt x="3455" y="23349"/>
                    <a:pt x="6111" y="23349"/>
                  </a:cubicBezTo>
                  <a:cubicBezTo>
                    <a:pt x="6542" y="23349"/>
                    <a:pt x="6952" y="23357"/>
                    <a:pt x="7323" y="23357"/>
                  </a:cubicBezTo>
                  <a:lnTo>
                    <a:pt x="7323" y="23345"/>
                  </a:lnTo>
                  <a:lnTo>
                    <a:pt x="21896" y="23345"/>
                  </a:lnTo>
                  <a:cubicBezTo>
                    <a:pt x="28337" y="23345"/>
                    <a:pt x="33564" y="18118"/>
                    <a:pt x="33564" y="11677"/>
                  </a:cubicBezTo>
                  <a:cubicBezTo>
                    <a:pt x="33564" y="5236"/>
                    <a:pt x="28337" y="9"/>
                    <a:pt x="21896" y="9"/>
                  </a:cubicBezTo>
                  <a:lnTo>
                    <a:pt x="7323" y="9"/>
                  </a:lnTo>
                  <a:cubicBezTo>
                    <a:pt x="6952" y="9"/>
                    <a:pt x="6542" y="1"/>
                    <a:pt x="6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56" name="Google Shape;735;p46">
              <a:extLst>
                <a:ext uri="{FF2B5EF4-FFF2-40B4-BE49-F238E27FC236}">
                  <a16:creationId xmlns:a16="http://schemas.microsoft.com/office/drawing/2014/main" id="{3CC81433-B179-574B-974D-45D2BEA992EC}"/>
                </a:ext>
              </a:extLst>
            </p:cNvPr>
            <p:cNvSpPr/>
            <p:nvPr/>
          </p:nvSpPr>
          <p:spPr>
            <a:xfrm>
              <a:off x="1278300" y="3644175"/>
              <a:ext cx="3126947" cy="698825"/>
            </a:xfrm>
            <a:custGeom>
              <a:avLst/>
              <a:gdLst/>
              <a:ahLst/>
              <a:cxnLst/>
              <a:rect l="l" t="t" r="r" b="b"/>
              <a:pathLst>
                <a:path w="116265" h="27953" extrusionOk="0">
                  <a:moveTo>
                    <a:pt x="0" y="1"/>
                  </a:moveTo>
                  <a:lnTo>
                    <a:pt x="0" y="21742"/>
                  </a:lnTo>
                  <a:lnTo>
                    <a:pt x="0" y="23349"/>
                  </a:lnTo>
                  <a:cubicBezTo>
                    <a:pt x="0" y="27653"/>
                    <a:pt x="3457" y="27953"/>
                    <a:pt x="6114" y="27953"/>
                  </a:cubicBezTo>
                  <a:cubicBezTo>
                    <a:pt x="6544" y="27953"/>
                    <a:pt x="6953" y="27945"/>
                    <a:pt x="7323" y="27945"/>
                  </a:cubicBezTo>
                  <a:lnTo>
                    <a:pt x="104597" y="27945"/>
                  </a:lnTo>
                  <a:cubicBezTo>
                    <a:pt x="111038" y="27945"/>
                    <a:pt x="116265" y="22730"/>
                    <a:pt x="116265" y="16277"/>
                  </a:cubicBezTo>
                  <a:cubicBezTo>
                    <a:pt x="116265" y="9835"/>
                    <a:pt x="111038" y="4609"/>
                    <a:pt x="104597" y="4609"/>
                  </a:cubicBezTo>
                  <a:lnTo>
                    <a:pt x="7323" y="4609"/>
                  </a:lnTo>
                  <a:lnTo>
                    <a:pt x="7323" y="4585"/>
                  </a:lnTo>
                  <a:cubicBezTo>
                    <a:pt x="6952" y="4585"/>
                    <a:pt x="6542" y="4593"/>
                    <a:pt x="6111" y="4593"/>
                  </a:cubicBezTo>
                  <a:cubicBezTo>
                    <a:pt x="3455" y="4593"/>
                    <a:pt x="0" y="4293"/>
                    <a:pt x="0"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57" name="Google Shape;736;p46">
              <a:extLst>
                <a:ext uri="{FF2B5EF4-FFF2-40B4-BE49-F238E27FC236}">
                  <a16:creationId xmlns:a16="http://schemas.microsoft.com/office/drawing/2014/main" id="{39720435-9C1F-3D41-9E43-C01707A1954B}"/>
                </a:ext>
              </a:extLst>
            </p:cNvPr>
            <p:cNvSpPr/>
            <p:nvPr/>
          </p:nvSpPr>
          <p:spPr>
            <a:xfrm>
              <a:off x="1278288" y="3682575"/>
              <a:ext cx="863225" cy="583725"/>
            </a:xfrm>
            <a:custGeom>
              <a:avLst/>
              <a:gdLst/>
              <a:ahLst/>
              <a:cxnLst/>
              <a:rect l="l" t="t" r="r" b="b"/>
              <a:pathLst>
                <a:path w="34529" h="23349" extrusionOk="0">
                  <a:moveTo>
                    <a:pt x="179" y="1"/>
                  </a:moveTo>
                  <a:cubicBezTo>
                    <a:pt x="60" y="441"/>
                    <a:pt x="0" y="929"/>
                    <a:pt x="0" y="1501"/>
                  </a:cubicBezTo>
                  <a:lnTo>
                    <a:pt x="0" y="3120"/>
                  </a:lnTo>
                  <a:lnTo>
                    <a:pt x="0" y="20206"/>
                  </a:lnTo>
                  <a:lnTo>
                    <a:pt x="0" y="21813"/>
                  </a:lnTo>
                  <a:cubicBezTo>
                    <a:pt x="0" y="22396"/>
                    <a:pt x="60" y="22908"/>
                    <a:pt x="179" y="23349"/>
                  </a:cubicBezTo>
                  <a:cubicBezTo>
                    <a:pt x="934" y="20479"/>
                    <a:pt x="3946" y="20258"/>
                    <a:pt x="6319" y="20258"/>
                  </a:cubicBezTo>
                  <a:cubicBezTo>
                    <a:pt x="6752" y="20258"/>
                    <a:pt x="7164" y="20265"/>
                    <a:pt x="7537" y="20265"/>
                  </a:cubicBezTo>
                  <a:lnTo>
                    <a:pt x="22527" y="20265"/>
                  </a:lnTo>
                  <a:cubicBezTo>
                    <a:pt x="29159" y="20265"/>
                    <a:pt x="34528" y="15038"/>
                    <a:pt x="34528" y="8585"/>
                  </a:cubicBezTo>
                  <a:cubicBezTo>
                    <a:pt x="34528" y="6597"/>
                    <a:pt x="34016" y="4716"/>
                    <a:pt x="33112" y="3073"/>
                  </a:cubicBezTo>
                  <a:lnTo>
                    <a:pt x="7323" y="3073"/>
                  </a:lnTo>
                  <a:lnTo>
                    <a:pt x="7323" y="3049"/>
                  </a:lnTo>
                  <a:cubicBezTo>
                    <a:pt x="6947" y="3049"/>
                    <a:pt x="6531" y="3057"/>
                    <a:pt x="6093" y="3057"/>
                  </a:cubicBezTo>
                  <a:cubicBezTo>
                    <a:pt x="3800" y="3057"/>
                    <a:pt x="919" y="2830"/>
                    <a:pt x="179" y="1"/>
                  </a:cubicBezTo>
                  <a:close/>
                </a:path>
              </a:pathLst>
            </a:custGeom>
            <a:solidFill>
              <a:srgbClr val="ED97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58" name="Google Shape;737;p46">
              <a:extLst>
                <a:ext uri="{FF2B5EF4-FFF2-40B4-BE49-F238E27FC236}">
                  <a16:creationId xmlns:a16="http://schemas.microsoft.com/office/drawing/2014/main" id="{FEAE121D-9290-944D-BA42-6E0E92519083}"/>
                </a:ext>
              </a:extLst>
            </p:cNvPr>
            <p:cNvSpPr/>
            <p:nvPr/>
          </p:nvSpPr>
          <p:spPr>
            <a:xfrm>
              <a:off x="1278288" y="3544875"/>
              <a:ext cx="839100" cy="698800"/>
            </a:xfrm>
            <a:custGeom>
              <a:avLst/>
              <a:gdLst/>
              <a:ahLst/>
              <a:cxnLst/>
              <a:rect l="l" t="t" r="r" b="b"/>
              <a:pathLst>
                <a:path w="33564" h="27952" extrusionOk="0">
                  <a:moveTo>
                    <a:pt x="6114" y="0"/>
                  </a:moveTo>
                  <a:cubicBezTo>
                    <a:pt x="3457" y="0"/>
                    <a:pt x="0" y="300"/>
                    <a:pt x="0" y="4604"/>
                  </a:cubicBezTo>
                  <a:lnTo>
                    <a:pt x="0" y="6211"/>
                  </a:lnTo>
                  <a:lnTo>
                    <a:pt x="0" y="27952"/>
                  </a:lnTo>
                  <a:cubicBezTo>
                    <a:pt x="0" y="23660"/>
                    <a:pt x="3455" y="23360"/>
                    <a:pt x="6111" y="23360"/>
                  </a:cubicBezTo>
                  <a:cubicBezTo>
                    <a:pt x="6542" y="23360"/>
                    <a:pt x="6952" y="23368"/>
                    <a:pt x="7323" y="23368"/>
                  </a:cubicBezTo>
                  <a:lnTo>
                    <a:pt x="7323" y="23356"/>
                  </a:lnTo>
                  <a:lnTo>
                    <a:pt x="21896" y="23356"/>
                  </a:lnTo>
                  <a:cubicBezTo>
                    <a:pt x="28337" y="23356"/>
                    <a:pt x="33564" y="18129"/>
                    <a:pt x="33564" y="11688"/>
                  </a:cubicBezTo>
                  <a:cubicBezTo>
                    <a:pt x="33564" y="5235"/>
                    <a:pt x="28337" y="8"/>
                    <a:pt x="21896" y="8"/>
                  </a:cubicBezTo>
                  <a:lnTo>
                    <a:pt x="7323" y="8"/>
                  </a:lnTo>
                  <a:cubicBezTo>
                    <a:pt x="6953" y="8"/>
                    <a:pt x="6544" y="0"/>
                    <a:pt x="611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59" name="Google Shape;738;p46">
              <a:extLst>
                <a:ext uri="{FF2B5EF4-FFF2-40B4-BE49-F238E27FC236}">
                  <a16:creationId xmlns:a16="http://schemas.microsoft.com/office/drawing/2014/main" id="{0A722DD9-C1DF-274D-9341-158FE99BD4A4}"/>
                </a:ext>
              </a:extLst>
            </p:cNvPr>
            <p:cNvSpPr/>
            <p:nvPr/>
          </p:nvSpPr>
          <p:spPr>
            <a:xfrm>
              <a:off x="3872250" y="3834450"/>
              <a:ext cx="434700" cy="434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a:solidFill>
                    <a:schemeClr val="tx1"/>
                  </a:solidFill>
                  <a:latin typeface="Fira Sans Extra Condensed Medium"/>
                  <a:ea typeface="Fira Sans Extra Condensed Medium"/>
                  <a:cs typeface="Fira Sans Extra Condensed Medium"/>
                  <a:sym typeface="Fira Sans Extra Condensed Medium"/>
                </a:rPr>
                <a:t>8</a:t>
              </a:r>
              <a:endParaRPr sz="22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0" name="Google Shape;739;p46">
              <a:extLst>
                <a:ext uri="{FF2B5EF4-FFF2-40B4-BE49-F238E27FC236}">
                  <a16:creationId xmlns:a16="http://schemas.microsoft.com/office/drawing/2014/main" id="{DACA4349-59B1-7F40-A0FC-B458FCA982FC}"/>
                </a:ext>
              </a:extLst>
            </p:cNvPr>
            <p:cNvSpPr/>
            <p:nvPr/>
          </p:nvSpPr>
          <p:spPr>
            <a:xfrm>
              <a:off x="2076681" y="3900759"/>
              <a:ext cx="1765279" cy="266727"/>
            </a:xfrm>
            <a:prstGeom prst="rect">
              <a:avLst/>
            </a:prstGeom>
            <a:noFill/>
            <a:ln>
              <a:noFill/>
            </a:ln>
          </p:spPr>
          <p:txBody>
            <a:bodyPr spcFirstLastPara="1" wrap="square" lIns="91425" tIns="91425" rIns="91425" bIns="91425" anchor="ctr" anchorCtr="0">
              <a:noAutofit/>
            </a:bodyPr>
            <a:lstStyle/>
            <a:p>
              <a:pPr lvl="0" algn="ct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View and Download Results</a:t>
              </a:r>
              <a:endParaRPr sz="1400" b="0" i="0" u="none" strike="noStrike" cap="none" dirty="0">
                <a:solidFill>
                  <a:schemeClr val="lt1"/>
                </a:solidFill>
                <a:latin typeface="Arial"/>
                <a:ea typeface="Arial"/>
                <a:cs typeface="Arial"/>
                <a:sym typeface="Arial"/>
              </a:endParaRPr>
            </a:p>
          </p:txBody>
        </p:sp>
        <p:grpSp>
          <p:nvGrpSpPr>
            <p:cNvPr id="161" name="Google Shape;740;p46">
              <a:extLst>
                <a:ext uri="{FF2B5EF4-FFF2-40B4-BE49-F238E27FC236}">
                  <a16:creationId xmlns:a16="http://schemas.microsoft.com/office/drawing/2014/main" id="{CE8AA316-19BE-F14F-AA1E-5AB0AE072B67}"/>
                </a:ext>
              </a:extLst>
            </p:cNvPr>
            <p:cNvGrpSpPr/>
            <p:nvPr/>
          </p:nvGrpSpPr>
          <p:grpSpPr>
            <a:xfrm>
              <a:off x="1502647" y="3644087"/>
              <a:ext cx="366052" cy="356831"/>
              <a:chOff x="-31817400" y="3910025"/>
              <a:chExt cx="301675" cy="294075"/>
            </a:xfrm>
          </p:grpSpPr>
          <p:sp>
            <p:nvSpPr>
              <p:cNvPr id="162" name="Google Shape;741;p46">
                <a:extLst>
                  <a:ext uri="{FF2B5EF4-FFF2-40B4-BE49-F238E27FC236}">
                    <a16:creationId xmlns:a16="http://schemas.microsoft.com/office/drawing/2014/main" id="{BC204F9B-9EC5-BE44-A413-028C5182EBC6}"/>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742;p46">
                <a:extLst>
                  <a:ext uri="{FF2B5EF4-FFF2-40B4-BE49-F238E27FC236}">
                    <a16:creationId xmlns:a16="http://schemas.microsoft.com/office/drawing/2014/main" id="{7B51EF76-E05A-F449-B70F-153396EF895D}"/>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743;p46">
                <a:extLst>
                  <a:ext uri="{FF2B5EF4-FFF2-40B4-BE49-F238E27FC236}">
                    <a16:creationId xmlns:a16="http://schemas.microsoft.com/office/drawing/2014/main" id="{36F34121-F246-064B-A944-96FCB958ADEA}"/>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rPr>
              <a:t>Modules</a:t>
            </a:r>
          </a:p>
        </p:txBody>
      </p:sp>
      <p:sp>
        <p:nvSpPr>
          <p:cNvPr id="4" name="Slide Number Placeholder 3">
            <a:extLst>
              <a:ext uri="{FF2B5EF4-FFF2-40B4-BE49-F238E27FC236}">
                <a16:creationId xmlns:a16="http://schemas.microsoft.com/office/drawing/2014/main" id="{5AB05284-2F3B-F243-A83E-15E715D80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ustDataLst>
      <p:tags r:id="rId1"/>
    </p:custDataLst>
    <p:extLst>
      <p:ext uri="{BB962C8B-B14F-4D97-AF65-F5344CB8AC3E}">
        <p14:creationId xmlns:p14="http://schemas.microsoft.com/office/powerpoint/2010/main" val="4052835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AC41B2E-2832-1A45-8C90-FD001D4BA53D}"/>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0" y="695357"/>
            <a:ext cx="9039727"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lang="en-IN" dirty="0">
                <a:solidFill>
                  <a:srgbClr val="000000"/>
                </a:solidFill>
              </a:rPr>
              <a:t>1.  Landing Page</a:t>
            </a:r>
            <a:endPar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endParaRPr>
          </a:p>
        </p:txBody>
      </p:sp>
      <p:pic>
        <p:nvPicPr>
          <p:cNvPr id="3" name="Picture 2">
            <a:extLst>
              <a:ext uri="{FF2B5EF4-FFF2-40B4-BE49-F238E27FC236}">
                <a16:creationId xmlns:a16="http://schemas.microsoft.com/office/drawing/2014/main" id="{57FB3AC6-9CF1-B642-ACE8-B9A6C6C6BFB5}"/>
              </a:ext>
            </a:extLst>
          </p:cNvPr>
          <p:cNvPicPr>
            <a:picLocks noChangeAspect="1"/>
          </p:cNvPicPr>
          <p:nvPr/>
        </p:nvPicPr>
        <p:blipFill rotWithShape="1">
          <a:blip r:embed="rId6"/>
          <a:srcRect l="11385" t="5461" r="13694" b="8912"/>
          <a:stretch/>
        </p:blipFill>
        <p:spPr>
          <a:xfrm>
            <a:off x="4826081" y="1735200"/>
            <a:ext cx="3829792" cy="23709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7" y="1113071"/>
            <a:ext cx="2615725" cy="3615160"/>
            <a:chOff x="4585756" y="1415363"/>
            <a:chExt cx="1536081"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FCBD24"/>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5037" y="2812231"/>
              <a:ext cx="1456800" cy="429600"/>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This module refers to the development of static pages of the website like, Documentation of the Website, How to Use it, About the Developers etc.</a:t>
              </a: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FCBD24"/>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 name="Slide Number Placeholder 3">
            <a:extLst>
              <a:ext uri="{FF2B5EF4-FFF2-40B4-BE49-F238E27FC236}">
                <a16:creationId xmlns:a16="http://schemas.microsoft.com/office/drawing/2014/main" id="{7F053AD3-BD8B-B544-A150-7A1C1CD432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ustDataLst>
      <p:tags r:id="rId1"/>
    </p:custDataLst>
    <p:extLst>
      <p:ext uri="{BB962C8B-B14F-4D97-AF65-F5344CB8AC3E}">
        <p14:creationId xmlns:p14="http://schemas.microsoft.com/office/powerpoint/2010/main" val="2111080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pic>
        <p:nvPicPr>
          <p:cNvPr id="18" name="Picture 17">
            <a:extLst>
              <a:ext uri="{FF2B5EF4-FFF2-40B4-BE49-F238E27FC236}">
                <a16:creationId xmlns:a16="http://schemas.microsoft.com/office/drawing/2014/main" id="{CF99DDB6-8E43-DD49-8085-27660DEECA1C}"/>
              </a:ext>
            </a:extLst>
          </p:cNvPr>
          <p:cNvPicPr>
            <a:picLocks noChangeAspect="1"/>
          </p:cNvPicPr>
          <p:nvPr/>
        </p:nvPicPr>
        <p:blipFill>
          <a:blip r:embed="rId4">
            <a:alphaModFix amt="8000"/>
          </a:blip>
          <a:stretch>
            <a:fillRect/>
          </a:stretch>
        </p:blipFill>
        <p:spPr>
          <a:xfrm>
            <a:off x="1907006" y="441273"/>
            <a:ext cx="6374338" cy="4679604"/>
          </a:xfrm>
          <a:prstGeom prst="rect">
            <a:avLst/>
          </a:prstGeom>
          <a:effectLst/>
        </p:spPr>
      </p:pic>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0" y="5227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rgbClr val="000000"/>
              </a:buClr>
              <a:defRPr/>
            </a:pPr>
            <a:r>
              <a:rPr lang="en-IN" dirty="0">
                <a:solidFill>
                  <a:srgbClr val="000000"/>
                </a:solidFill>
              </a:rPr>
              <a:t>2. User Registration and Login </a:t>
            </a:r>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6" y="982046"/>
            <a:ext cx="2900805" cy="3983851"/>
            <a:chOff x="4585756" y="1415363"/>
            <a:chExt cx="1456750"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0070C0"/>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70C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5037" y="2812231"/>
              <a:ext cx="1259747" cy="429600"/>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User would be Able to login and New User would be able to Register on the System</a:t>
              </a: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0070C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01EEAD42-AF48-C34C-86EC-D4832FD291C4}"/>
              </a:ext>
            </a:extLst>
          </p:cNvPr>
          <p:cNvPicPr>
            <a:picLocks noChangeAspect="1"/>
          </p:cNvPicPr>
          <p:nvPr/>
        </p:nvPicPr>
        <p:blipFill>
          <a:blip r:embed="rId6"/>
          <a:stretch>
            <a:fillRect/>
          </a:stretch>
        </p:blipFill>
        <p:spPr>
          <a:xfrm>
            <a:off x="5036352" y="1541821"/>
            <a:ext cx="3058776" cy="30624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a:extLst>
              <a:ext uri="{FF2B5EF4-FFF2-40B4-BE49-F238E27FC236}">
                <a16:creationId xmlns:a16="http://schemas.microsoft.com/office/drawing/2014/main" id="{52163AC0-F513-824F-9EA4-E220E88F3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ustDataLst>
      <p:tags r:id="rId1"/>
    </p:custDataLst>
    <p:extLst>
      <p:ext uri="{BB962C8B-B14F-4D97-AF65-F5344CB8AC3E}">
        <p14:creationId xmlns:p14="http://schemas.microsoft.com/office/powerpoint/2010/main" val="339849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0" y="5227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rgbClr val="000000"/>
              </a:buClr>
              <a:defRPr/>
            </a:pPr>
            <a:r>
              <a:rPr lang="en-IN" dirty="0">
                <a:solidFill>
                  <a:srgbClr val="000000"/>
                </a:solidFill>
              </a:rPr>
              <a:t>3. </a:t>
            </a:r>
            <a:r>
              <a:rPr lang="en-US" dirty="0"/>
              <a:t>User Dashboard</a:t>
            </a:r>
            <a:endParaRPr lang="en-IN" dirty="0"/>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6" y="982046"/>
            <a:ext cx="2900805" cy="3983851"/>
            <a:chOff x="4585756" y="1415363"/>
            <a:chExt cx="1456750"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00B050"/>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B05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5036" y="2812231"/>
              <a:ext cx="1259747" cy="429600"/>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After Login user will be redirected to the Dashboard where all the projects that he made would be available</a:t>
              </a: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00B05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18" name="Picture 17">
            <a:extLst>
              <a:ext uri="{FF2B5EF4-FFF2-40B4-BE49-F238E27FC236}">
                <a16:creationId xmlns:a16="http://schemas.microsoft.com/office/drawing/2014/main" id="{F8CAB83E-1E6A-9248-A761-98218C50B096}"/>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EF7CED3C-EB09-2145-889C-76479E30FBA2}"/>
              </a:ext>
            </a:extLst>
          </p:cNvPr>
          <p:cNvPicPr>
            <a:picLocks noChangeAspect="1"/>
          </p:cNvPicPr>
          <p:nvPr/>
        </p:nvPicPr>
        <p:blipFill>
          <a:blip r:embed="rId6"/>
          <a:stretch>
            <a:fillRect/>
          </a:stretch>
        </p:blipFill>
        <p:spPr>
          <a:xfrm>
            <a:off x="5078768" y="1585145"/>
            <a:ext cx="3568786" cy="30723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97D7BD0C-66A2-4C4C-A7E5-7A6DE24C97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ustDataLst>
      <p:tags r:id="rId1"/>
    </p:custDataLst>
    <p:extLst>
      <p:ext uri="{BB962C8B-B14F-4D97-AF65-F5344CB8AC3E}">
        <p14:creationId xmlns:p14="http://schemas.microsoft.com/office/powerpoint/2010/main" val="301103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0" y="5227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rgbClr val="000000"/>
              </a:buClr>
              <a:defRPr/>
            </a:pPr>
            <a:r>
              <a:rPr lang="en-IN" dirty="0">
                <a:solidFill>
                  <a:srgbClr val="000000"/>
                </a:solidFill>
              </a:rPr>
              <a:t>4. </a:t>
            </a:r>
            <a:r>
              <a:rPr lang="en-US" dirty="0"/>
              <a:t>Project’s Experiment record</a:t>
            </a:r>
            <a:endParaRPr lang="en-IN" dirty="0"/>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6" y="982046"/>
            <a:ext cx="2900805" cy="3983851"/>
            <a:chOff x="4585756" y="1415363"/>
            <a:chExt cx="1456750"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C00000"/>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C0000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5036" y="2812231"/>
              <a:ext cx="1259747" cy="429600"/>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After Selecting the Particular Project User would be Able to create an Experiment</a:t>
              </a: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C0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18" name="Picture 17">
            <a:extLst>
              <a:ext uri="{FF2B5EF4-FFF2-40B4-BE49-F238E27FC236}">
                <a16:creationId xmlns:a16="http://schemas.microsoft.com/office/drawing/2014/main" id="{CD2EC300-7D59-384B-8196-C82AFED690CD}"/>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4" name="Picture 3">
            <a:extLst>
              <a:ext uri="{FF2B5EF4-FFF2-40B4-BE49-F238E27FC236}">
                <a16:creationId xmlns:a16="http://schemas.microsoft.com/office/drawing/2014/main" id="{860CD4A6-7C12-384B-A1E3-7E0AF71B712A}"/>
              </a:ext>
            </a:extLst>
          </p:cNvPr>
          <p:cNvPicPr>
            <a:picLocks noChangeAspect="1"/>
          </p:cNvPicPr>
          <p:nvPr/>
        </p:nvPicPr>
        <p:blipFill>
          <a:blip r:embed="rId6"/>
          <a:stretch>
            <a:fillRect/>
          </a:stretch>
        </p:blipFill>
        <p:spPr>
          <a:xfrm>
            <a:off x="4998763" y="1740807"/>
            <a:ext cx="3591937" cy="29767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Slide Number Placeholder 2">
            <a:extLst>
              <a:ext uri="{FF2B5EF4-FFF2-40B4-BE49-F238E27FC236}">
                <a16:creationId xmlns:a16="http://schemas.microsoft.com/office/drawing/2014/main" id="{1D90022A-7C1A-D840-A5D9-4DBB6B75F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ustDataLst>
      <p:tags r:id="rId1"/>
    </p:custDataLst>
    <p:extLst>
      <p:ext uri="{BB962C8B-B14F-4D97-AF65-F5344CB8AC3E}">
        <p14:creationId xmlns:p14="http://schemas.microsoft.com/office/powerpoint/2010/main" val="339293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1757074" y="229738"/>
            <a:ext cx="9039727"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lvl="0" algn="ctr">
              <a:buClr>
                <a:srgbClr val="000000"/>
              </a:buClr>
              <a:defRPr/>
            </a:pPr>
            <a:r>
              <a:rPr lang="en-IN" dirty="0">
                <a:solidFill>
                  <a:srgbClr val="000000"/>
                </a:solidFill>
              </a:rPr>
              <a:t>5. </a:t>
            </a:r>
            <a:r>
              <a:rPr lang="en-US" dirty="0"/>
              <a:t>Model Training Configuration</a:t>
            </a:r>
            <a:r>
              <a:rPr lang="en-IN" dirty="0"/>
              <a:t> </a:t>
            </a:r>
            <a:endPar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endParaRPr>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217492" y="1113071"/>
            <a:ext cx="2615725" cy="3615160"/>
            <a:chOff x="4585756" y="1415363"/>
            <a:chExt cx="1536081"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FCBD24"/>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5037" y="2917209"/>
              <a:ext cx="1456800" cy="429600"/>
            </a:xfrm>
            <a:prstGeom prst="rect">
              <a:avLst/>
            </a:prstGeom>
            <a:noFill/>
            <a:ln>
              <a:noFill/>
            </a:ln>
          </p:spPr>
          <p:txBody>
            <a:bodyPr spcFirstLastPara="1" wrap="square" lIns="91425" tIns="91425" rIns="91425" bIns="91425" anchor="ctr" anchorCtr="0">
              <a:noAutofit/>
            </a:bodyPr>
            <a:lstStyle/>
            <a:p>
              <a:pPr>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When the user will be able to create the experiment, he will be redirected to configuration Page where he will be able to visualize datasets, train the ML models, compare results and test the models.</a:t>
              </a: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FCBD24"/>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441;p40">
            <a:extLst>
              <a:ext uri="{FF2B5EF4-FFF2-40B4-BE49-F238E27FC236}">
                <a16:creationId xmlns:a16="http://schemas.microsoft.com/office/drawing/2014/main" id="{1C55D018-06CF-AD40-A3F6-E3AFCA6583FB}"/>
              </a:ext>
            </a:extLst>
          </p:cNvPr>
          <p:cNvGrpSpPr/>
          <p:nvPr/>
        </p:nvGrpSpPr>
        <p:grpSpPr>
          <a:xfrm>
            <a:off x="5997454" y="3365402"/>
            <a:ext cx="2655311" cy="744437"/>
            <a:chOff x="5631625" y="3422288"/>
            <a:chExt cx="2655311" cy="744437"/>
          </a:xfrm>
        </p:grpSpPr>
        <p:sp>
          <p:nvSpPr>
            <p:cNvPr id="63" name="Google Shape;442;p40">
              <a:extLst>
                <a:ext uri="{FF2B5EF4-FFF2-40B4-BE49-F238E27FC236}">
                  <a16:creationId xmlns:a16="http://schemas.microsoft.com/office/drawing/2014/main" id="{8A2622D5-BB26-F341-AA81-6E4FE018E4B3}"/>
                </a:ext>
              </a:extLst>
            </p:cNvPr>
            <p:cNvSpPr/>
            <p:nvPr/>
          </p:nvSpPr>
          <p:spPr>
            <a:xfrm>
              <a:off x="6304450" y="3783638"/>
              <a:ext cx="309000" cy="80400"/>
            </a:xfrm>
            <a:custGeom>
              <a:avLst/>
              <a:gdLst/>
              <a:ahLst/>
              <a:cxnLst/>
              <a:rect l="l" t="t" r="r" b="b"/>
              <a:pathLst>
                <a:path w="12360" h="3216" extrusionOk="0">
                  <a:moveTo>
                    <a:pt x="10752" y="632"/>
                  </a:moveTo>
                  <a:cubicBezTo>
                    <a:pt x="11324" y="632"/>
                    <a:pt x="11776" y="1084"/>
                    <a:pt x="11776" y="1644"/>
                  </a:cubicBezTo>
                  <a:cubicBezTo>
                    <a:pt x="11776" y="2215"/>
                    <a:pt x="11324" y="2668"/>
                    <a:pt x="10752" y="2668"/>
                  </a:cubicBezTo>
                  <a:cubicBezTo>
                    <a:pt x="10193" y="2668"/>
                    <a:pt x="9740" y="2215"/>
                    <a:pt x="9740" y="1644"/>
                  </a:cubicBezTo>
                  <a:cubicBezTo>
                    <a:pt x="9740" y="1084"/>
                    <a:pt x="10193" y="632"/>
                    <a:pt x="10752" y="632"/>
                  </a:cubicBezTo>
                  <a:close/>
                  <a:moveTo>
                    <a:pt x="10752" y="1"/>
                  </a:moveTo>
                  <a:cubicBezTo>
                    <a:pt x="10086" y="1"/>
                    <a:pt x="9502" y="537"/>
                    <a:pt x="9264" y="977"/>
                  </a:cubicBezTo>
                  <a:lnTo>
                    <a:pt x="1" y="977"/>
                  </a:lnTo>
                  <a:lnTo>
                    <a:pt x="1" y="2025"/>
                  </a:lnTo>
                  <a:lnTo>
                    <a:pt x="9216" y="2025"/>
                  </a:lnTo>
                  <a:cubicBezTo>
                    <a:pt x="9407" y="2763"/>
                    <a:pt x="10026" y="3215"/>
                    <a:pt x="10752" y="3215"/>
                  </a:cubicBezTo>
                  <a:cubicBezTo>
                    <a:pt x="11645" y="3215"/>
                    <a:pt x="12360" y="2501"/>
                    <a:pt x="12360" y="1608"/>
                  </a:cubicBezTo>
                  <a:cubicBezTo>
                    <a:pt x="12360" y="727"/>
                    <a:pt x="11645" y="1"/>
                    <a:pt x="10752" y="1"/>
                  </a:cubicBezTo>
                  <a:close/>
                </a:path>
              </a:pathLst>
            </a:custGeom>
            <a:solidFill>
              <a:srgbClr val="4949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443;p40">
              <a:extLst>
                <a:ext uri="{FF2B5EF4-FFF2-40B4-BE49-F238E27FC236}">
                  <a16:creationId xmlns:a16="http://schemas.microsoft.com/office/drawing/2014/main" id="{41AD3DC4-B685-CE47-B115-31F30D591E06}"/>
                </a:ext>
              </a:extLst>
            </p:cNvPr>
            <p:cNvSpPr/>
            <p:nvPr/>
          </p:nvSpPr>
          <p:spPr>
            <a:xfrm>
              <a:off x="5631625" y="3483064"/>
              <a:ext cx="683690" cy="683661"/>
            </a:xfrm>
            <a:custGeom>
              <a:avLst/>
              <a:gdLst/>
              <a:ahLst/>
              <a:cxnLst/>
              <a:rect l="l" t="t" r="r" b="b"/>
              <a:pathLst>
                <a:path w="23945" h="23944" extrusionOk="0">
                  <a:moveTo>
                    <a:pt x="11966" y="1084"/>
                  </a:moveTo>
                  <a:cubicBezTo>
                    <a:pt x="17979" y="1084"/>
                    <a:pt x="22861" y="5965"/>
                    <a:pt x="22861" y="11966"/>
                  </a:cubicBezTo>
                  <a:cubicBezTo>
                    <a:pt x="22861" y="17978"/>
                    <a:pt x="17979" y="22860"/>
                    <a:pt x="11966" y="22860"/>
                  </a:cubicBezTo>
                  <a:cubicBezTo>
                    <a:pt x="5966" y="22860"/>
                    <a:pt x="1084" y="17978"/>
                    <a:pt x="1084" y="11966"/>
                  </a:cubicBezTo>
                  <a:cubicBezTo>
                    <a:pt x="1084" y="5965"/>
                    <a:pt x="5966" y="1084"/>
                    <a:pt x="11966" y="1084"/>
                  </a:cubicBezTo>
                  <a:close/>
                  <a:moveTo>
                    <a:pt x="11966" y="0"/>
                  </a:moveTo>
                  <a:cubicBezTo>
                    <a:pt x="5370" y="0"/>
                    <a:pt x="1" y="5370"/>
                    <a:pt x="1" y="11966"/>
                  </a:cubicBezTo>
                  <a:cubicBezTo>
                    <a:pt x="1" y="18574"/>
                    <a:pt x="5370" y="23943"/>
                    <a:pt x="11966" y="23943"/>
                  </a:cubicBezTo>
                  <a:cubicBezTo>
                    <a:pt x="18574" y="23943"/>
                    <a:pt x="23944" y="18574"/>
                    <a:pt x="23944" y="11966"/>
                  </a:cubicBezTo>
                  <a:cubicBezTo>
                    <a:pt x="23944" y="5370"/>
                    <a:pt x="18574" y="0"/>
                    <a:pt x="11966" y="0"/>
                  </a:cubicBezTo>
                  <a:close/>
                </a:path>
              </a:pathLst>
            </a:custGeom>
            <a:solidFill>
              <a:srgbClr val="4949E7"/>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444;p40">
              <a:extLst>
                <a:ext uri="{FF2B5EF4-FFF2-40B4-BE49-F238E27FC236}">
                  <a16:creationId xmlns:a16="http://schemas.microsoft.com/office/drawing/2014/main" id="{A752D9F0-60EC-174D-B519-B65534268741}"/>
                </a:ext>
              </a:extLst>
            </p:cNvPr>
            <p:cNvSpPr/>
            <p:nvPr/>
          </p:nvSpPr>
          <p:spPr>
            <a:xfrm>
              <a:off x="6743500" y="3547613"/>
              <a:ext cx="1543436"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0" i="0" u="none" strike="noStrike" cap="none" dirty="0">
                  <a:solidFill>
                    <a:schemeClr val="tx1"/>
                  </a:solidFill>
                  <a:latin typeface="Roboto"/>
                  <a:ea typeface="Roboto"/>
                  <a:cs typeface="Roboto"/>
                  <a:sym typeface="Roboto"/>
                </a:rPr>
                <a:t>Clustering </a:t>
              </a:r>
              <a:endParaRPr b="0" i="0" u="none" strike="noStrike" cap="none" dirty="0">
                <a:solidFill>
                  <a:schemeClr val="tx1"/>
                </a:solidFill>
                <a:latin typeface="Roboto"/>
                <a:ea typeface="Roboto"/>
                <a:cs typeface="Roboto"/>
                <a:sym typeface="Roboto"/>
              </a:endParaRPr>
            </a:p>
          </p:txBody>
        </p:sp>
        <p:sp>
          <p:nvSpPr>
            <p:cNvPr id="66" name="Google Shape;445;p40">
              <a:extLst>
                <a:ext uri="{FF2B5EF4-FFF2-40B4-BE49-F238E27FC236}">
                  <a16:creationId xmlns:a16="http://schemas.microsoft.com/office/drawing/2014/main" id="{E5FBE80E-9CF1-EF4F-943D-6583DD57AF2B}"/>
                </a:ext>
              </a:extLst>
            </p:cNvPr>
            <p:cNvSpPr/>
            <p:nvPr/>
          </p:nvSpPr>
          <p:spPr>
            <a:xfrm>
              <a:off x="7915075" y="3422288"/>
              <a:ext cx="250350" cy="250350"/>
            </a:xfrm>
            <a:custGeom>
              <a:avLst/>
              <a:gdLst/>
              <a:ahLst/>
              <a:cxnLst/>
              <a:rect l="l" t="t" r="r" b="b"/>
              <a:pathLst>
                <a:path w="10014" h="10014" extrusionOk="0">
                  <a:moveTo>
                    <a:pt x="5001" y="1"/>
                  </a:moveTo>
                  <a:cubicBezTo>
                    <a:pt x="2239" y="1"/>
                    <a:pt x="1" y="2239"/>
                    <a:pt x="1" y="5013"/>
                  </a:cubicBezTo>
                  <a:cubicBezTo>
                    <a:pt x="1" y="7775"/>
                    <a:pt x="2239" y="10014"/>
                    <a:pt x="5001" y="10014"/>
                  </a:cubicBezTo>
                  <a:cubicBezTo>
                    <a:pt x="7763" y="10014"/>
                    <a:pt x="10014" y="7775"/>
                    <a:pt x="10014" y="5013"/>
                  </a:cubicBezTo>
                  <a:cubicBezTo>
                    <a:pt x="10014" y="2239"/>
                    <a:pt x="7763" y="1"/>
                    <a:pt x="500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446;p40">
              <a:extLst>
                <a:ext uri="{FF2B5EF4-FFF2-40B4-BE49-F238E27FC236}">
                  <a16:creationId xmlns:a16="http://schemas.microsoft.com/office/drawing/2014/main" id="{CE485B22-687E-E648-A47C-A2618BE086BA}"/>
                </a:ext>
              </a:extLst>
            </p:cNvPr>
            <p:cNvSpPr/>
            <p:nvPr/>
          </p:nvSpPr>
          <p:spPr>
            <a:xfrm>
              <a:off x="8008550" y="3487763"/>
              <a:ext cx="63125" cy="63150"/>
            </a:xfrm>
            <a:custGeom>
              <a:avLst/>
              <a:gdLst/>
              <a:ahLst/>
              <a:cxnLst/>
              <a:rect l="l" t="t" r="r" b="b"/>
              <a:pathLst>
                <a:path w="2525" h="2526" extrusionOk="0">
                  <a:moveTo>
                    <a:pt x="1262" y="1"/>
                  </a:moveTo>
                  <a:cubicBezTo>
                    <a:pt x="572" y="1"/>
                    <a:pt x="0" y="561"/>
                    <a:pt x="0" y="1263"/>
                  </a:cubicBezTo>
                  <a:cubicBezTo>
                    <a:pt x="0" y="1954"/>
                    <a:pt x="572" y="2525"/>
                    <a:pt x="1262" y="2525"/>
                  </a:cubicBezTo>
                  <a:cubicBezTo>
                    <a:pt x="1965" y="2525"/>
                    <a:pt x="2524" y="1954"/>
                    <a:pt x="2524" y="1263"/>
                  </a:cubicBezTo>
                  <a:cubicBezTo>
                    <a:pt x="2524" y="561"/>
                    <a:pt x="1965" y="1"/>
                    <a:pt x="12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447;p40">
              <a:extLst>
                <a:ext uri="{FF2B5EF4-FFF2-40B4-BE49-F238E27FC236}">
                  <a16:creationId xmlns:a16="http://schemas.microsoft.com/office/drawing/2014/main" id="{325E33B7-D820-6645-B3D2-B67F4948B5B9}"/>
                </a:ext>
              </a:extLst>
            </p:cNvPr>
            <p:cNvSpPr/>
            <p:nvPr/>
          </p:nvSpPr>
          <p:spPr>
            <a:xfrm>
              <a:off x="7987700" y="3550888"/>
              <a:ext cx="104800" cy="48825"/>
            </a:xfrm>
            <a:custGeom>
              <a:avLst/>
              <a:gdLst/>
              <a:ahLst/>
              <a:cxnLst/>
              <a:rect l="l" t="t" r="r" b="b"/>
              <a:pathLst>
                <a:path w="4192" h="1953" extrusionOk="0">
                  <a:moveTo>
                    <a:pt x="2096" y="0"/>
                  </a:moveTo>
                  <a:cubicBezTo>
                    <a:pt x="989" y="0"/>
                    <a:pt x="72" y="857"/>
                    <a:pt x="1" y="1953"/>
                  </a:cubicBezTo>
                  <a:lnTo>
                    <a:pt x="4192" y="1953"/>
                  </a:lnTo>
                  <a:cubicBezTo>
                    <a:pt x="4120" y="857"/>
                    <a:pt x="3215" y="0"/>
                    <a:pt x="20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448;p40">
              <a:extLst>
                <a:ext uri="{FF2B5EF4-FFF2-40B4-BE49-F238E27FC236}">
                  <a16:creationId xmlns:a16="http://schemas.microsoft.com/office/drawing/2014/main" id="{A17D62DE-49EA-8240-AF8F-E8D3ED12688E}"/>
                </a:ext>
              </a:extLst>
            </p:cNvPr>
            <p:cNvSpPr txBox="1"/>
            <p:nvPr/>
          </p:nvSpPr>
          <p:spPr>
            <a:xfrm>
              <a:off x="5631625" y="3674138"/>
              <a:ext cx="683700" cy="29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dirty="0">
                  <a:solidFill>
                    <a:srgbClr val="434343"/>
                  </a:solidFill>
                  <a:latin typeface="Fira Sans Extra Condensed Medium"/>
                  <a:ea typeface="Fira Sans Extra Condensed Medium"/>
                  <a:cs typeface="Fira Sans Extra Condensed Medium"/>
                  <a:sym typeface="Fira Sans Extra Condensed Medium"/>
                </a:rPr>
                <a:t>05</a:t>
              </a:r>
              <a:endParaRPr sz="15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0" name="Google Shape;451;p40">
            <a:extLst>
              <a:ext uri="{FF2B5EF4-FFF2-40B4-BE49-F238E27FC236}">
                <a16:creationId xmlns:a16="http://schemas.microsoft.com/office/drawing/2014/main" id="{EE93C4CF-8875-A446-B5E6-0D846AFE2246}"/>
              </a:ext>
            </a:extLst>
          </p:cNvPr>
          <p:cNvGrpSpPr/>
          <p:nvPr/>
        </p:nvGrpSpPr>
        <p:grpSpPr>
          <a:xfrm>
            <a:off x="3016544" y="4016561"/>
            <a:ext cx="2657048" cy="890237"/>
            <a:chOff x="4086475" y="976763"/>
            <a:chExt cx="2657048" cy="890237"/>
          </a:xfrm>
        </p:grpSpPr>
        <p:sp>
          <p:nvSpPr>
            <p:cNvPr id="71" name="Google Shape;452;p40">
              <a:extLst>
                <a:ext uri="{FF2B5EF4-FFF2-40B4-BE49-F238E27FC236}">
                  <a16:creationId xmlns:a16="http://schemas.microsoft.com/office/drawing/2014/main" id="{923C320C-4BD0-3D49-A9A6-53143B4B5B8D}"/>
                </a:ext>
              </a:extLst>
            </p:cNvPr>
            <p:cNvSpPr/>
            <p:nvPr/>
          </p:nvSpPr>
          <p:spPr>
            <a:xfrm>
              <a:off x="4758125" y="1392288"/>
              <a:ext cx="237275" cy="14600"/>
            </a:xfrm>
            <a:custGeom>
              <a:avLst/>
              <a:gdLst/>
              <a:ahLst/>
              <a:cxnLst/>
              <a:rect l="l" t="t" r="r" b="b"/>
              <a:pathLst>
                <a:path w="9491" h="584" extrusionOk="0">
                  <a:moveTo>
                    <a:pt x="1" y="0"/>
                  </a:moveTo>
                  <a:lnTo>
                    <a:pt x="1" y="584"/>
                  </a:lnTo>
                  <a:lnTo>
                    <a:pt x="9490" y="584"/>
                  </a:lnTo>
                  <a:lnTo>
                    <a:pt x="9490" y="0"/>
                  </a:lnTo>
                  <a:close/>
                </a:path>
              </a:pathLst>
            </a:custGeom>
            <a:solidFill>
              <a:srgbClr val="FCDF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453;p40">
              <a:extLst>
                <a:ext uri="{FF2B5EF4-FFF2-40B4-BE49-F238E27FC236}">
                  <a16:creationId xmlns:a16="http://schemas.microsoft.com/office/drawing/2014/main" id="{194F93BC-F6DD-F445-ACAE-B91FF7A77462}"/>
                </a:ext>
              </a:extLst>
            </p:cNvPr>
            <p:cNvSpPr/>
            <p:nvPr/>
          </p:nvSpPr>
          <p:spPr>
            <a:xfrm>
              <a:off x="4757825" y="1361013"/>
              <a:ext cx="310800" cy="80400"/>
            </a:xfrm>
            <a:custGeom>
              <a:avLst/>
              <a:gdLst/>
              <a:ahLst/>
              <a:cxnLst/>
              <a:rect l="l" t="t" r="r" b="b"/>
              <a:pathLst>
                <a:path w="12432" h="3216" extrusionOk="0">
                  <a:moveTo>
                    <a:pt x="10824" y="596"/>
                  </a:moveTo>
                  <a:cubicBezTo>
                    <a:pt x="11383" y="596"/>
                    <a:pt x="11848" y="1049"/>
                    <a:pt x="11848" y="1620"/>
                  </a:cubicBezTo>
                  <a:cubicBezTo>
                    <a:pt x="11848" y="2180"/>
                    <a:pt x="11383" y="2632"/>
                    <a:pt x="10824" y="2632"/>
                  </a:cubicBezTo>
                  <a:cubicBezTo>
                    <a:pt x="10252" y="2632"/>
                    <a:pt x="9800" y="2180"/>
                    <a:pt x="9800" y="1620"/>
                  </a:cubicBezTo>
                  <a:cubicBezTo>
                    <a:pt x="9800" y="1049"/>
                    <a:pt x="10252" y="596"/>
                    <a:pt x="10824" y="596"/>
                  </a:cubicBezTo>
                  <a:close/>
                  <a:moveTo>
                    <a:pt x="10824" y="1"/>
                  </a:moveTo>
                  <a:cubicBezTo>
                    <a:pt x="10145" y="1"/>
                    <a:pt x="9562" y="406"/>
                    <a:pt x="9335" y="1001"/>
                  </a:cubicBezTo>
                  <a:lnTo>
                    <a:pt x="1" y="1001"/>
                  </a:lnTo>
                  <a:lnTo>
                    <a:pt x="1" y="2037"/>
                  </a:lnTo>
                  <a:lnTo>
                    <a:pt x="9276" y="2037"/>
                  </a:lnTo>
                  <a:cubicBezTo>
                    <a:pt x="9478" y="2787"/>
                    <a:pt x="10086" y="3216"/>
                    <a:pt x="10824" y="3216"/>
                  </a:cubicBezTo>
                  <a:cubicBezTo>
                    <a:pt x="11705" y="3216"/>
                    <a:pt x="12431" y="2489"/>
                    <a:pt x="12431" y="1608"/>
                  </a:cubicBezTo>
                  <a:cubicBezTo>
                    <a:pt x="12431" y="715"/>
                    <a:pt x="11705" y="1"/>
                    <a:pt x="10824"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454;p40">
              <a:extLst>
                <a:ext uri="{FF2B5EF4-FFF2-40B4-BE49-F238E27FC236}">
                  <a16:creationId xmlns:a16="http://schemas.microsoft.com/office/drawing/2014/main" id="{8981381F-D19E-C84D-A6D0-7FEAF3EB50B7}"/>
                </a:ext>
              </a:extLst>
            </p:cNvPr>
            <p:cNvSpPr/>
            <p:nvPr/>
          </p:nvSpPr>
          <p:spPr>
            <a:xfrm>
              <a:off x="5200150" y="1098188"/>
              <a:ext cx="1543373" cy="606350"/>
            </a:xfrm>
            <a:custGeom>
              <a:avLst/>
              <a:gdLst/>
              <a:ahLst/>
              <a:cxnLst/>
              <a:rect l="l" t="t" r="r" b="b"/>
              <a:pathLst>
                <a:path w="54817" h="24254" extrusionOk="0">
                  <a:moveTo>
                    <a:pt x="1060" y="1"/>
                  </a:moveTo>
                  <a:cubicBezTo>
                    <a:pt x="477" y="1"/>
                    <a:pt x="1" y="477"/>
                    <a:pt x="1" y="1060"/>
                  </a:cubicBezTo>
                  <a:lnTo>
                    <a:pt x="1" y="23194"/>
                  </a:lnTo>
                  <a:cubicBezTo>
                    <a:pt x="1" y="23778"/>
                    <a:pt x="477" y="24254"/>
                    <a:pt x="1060" y="24254"/>
                  </a:cubicBezTo>
                  <a:lnTo>
                    <a:pt x="53757" y="24254"/>
                  </a:lnTo>
                  <a:cubicBezTo>
                    <a:pt x="54341" y="24254"/>
                    <a:pt x="54817" y="23778"/>
                    <a:pt x="54817" y="23194"/>
                  </a:cubicBezTo>
                  <a:lnTo>
                    <a:pt x="54817" y="1060"/>
                  </a:lnTo>
                  <a:cubicBezTo>
                    <a:pt x="54817" y="477"/>
                    <a:pt x="54341" y="1"/>
                    <a:pt x="53757" y="1"/>
                  </a:cubicBezTo>
                  <a:close/>
                </a:path>
              </a:pathLst>
            </a:custGeom>
            <a:solidFill>
              <a:srgbClr val="FCBD24"/>
            </a:solidFill>
            <a:ln>
              <a:noFill/>
            </a:ln>
          </p:spPr>
          <p:txBody>
            <a:bodyPr spcFirstLastPara="1" wrap="square" lIns="91425" tIns="91425" rIns="91425" bIns="91425" anchor="ctr" anchorCtr="0">
              <a:noAutofit/>
            </a:bodyPr>
            <a:lstStyle/>
            <a:p>
              <a:pPr lvl="0" algn="ctr">
                <a:buClr>
                  <a:schemeClr val="dk1"/>
                </a:buClr>
                <a:buSzPts val="1100"/>
              </a:pPr>
              <a:r>
                <a:rPr lang="en-US" dirty="0">
                  <a:solidFill>
                    <a:schemeClr val="tx1"/>
                  </a:solidFill>
                  <a:latin typeface="Roboto"/>
                  <a:ea typeface="Roboto"/>
                  <a:cs typeface="Roboto"/>
                  <a:sym typeface="Roboto"/>
                </a:rPr>
                <a:t>Regression Models</a:t>
              </a:r>
              <a:endParaRPr b="0" i="0" u="none" strike="noStrike" cap="none" dirty="0">
                <a:solidFill>
                  <a:schemeClr val="tx1"/>
                </a:solidFill>
                <a:latin typeface="Roboto"/>
                <a:ea typeface="Roboto"/>
                <a:cs typeface="Roboto"/>
                <a:sym typeface="Roboto"/>
              </a:endParaRPr>
            </a:p>
          </p:txBody>
        </p:sp>
        <p:sp>
          <p:nvSpPr>
            <p:cNvPr id="74" name="Google Shape;455;p40">
              <a:extLst>
                <a:ext uri="{FF2B5EF4-FFF2-40B4-BE49-F238E27FC236}">
                  <a16:creationId xmlns:a16="http://schemas.microsoft.com/office/drawing/2014/main" id="{4A20B75B-C1DD-2745-8D92-A4F92227E2BA}"/>
                </a:ext>
              </a:extLst>
            </p:cNvPr>
            <p:cNvSpPr/>
            <p:nvPr/>
          </p:nvSpPr>
          <p:spPr>
            <a:xfrm>
              <a:off x="6439300" y="976763"/>
              <a:ext cx="250350" cy="250350"/>
            </a:xfrm>
            <a:custGeom>
              <a:avLst/>
              <a:gdLst/>
              <a:ahLst/>
              <a:cxnLst/>
              <a:rect l="l" t="t" r="r" b="b"/>
              <a:pathLst>
                <a:path w="10014" h="10014" extrusionOk="0">
                  <a:moveTo>
                    <a:pt x="5013" y="0"/>
                  </a:moveTo>
                  <a:cubicBezTo>
                    <a:pt x="2239" y="0"/>
                    <a:pt x="0" y="2238"/>
                    <a:pt x="0" y="5001"/>
                  </a:cubicBezTo>
                  <a:cubicBezTo>
                    <a:pt x="0" y="7775"/>
                    <a:pt x="2239" y="10013"/>
                    <a:pt x="5013" y="10013"/>
                  </a:cubicBezTo>
                  <a:cubicBezTo>
                    <a:pt x="7775" y="10013"/>
                    <a:pt x="10014" y="7775"/>
                    <a:pt x="10014" y="5001"/>
                  </a:cubicBezTo>
                  <a:cubicBezTo>
                    <a:pt x="10014" y="2238"/>
                    <a:pt x="7775" y="0"/>
                    <a:pt x="501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456;p40">
              <a:extLst>
                <a:ext uri="{FF2B5EF4-FFF2-40B4-BE49-F238E27FC236}">
                  <a16:creationId xmlns:a16="http://schemas.microsoft.com/office/drawing/2014/main" id="{67D9DBB1-9956-284B-A63F-702328774307}"/>
                </a:ext>
              </a:extLst>
            </p:cNvPr>
            <p:cNvSpPr/>
            <p:nvPr/>
          </p:nvSpPr>
          <p:spPr>
            <a:xfrm>
              <a:off x="6496150" y="1052963"/>
              <a:ext cx="117300" cy="113800"/>
            </a:xfrm>
            <a:custGeom>
              <a:avLst/>
              <a:gdLst/>
              <a:ahLst/>
              <a:cxnLst/>
              <a:rect l="l" t="t" r="r" b="b"/>
              <a:pathLst>
                <a:path w="4692" h="4552" extrusionOk="0">
                  <a:moveTo>
                    <a:pt x="2417" y="0"/>
                  </a:moveTo>
                  <a:cubicBezTo>
                    <a:pt x="1072" y="0"/>
                    <a:pt x="0" y="1167"/>
                    <a:pt x="155" y="2536"/>
                  </a:cubicBezTo>
                  <a:cubicBezTo>
                    <a:pt x="274" y="3572"/>
                    <a:pt x="1120" y="4417"/>
                    <a:pt x="2155" y="4536"/>
                  </a:cubicBezTo>
                  <a:cubicBezTo>
                    <a:pt x="2244" y="4546"/>
                    <a:pt x="2332" y="4551"/>
                    <a:pt x="2419" y="4551"/>
                  </a:cubicBezTo>
                  <a:cubicBezTo>
                    <a:pt x="3671" y="4551"/>
                    <a:pt x="4692" y="3532"/>
                    <a:pt x="4692" y="2274"/>
                  </a:cubicBezTo>
                  <a:lnTo>
                    <a:pt x="2417" y="2274"/>
                  </a:lnTo>
                  <a:lnTo>
                    <a:pt x="24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457;p40">
              <a:extLst>
                <a:ext uri="{FF2B5EF4-FFF2-40B4-BE49-F238E27FC236}">
                  <a16:creationId xmlns:a16="http://schemas.microsoft.com/office/drawing/2014/main" id="{7CC04B66-2B37-5843-ACB0-158139D1BCCC}"/>
                </a:ext>
              </a:extLst>
            </p:cNvPr>
            <p:cNvSpPr/>
            <p:nvPr/>
          </p:nvSpPr>
          <p:spPr>
            <a:xfrm>
              <a:off x="6572350" y="1037163"/>
              <a:ext cx="56875" cy="56900"/>
            </a:xfrm>
            <a:custGeom>
              <a:avLst/>
              <a:gdLst/>
              <a:ahLst/>
              <a:cxnLst/>
              <a:rect l="l" t="t" r="r" b="b"/>
              <a:pathLst>
                <a:path w="2275" h="2276" extrusionOk="0">
                  <a:moveTo>
                    <a:pt x="0" y="1"/>
                  </a:moveTo>
                  <a:lnTo>
                    <a:pt x="0" y="2275"/>
                  </a:lnTo>
                  <a:lnTo>
                    <a:pt x="2275" y="2275"/>
                  </a:lnTo>
                  <a:cubicBezTo>
                    <a:pt x="2275" y="1013"/>
                    <a:pt x="1263" y="1"/>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458;p40">
              <a:extLst>
                <a:ext uri="{FF2B5EF4-FFF2-40B4-BE49-F238E27FC236}">
                  <a16:creationId xmlns:a16="http://schemas.microsoft.com/office/drawing/2014/main" id="{E6C47B97-2689-CB4C-806E-6E5A2B16F084}"/>
                </a:ext>
              </a:extLst>
            </p:cNvPr>
            <p:cNvSpPr/>
            <p:nvPr/>
          </p:nvSpPr>
          <p:spPr>
            <a:xfrm>
              <a:off x="4086475" y="1059513"/>
              <a:ext cx="683721" cy="683721"/>
            </a:xfrm>
            <a:custGeom>
              <a:avLst/>
              <a:gdLst/>
              <a:ahLst/>
              <a:cxnLst/>
              <a:rect l="l" t="t" r="r" b="b"/>
              <a:pathLst>
                <a:path w="23944" h="23944" extrusionOk="0">
                  <a:moveTo>
                    <a:pt x="11978" y="1"/>
                  </a:moveTo>
                  <a:cubicBezTo>
                    <a:pt x="5370" y="1"/>
                    <a:pt x="0" y="5370"/>
                    <a:pt x="0" y="11978"/>
                  </a:cubicBezTo>
                  <a:cubicBezTo>
                    <a:pt x="0" y="18574"/>
                    <a:pt x="5370" y="23944"/>
                    <a:pt x="11978" y="23944"/>
                  </a:cubicBezTo>
                  <a:cubicBezTo>
                    <a:pt x="18574" y="23944"/>
                    <a:pt x="23944" y="18574"/>
                    <a:pt x="23944" y="11978"/>
                  </a:cubicBezTo>
                  <a:lnTo>
                    <a:pt x="22860" y="11978"/>
                  </a:lnTo>
                  <a:cubicBezTo>
                    <a:pt x="22860" y="17979"/>
                    <a:pt x="17979" y="22861"/>
                    <a:pt x="11978" y="22861"/>
                  </a:cubicBezTo>
                  <a:cubicBezTo>
                    <a:pt x="5977" y="22861"/>
                    <a:pt x="1084" y="17979"/>
                    <a:pt x="1084" y="11978"/>
                  </a:cubicBezTo>
                  <a:cubicBezTo>
                    <a:pt x="1084" y="5966"/>
                    <a:pt x="5977" y="1084"/>
                    <a:pt x="11978" y="1084"/>
                  </a:cubicBezTo>
                  <a:lnTo>
                    <a:pt x="1197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459;p40">
              <a:extLst>
                <a:ext uri="{FF2B5EF4-FFF2-40B4-BE49-F238E27FC236}">
                  <a16:creationId xmlns:a16="http://schemas.microsoft.com/office/drawing/2014/main" id="{3CAB74B8-077D-5B43-9DAA-D2CF911B06E2}"/>
                </a:ext>
              </a:extLst>
            </p:cNvPr>
            <p:cNvSpPr/>
            <p:nvPr/>
          </p:nvSpPr>
          <p:spPr>
            <a:xfrm>
              <a:off x="4428468" y="1059513"/>
              <a:ext cx="341718" cy="342060"/>
            </a:xfrm>
            <a:custGeom>
              <a:avLst/>
              <a:gdLst/>
              <a:ahLst/>
              <a:cxnLst/>
              <a:rect l="l" t="t" r="r" b="b"/>
              <a:pathLst>
                <a:path w="11967" h="11979" extrusionOk="0">
                  <a:moveTo>
                    <a:pt x="1" y="1"/>
                  </a:moveTo>
                  <a:lnTo>
                    <a:pt x="1" y="1084"/>
                  </a:lnTo>
                  <a:cubicBezTo>
                    <a:pt x="6002" y="1084"/>
                    <a:pt x="10883" y="5966"/>
                    <a:pt x="10883" y="11978"/>
                  </a:cubicBezTo>
                  <a:lnTo>
                    <a:pt x="11967" y="11978"/>
                  </a:lnTo>
                  <a:cubicBezTo>
                    <a:pt x="11967" y="5370"/>
                    <a:pt x="6597" y="1"/>
                    <a:pt x="1" y="1"/>
                  </a:cubicBezTo>
                  <a:close/>
                </a:path>
              </a:pathLst>
            </a:custGeom>
            <a:solidFill>
              <a:srgbClr val="FCBD2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460;p40">
              <a:extLst>
                <a:ext uri="{FF2B5EF4-FFF2-40B4-BE49-F238E27FC236}">
                  <a16:creationId xmlns:a16="http://schemas.microsoft.com/office/drawing/2014/main" id="{96EE6478-F081-0D44-BAAE-B1AABC249A4A}"/>
                </a:ext>
              </a:extLst>
            </p:cNvPr>
            <p:cNvSpPr txBox="1"/>
            <p:nvPr/>
          </p:nvSpPr>
          <p:spPr>
            <a:xfrm>
              <a:off x="4086488" y="1251650"/>
              <a:ext cx="683700" cy="29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dirty="0">
                  <a:solidFill>
                    <a:srgbClr val="434343"/>
                  </a:solidFill>
                  <a:latin typeface="Fira Sans Extra Condensed Medium"/>
                  <a:ea typeface="Fira Sans Extra Condensed Medium"/>
                  <a:cs typeface="Fira Sans Extra Condensed Medium"/>
                  <a:sym typeface="Fira Sans Extra Condensed Medium"/>
                </a:rPr>
                <a:t>03</a:t>
              </a:r>
              <a:endParaRPr sz="15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0" name="Google Shape;461;p40">
              <a:extLst>
                <a:ext uri="{FF2B5EF4-FFF2-40B4-BE49-F238E27FC236}">
                  <a16:creationId xmlns:a16="http://schemas.microsoft.com/office/drawing/2014/main" id="{44D71DDD-DB0B-5147-8AEA-B9B4B7FB9FA3}"/>
                </a:ext>
              </a:extLst>
            </p:cNvPr>
            <p:cNvSpPr/>
            <p:nvPr/>
          </p:nvSpPr>
          <p:spPr>
            <a:xfrm rot="5400000">
              <a:off x="4356290" y="1726759"/>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462;p40">
            <a:extLst>
              <a:ext uri="{FF2B5EF4-FFF2-40B4-BE49-F238E27FC236}">
                <a16:creationId xmlns:a16="http://schemas.microsoft.com/office/drawing/2014/main" id="{525B0CA5-78A5-F541-92A1-D5A584F7200A}"/>
              </a:ext>
            </a:extLst>
          </p:cNvPr>
          <p:cNvGrpSpPr/>
          <p:nvPr/>
        </p:nvGrpSpPr>
        <p:grpSpPr>
          <a:xfrm>
            <a:off x="3016982" y="2580022"/>
            <a:ext cx="2656610" cy="760533"/>
            <a:chOff x="4634313" y="1793213"/>
            <a:chExt cx="2656610" cy="760533"/>
          </a:xfrm>
        </p:grpSpPr>
        <p:sp>
          <p:nvSpPr>
            <p:cNvPr id="82" name="Google Shape;463;p40">
              <a:extLst>
                <a:ext uri="{FF2B5EF4-FFF2-40B4-BE49-F238E27FC236}">
                  <a16:creationId xmlns:a16="http://schemas.microsoft.com/office/drawing/2014/main" id="{70EE3CB0-2652-5A4E-AC3A-B1D49F225B86}"/>
                </a:ext>
              </a:extLst>
            </p:cNvPr>
            <p:cNvSpPr/>
            <p:nvPr/>
          </p:nvSpPr>
          <p:spPr>
            <a:xfrm>
              <a:off x="5305375" y="2171838"/>
              <a:ext cx="310775" cy="80400"/>
            </a:xfrm>
            <a:custGeom>
              <a:avLst/>
              <a:gdLst/>
              <a:ahLst/>
              <a:cxnLst/>
              <a:rect l="l" t="t" r="r" b="b"/>
              <a:pathLst>
                <a:path w="12431" h="3216" extrusionOk="0">
                  <a:moveTo>
                    <a:pt x="10836" y="584"/>
                  </a:moveTo>
                  <a:cubicBezTo>
                    <a:pt x="11395" y="584"/>
                    <a:pt x="11848" y="1036"/>
                    <a:pt x="11848" y="1596"/>
                  </a:cubicBezTo>
                  <a:cubicBezTo>
                    <a:pt x="11848" y="2167"/>
                    <a:pt x="11395" y="2620"/>
                    <a:pt x="10836" y="2620"/>
                  </a:cubicBezTo>
                  <a:cubicBezTo>
                    <a:pt x="10264" y="2620"/>
                    <a:pt x="9812" y="2167"/>
                    <a:pt x="9812" y="1596"/>
                  </a:cubicBezTo>
                  <a:cubicBezTo>
                    <a:pt x="9812" y="1036"/>
                    <a:pt x="10264" y="584"/>
                    <a:pt x="10836" y="584"/>
                  </a:cubicBezTo>
                  <a:close/>
                  <a:moveTo>
                    <a:pt x="10836" y="1"/>
                  </a:moveTo>
                  <a:cubicBezTo>
                    <a:pt x="10157" y="1"/>
                    <a:pt x="9574" y="417"/>
                    <a:pt x="9335" y="1013"/>
                  </a:cubicBezTo>
                  <a:lnTo>
                    <a:pt x="1" y="1013"/>
                  </a:lnTo>
                  <a:lnTo>
                    <a:pt x="1" y="2048"/>
                  </a:lnTo>
                  <a:lnTo>
                    <a:pt x="9288" y="2048"/>
                  </a:lnTo>
                  <a:cubicBezTo>
                    <a:pt x="9478" y="2644"/>
                    <a:pt x="10097" y="3215"/>
                    <a:pt x="10836" y="3215"/>
                  </a:cubicBezTo>
                  <a:cubicBezTo>
                    <a:pt x="11717" y="3215"/>
                    <a:pt x="12431" y="2489"/>
                    <a:pt x="12431" y="1608"/>
                  </a:cubicBezTo>
                  <a:cubicBezTo>
                    <a:pt x="12431" y="715"/>
                    <a:pt x="11717" y="1"/>
                    <a:pt x="10836" y="1"/>
                  </a:cubicBezTo>
                  <a:close/>
                </a:path>
              </a:pathLst>
            </a:custGeom>
            <a:solidFill>
              <a:srgbClr val="69E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464;p40">
              <a:extLst>
                <a:ext uri="{FF2B5EF4-FFF2-40B4-BE49-F238E27FC236}">
                  <a16:creationId xmlns:a16="http://schemas.microsoft.com/office/drawing/2014/main" id="{336550F0-69A1-6A4C-B861-DD844C9536DA}"/>
                </a:ext>
              </a:extLst>
            </p:cNvPr>
            <p:cNvSpPr/>
            <p:nvPr/>
          </p:nvSpPr>
          <p:spPr>
            <a:xfrm>
              <a:off x="4634313" y="1870025"/>
              <a:ext cx="341689" cy="683721"/>
            </a:xfrm>
            <a:custGeom>
              <a:avLst/>
              <a:gdLst/>
              <a:ahLst/>
              <a:cxnLst/>
              <a:rect l="l" t="t" r="r" b="b"/>
              <a:pathLst>
                <a:path w="11966" h="23944" extrusionOk="0">
                  <a:moveTo>
                    <a:pt x="11966" y="0"/>
                  </a:moveTo>
                  <a:cubicBezTo>
                    <a:pt x="5370" y="0"/>
                    <a:pt x="0" y="5370"/>
                    <a:pt x="0" y="11966"/>
                  </a:cubicBezTo>
                  <a:cubicBezTo>
                    <a:pt x="0" y="18574"/>
                    <a:pt x="5370" y="23944"/>
                    <a:pt x="11966" y="23944"/>
                  </a:cubicBezTo>
                  <a:lnTo>
                    <a:pt x="11966" y="22860"/>
                  </a:lnTo>
                  <a:cubicBezTo>
                    <a:pt x="5965" y="22860"/>
                    <a:pt x="1084" y="17979"/>
                    <a:pt x="1084" y="11966"/>
                  </a:cubicBezTo>
                  <a:cubicBezTo>
                    <a:pt x="1084" y="5965"/>
                    <a:pt x="5965" y="1084"/>
                    <a:pt x="11966" y="1084"/>
                  </a:cubicBezTo>
                  <a:lnTo>
                    <a:pt x="1196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465;p40">
              <a:extLst>
                <a:ext uri="{FF2B5EF4-FFF2-40B4-BE49-F238E27FC236}">
                  <a16:creationId xmlns:a16="http://schemas.microsoft.com/office/drawing/2014/main" id="{DC1CE018-B065-D040-AE99-5B358181CB6C}"/>
                </a:ext>
              </a:extLst>
            </p:cNvPr>
            <p:cNvSpPr/>
            <p:nvPr/>
          </p:nvSpPr>
          <p:spPr>
            <a:xfrm>
              <a:off x="4975975" y="1870025"/>
              <a:ext cx="342060" cy="683721"/>
            </a:xfrm>
            <a:custGeom>
              <a:avLst/>
              <a:gdLst/>
              <a:ahLst/>
              <a:cxnLst/>
              <a:rect l="l" t="t" r="r" b="b"/>
              <a:pathLst>
                <a:path w="11979" h="23944" extrusionOk="0">
                  <a:moveTo>
                    <a:pt x="1" y="0"/>
                  </a:moveTo>
                  <a:lnTo>
                    <a:pt x="1" y="1084"/>
                  </a:lnTo>
                  <a:cubicBezTo>
                    <a:pt x="6014" y="1084"/>
                    <a:pt x="10895" y="5965"/>
                    <a:pt x="10895" y="11966"/>
                  </a:cubicBezTo>
                  <a:cubicBezTo>
                    <a:pt x="10895" y="17979"/>
                    <a:pt x="6014" y="22860"/>
                    <a:pt x="1" y="22860"/>
                  </a:cubicBezTo>
                  <a:lnTo>
                    <a:pt x="1" y="23944"/>
                  </a:lnTo>
                  <a:cubicBezTo>
                    <a:pt x="6609" y="23944"/>
                    <a:pt x="11979" y="18574"/>
                    <a:pt x="11979" y="11966"/>
                  </a:cubicBezTo>
                  <a:cubicBezTo>
                    <a:pt x="11979" y="5370"/>
                    <a:pt x="6609" y="0"/>
                    <a:pt x="1" y="0"/>
                  </a:cubicBezTo>
                  <a:close/>
                </a:path>
              </a:pathLst>
            </a:custGeom>
            <a:solidFill>
              <a:srgbClr val="69E78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466;p40">
              <a:extLst>
                <a:ext uri="{FF2B5EF4-FFF2-40B4-BE49-F238E27FC236}">
                  <a16:creationId xmlns:a16="http://schemas.microsoft.com/office/drawing/2014/main" id="{229280F4-B996-E449-B5D3-AAED2565C616}"/>
                </a:ext>
              </a:extLst>
            </p:cNvPr>
            <p:cNvSpPr/>
            <p:nvPr/>
          </p:nvSpPr>
          <p:spPr>
            <a:xfrm>
              <a:off x="5747550" y="1914663"/>
              <a:ext cx="1543373" cy="606350"/>
            </a:xfrm>
            <a:custGeom>
              <a:avLst/>
              <a:gdLst/>
              <a:ahLst/>
              <a:cxnLst/>
              <a:rect l="l" t="t" r="r" b="b"/>
              <a:pathLst>
                <a:path w="54817" h="24254" extrusionOk="0">
                  <a:moveTo>
                    <a:pt x="1060" y="1"/>
                  </a:moveTo>
                  <a:cubicBezTo>
                    <a:pt x="476" y="1"/>
                    <a:pt x="0" y="477"/>
                    <a:pt x="0" y="1060"/>
                  </a:cubicBezTo>
                  <a:lnTo>
                    <a:pt x="0" y="23194"/>
                  </a:lnTo>
                  <a:cubicBezTo>
                    <a:pt x="0" y="23777"/>
                    <a:pt x="476" y="24254"/>
                    <a:pt x="1060" y="24254"/>
                  </a:cubicBezTo>
                  <a:lnTo>
                    <a:pt x="53757" y="24254"/>
                  </a:lnTo>
                  <a:cubicBezTo>
                    <a:pt x="54340" y="24254"/>
                    <a:pt x="54817" y="23777"/>
                    <a:pt x="54817" y="23194"/>
                  </a:cubicBezTo>
                  <a:lnTo>
                    <a:pt x="54817" y="1060"/>
                  </a:lnTo>
                  <a:cubicBezTo>
                    <a:pt x="54817" y="477"/>
                    <a:pt x="54340" y="1"/>
                    <a:pt x="53757" y="1"/>
                  </a:cubicBezTo>
                  <a:close/>
                </a:path>
              </a:pathLst>
            </a:custGeom>
            <a:solidFill>
              <a:srgbClr val="69E78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0" i="0" u="none" strike="noStrike" cap="none" dirty="0">
                  <a:solidFill>
                    <a:schemeClr val="tx1"/>
                  </a:solidFill>
                  <a:latin typeface="Roboto"/>
                  <a:ea typeface="Roboto"/>
                  <a:cs typeface="Roboto"/>
                  <a:sym typeface="Roboto"/>
                </a:rPr>
                <a:t>Visualizations</a:t>
              </a:r>
              <a:endParaRPr b="0" i="0" u="none" strike="noStrike" cap="none" dirty="0">
                <a:solidFill>
                  <a:schemeClr val="tx1"/>
                </a:solidFill>
                <a:latin typeface="Roboto"/>
                <a:ea typeface="Roboto"/>
                <a:cs typeface="Roboto"/>
                <a:sym typeface="Roboto"/>
              </a:endParaRPr>
            </a:p>
          </p:txBody>
        </p:sp>
        <p:sp>
          <p:nvSpPr>
            <p:cNvPr id="86" name="Google Shape;467;p40">
              <a:extLst>
                <a:ext uri="{FF2B5EF4-FFF2-40B4-BE49-F238E27FC236}">
                  <a16:creationId xmlns:a16="http://schemas.microsoft.com/office/drawing/2014/main" id="{1CD46010-E49F-9946-9265-68CE3D43E16C}"/>
                </a:ext>
              </a:extLst>
            </p:cNvPr>
            <p:cNvSpPr/>
            <p:nvPr/>
          </p:nvSpPr>
          <p:spPr>
            <a:xfrm>
              <a:off x="6986675" y="1793213"/>
              <a:ext cx="250375" cy="250350"/>
            </a:xfrm>
            <a:custGeom>
              <a:avLst/>
              <a:gdLst/>
              <a:ahLst/>
              <a:cxnLst/>
              <a:rect l="l" t="t" r="r" b="b"/>
              <a:pathLst>
                <a:path w="10015" h="10014" extrusionOk="0">
                  <a:moveTo>
                    <a:pt x="5013" y="1"/>
                  </a:moveTo>
                  <a:cubicBezTo>
                    <a:pt x="2251" y="1"/>
                    <a:pt x="1" y="2239"/>
                    <a:pt x="1" y="5001"/>
                  </a:cubicBezTo>
                  <a:cubicBezTo>
                    <a:pt x="1" y="7764"/>
                    <a:pt x="2251" y="10014"/>
                    <a:pt x="5013" y="10014"/>
                  </a:cubicBezTo>
                  <a:cubicBezTo>
                    <a:pt x="7776" y="10014"/>
                    <a:pt x="10014" y="7764"/>
                    <a:pt x="10014" y="5001"/>
                  </a:cubicBezTo>
                  <a:cubicBezTo>
                    <a:pt x="10014" y="2239"/>
                    <a:pt x="7776" y="1"/>
                    <a:pt x="5013"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468;p40">
              <a:extLst>
                <a:ext uri="{FF2B5EF4-FFF2-40B4-BE49-F238E27FC236}">
                  <a16:creationId xmlns:a16="http://schemas.microsoft.com/office/drawing/2014/main" id="{EC2B01CB-6FFD-D440-948A-DA1F49E1E305}"/>
                </a:ext>
              </a:extLst>
            </p:cNvPr>
            <p:cNvSpPr/>
            <p:nvPr/>
          </p:nvSpPr>
          <p:spPr>
            <a:xfrm>
              <a:off x="7045625" y="1851563"/>
              <a:ext cx="132775" cy="133675"/>
            </a:xfrm>
            <a:custGeom>
              <a:avLst/>
              <a:gdLst/>
              <a:ahLst/>
              <a:cxnLst/>
              <a:rect l="l" t="t" r="r" b="b"/>
              <a:pathLst>
                <a:path w="5311" h="5347" extrusionOk="0">
                  <a:moveTo>
                    <a:pt x="2655" y="1620"/>
                  </a:moveTo>
                  <a:cubicBezTo>
                    <a:pt x="3239" y="1620"/>
                    <a:pt x="3715" y="2084"/>
                    <a:pt x="3715" y="2667"/>
                  </a:cubicBezTo>
                  <a:cubicBezTo>
                    <a:pt x="3715" y="3251"/>
                    <a:pt x="3239" y="3727"/>
                    <a:pt x="2655" y="3727"/>
                  </a:cubicBezTo>
                  <a:cubicBezTo>
                    <a:pt x="2072" y="3727"/>
                    <a:pt x="1596" y="3251"/>
                    <a:pt x="1596" y="2667"/>
                  </a:cubicBezTo>
                  <a:cubicBezTo>
                    <a:pt x="1596" y="2084"/>
                    <a:pt x="2072" y="1620"/>
                    <a:pt x="2655" y="1620"/>
                  </a:cubicBezTo>
                  <a:close/>
                  <a:moveTo>
                    <a:pt x="2120" y="0"/>
                  </a:moveTo>
                  <a:cubicBezTo>
                    <a:pt x="1965" y="0"/>
                    <a:pt x="1846" y="119"/>
                    <a:pt x="1846" y="274"/>
                  </a:cubicBezTo>
                  <a:lnTo>
                    <a:pt x="1846" y="596"/>
                  </a:lnTo>
                  <a:cubicBezTo>
                    <a:pt x="1846" y="620"/>
                    <a:pt x="1822" y="655"/>
                    <a:pt x="1798" y="655"/>
                  </a:cubicBezTo>
                  <a:cubicBezTo>
                    <a:pt x="1572" y="751"/>
                    <a:pt x="1358" y="870"/>
                    <a:pt x="1179" y="1024"/>
                  </a:cubicBezTo>
                  <a:cubicBezTo>
                    <a:pt x="1165" y="1038"/>
                    <a:pt x="1147" y="1044"/>
                    <a:pt x="1130" y="1044"/>
                  </a:cubicBezTo>
                  <a:cubicBezTo>
                    <a:pt x="1118" y="1044"/>
                    <a:pt x="1106" y="1041"/>
                    <a:pt x="1096" y="1036"/>
                  </a:cubicBezTo>
                  <a:lnTo>
                    <a:pt x="905" y="917"/>
                  </a:lnTo>
                  <a:cubicBezTo>
                    <a:pt x="860" y="895"/>
                    <a:pt x="813" y="884"/>
                    <a:pt x="767" y="884"/>
                  </a:cubicBezTo>
                  <a:cubicBezTo>
                    <a:pt x="667" y="884"/>
                    <a:pt x="573" y="935"/>
                    <a:pt x="524" y="1024"/>
                  </a:cubicBezTo>
                  <a:lnTo>
                    <a:pt x="72" y="1798"/>
                  </a:lnTo>
                  <a:cubicBezTo>
                    <a:pt x="0" y="1929"/>
                    <a:pt x="48" y="2096"/>
                    <a:pt x="179" y="2179"/>
                  </a:cubicBezTo>
                  <a:lnTo>
                    <a:pt x="405" y="2310"/>
                  </a:lnTo>
                  <a:cubicBezTo>
                    <a:pt x="429" y="2322"/>
                    <a:pt x="441" y="2346"/>
                    <a:pt x="441" y="2370"/>
                  </a:cubicBezTo>
                  <a:cubicBezTo>
                    <a:pt x="417" y="2477"/>
                    <a:pt x="417" y="2572"/>
                    <a:pt x="417" y="2667"/>
                  </a:cubicBezTo>
                  <a:cubicBezTo>
                    <a:pt x="417" y="2834"/>
                    <a:pt x="429" y="2989"/>
                    <a:pt x="465" y="3144"/>
                  </a:cubicBezTo>
                  <a:cubicBezTo>
                    <a:pt x="477" y="3167"/>
                    <a:pt x="465" y="3203"/>
                    <a:pt x="441" y="3215"/>
                  </a:cubicBezTo>
                  <a:lnTo>
                    <a:pt x="262" y="3310"/>
                  </a:lnTo>
                  <a:cubicBezTo>
                    <a:pt x="131" y="3394"/>
                    <a:pt x="84" y="3560"/>
                    <a:pt x="155" y="3691"/>
                  </a:cubicBezTo>
                  <a:lnTo>
                    <a:pt x="608" y="4465"/>
                  </a:lnTo>
                  <a:cubicBezTo>
                    <a:pt x="657" y="4555"/>
                    <a:pt x="756" y="4606"/>
                    <a:pt x="856" y="4606"/>
                  </a:cubicBezTo>
                  <a:cubicBezTo>
                    <a:pt x="901" y="4606"/>
                    <a:pt x="947" y="4595"/>
                    <a:pt x="989" y="4572"/>
                  </a:cubicBezTo>
                  <a:lnTo>
                    <a:pt x="1251" y="4418"/>
                  </a:lnTo>
                  <a:cubicBezTo>
                    <a:pt x="1262" y="4412"/>
                    <a:pt x="1274" y="4409"/>
                    <a:pt x="1286" y="4409"/>
                  </a:cubicBezTo>
                  <a:cubicBezTo>
                    <a:pt x="1298" y="4409"/>
                    <a:pt x="1310" y="4412"/>
                    <a:pt x="1322" y="4418"/>
                  </a:cubicBezTo>
                  <a:cubicBezTo>
                    <a:pt x="1512" y="4561"/>
                    <a:pt x="1727" y="4668"/>
                    <a:pt x="1965" y="4739"/>
                  </a:cubicBezTo>
                  <a:cubicBezTo>
                    <a:pt x="2001" y="4751"/>
                    <a:pt x="2013" y="4775"/>
                    <a:pt x="2013" y="4799"/>
                  </a:cubicBezTo>
                  <a:lnTo>
                    <a:pt x="2013" y="5061"/>
                  </a:lnTo>
                  <a:cubicBezTo>
                    <a:pt x="2013" y="5215"/>
                    <a:pt x="2144" y="5346"/>
                    <a:pt x="2298" y="5346"/>
                  </a:cubicBezTo>
                  <a:lnTo>
                    <a:pt x="3191" y="5346"/>
                  </a:lnTo>
                  <a:cubicBezTo>
                    <a:pt x="3334" y="5346"/>
                    <a:pt x="3465" y="5215"/>
                    <a:pt x="3465" y="5061"/>
                  </a:cubicBezTo>
                  <a:lnTo>
                    <a:pt x="3465" y="4668"/>
                  </a:lnTo>
                  <a:cubicBezTo>
                    <a:pt x="3465" y="4644"/>
                    <a:pt x="3477" y="4620"/>
                    <a:pt x="3501" y="4608"/>
                  </a:cubicBezTo>
                  <a:cubicBezTo>
                    <a:pt x="3691" y="4513"/>
                    <a:pt x="3870" y="4394"/>
                    <a:pt x="4025" y="4251"/>
                  </a:cubicBezTo>
                  <a:cubicBezTo>
                    <a:pt x="4038" y="4244"/>
                    <a:pt x="4056" y="4237"/>
                    <a:pt x="4073" y="4237"/>
                  </a:cubicBezTo>
                  <a:cubicBezTo>
                    <a:pt x="4086" y="4237"/>
                    <a:pt x="4098" y="4241"/>
                    <a:pt x="4108" y="4251"/>
                  </a:cubicBezTo>
                  <a:lnTo>
                    <a:pt x="4406" y="4418"/>
                  </a:lnTo>
                  <a:cubicBezTo>
                    <a:pt x="4450" y="4446"/>
                    <a:pt x="4500" y="4459"/>
                    <a:pt x="4549" y="4459"/>
                  </a:cubicBezTo>
                  <a:cubicBezTo>
                    <a:pt x="4645" y="4459"/>
                    <a:pt x="4739" y="4409"/>
                    <a:pt x="4787" y="4322"/>
                  </a:cubicBezTo>
                  <a:lnTo>
                    <a:pt x="5239" y="3548"/>
                  </a:lnTo>
                  <a:cubicBezTo>
                    <a:pt x="5311" y="3418"/>
                    <a:pt x="5263" y="3239"/>
                    <a:pt x="5132" y="3167"/>
                  </a:cubicBezTo>
                  <a:lnTo>
                    <a:pt x="4751" y="2941"/>
                  </a:lnTo>
                  <a:cubicBezTo>
                    <a:pt x="4727" y="2929"/>
                    <a:pt x="4715" y="2906"/>
                    <a:pt x="4715" y="2882"/>
                  </a:cubicBezTo>
                  <a:cubicBezTo>
                    <a:pt x="4715" y="2810"/>
                    <a:pt x="4727" y="2739"/>
                    <a:pt x="4727" y="2667"/>
                  </a:cubicBezTo>
                  <a:cubicBezTo>
                    <a:pt x="4727" y="2536"/>
                    <a:pt x="4715" y="2405"/>
                    <a:pt x="4691" y="2286"/>
                  </a:cubicBezTo>
                  <a:cubicBezTo>
                    <a:pt x="4680" y="2251"/>
                    <a:pt x="4691" y="2227"/>
                    <a:pt x="4715" y="2215"/>
                  </a:cubicBezTo>
                  <a:lnTo>
                    <a:pt x="5049" y="2024"/>
                  </a:lnTo>
                  <a:cubicBezTo>
                    <a:pt x="5180" y="1953"/>
                    <a:pt x="5227" y="1774"/>
                    <a:pt x="5144" y="1643"/>
                  </a:cubicBezTo>
                  <a:lnTo>
                    <a:pt x="4703" y="870"/>
                  </a:lnTo>
                  <a:cubicBezTo>
                    <a:pt x="4648" y="783"/>
                    <a:pt x="4557" y="733"/>
                    <a:pt x="4463" y="733"/>
                  </a:cubicBezTo>
                  <a:cubicBezTo>
                    <a:pt x="4415" y="733"/>
                    <a:pt x="4367" y="746"/>
                    <a:pt x="4322" y="774"/>
                  </a:cubicBezTo>
                  <a:lnTo>
                    <a:pt x="3965" y="977"/>
                  </a:lnTo>
                  <a:cubicBezTo>
                    <a:pt x="3953" y="983"/>
                    <a:pt x="3941" y="986"/>
                    <a:pt x="3929" y="986"/>
                  </a:cubicBezTo>
                  <a:cubicBezTo>
                    <a:pt x="3918" y="986"/>
                    <a:pt x="3906" y="983"/>
                    <a:pt x="3894" y="977"/>
                  </a:cubicBezTo>
                  <a:cubicBezTo>
                    <a:pt x="3727" y="846"/>
                    <a:pt x="3537" y="739"/>
                    <a:pt x="3334" y="655"/>
                  </a:cubicBezTo>
                  <a:cubicBezTo>
                    <a:pt x="3310" y="655"/>
                    <a:pt x="3287" y="620"/>
                    <a:pt x="3287" y="596"/>
                  </a:cubicBezTo>
                  <a:lnTo>
                    <a:pt x="3287" y="274"/>
                  </a:lnTo>
                  <a:cubicBezTo>
                    <a:pt x="3287" y="119"/>
                    <a:pt x="3167" y="0"/>
                    <a:pt x="30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469;p40">
              <a:extLst>
                <a:ext uri="{FF2B5EF4-FFF2-40B4-BE49-F238E27FC236}">
                  <a16:creationId xmlns:a16="http://schemas.microsoft.com/office/drawing/2014/main" id="{2D4124CC-F78A-F64C-AD5F-C23CCF039C52}"/>
                </a:ext>
              </a:extLst>
            </p:cNvPr>
            <p:cNvSpPr txBox="1"/>
            <p:nvPr/>
          </p:nvSpPr>
          <p:spPr>
            <a:xfrm>
              <a:off x="4634313" y="2058175"/>
              <a:ext cx="683700" cy="29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dirty="0">
                  <a:solidFill>
                    <a:srgbClr val="434343"/>
                  </a:solidFill>
                  <a:latin typeface="Fira Sans Extra Condensed Medium"/>
                  <a:ea typeface="Fira Sans Extra Condensed Medium"/>
                  <a:cs typeface="Fira Sans Extra Condensed Medium"/>
                  <a:sym typeface="Fira Sans Extra Condensed Medium"/>
                </a:rPr>
                <a:t>02</a:t>
              </a:r>
              <a:endParaRPr sz="15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90" name="Google Shape;471;p40">
            <a:extLst>
              <a:ext uri="{FF2B5EF4-FFF2-40B4-BE49-F238E27FC236}">
                <a16:creationId xmlns:a16="http://schemas.microsoft.com/office/drawing/2014/main" id="{A6C0A3B1-E40A-8E45-874B-AE12C725460F}"/>
              </a:ext>
            </a:extLst>
          </p:cNvPr>
          <p:cNvGrpSpPr/>
          <p:nvPr/>
        </p:nvGrpSpPr>
        <p:grpSpPr>
          <a:xfrm>
            <a:off x="5987506" y="1786332"/>
            <a:ext cx="2656273" cy="746500"/>
            <a:chOff x="5068625" y="2609688"/>
            <a:chExt cx="2656273" cy="746500"/>
          </a:xfrm>
        </p:grpSpPr>
        <p:sp>
          <p:nvSpPr>
            <p:cNvPr id="91" name="Google Shape;472;p40">
              <a:extLst>
                <a:ext uri="{FF2B5EF4-FFF2-40B4-BE49-F238E27FC236}">
                  <a16:creationId xmlns:a16="http://schemas.microsoft.com/office/drawing/2014/main" id="{28EA8831-4AB2-864A-AC4D-8DE34F2BD1B2}"/>
                </a:ext>
              </a:extLst>
            </p:cNvPr>
            <p:cNvSpPr/>
            <p:nvPr/>
          </p:nvSpPr>
          <p:spPr>
            <a:xfrm>
              <a:off x="5068638" y="2672527"/>
              <a:ext cx="683690" cy="683661"/>
            </a:xfrm>
            <a:custGeom>
              <a:avLst/>
              <a:gdLst/>
              <a:ahLst/>
              <a:cxnLst/>
              <a:rect l="l" t="t" r="r" b="b"/>
              <a:pathLst>
                <a:path w="23945" h="23944" extrusionOk="0">
                  <a:moveTo>
                    <a:pt x="11978" y="0"/>
                  </a:moveTo>
                  <a:cubicBezTo>
                    <a:pt x="5370" y="0"/>
                    <a:pt x="1" y="5370"/>
                    <a:pt x="1" y="11978"/>
                  </a:cubicBezTo>
                  <a:lnTo>
                    <a:pt x="1084" y="11978"/>
                  </a:lnTo>
                  <a:cubicBezTo>
                    <a:pt x="1084" y="5965"/>
                    <a:pt x="5966" y="1084"/>
                    <a:pt x="11978" y="1084"/>
                  </a:cubicBezTo>
                  <a:cubicBezTo>
                    <a:pt x="17979" y="1084"/>
                    <a:pt x="22861" y="5965"/>
                    <a:pt x="22861" y="11978"/>
                  </a:cubicBezTo>
                  <a:cubicBezTo>
                    <a:pt x="22861" y="17979"/>
                    <a:pt x="17979" y="22860"/>
                    <a:pt x="11978" y="22860"/>
                  </a:cubicBezTo>
                  <a:lnTo>
                    <a:pt x="11978" y="23944"/>
                  </a:lnTo>
                  <a:cubicBezTo>
                    <a:pt x="18575" y="23944"/>
                    <a:pt x="23944" y="18574"/>
                    <a:pt x="23944" y="11978"/>
                  </a:cubicBezTo>
                  <a:cubicBezTo>
                    <a:pt x="23944" y="5370"/>
                    <a:pt x="18575" y="0"/>
                    <a:pt x="1197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473;p40">
              <a:extLst>
                <a:ext uri="{FF2B5EF4-FFF2-40B4-BE49-F238E27FC236}">
                  <a16:creationId xmlns:a16="http://schemas.microsoft.com/office/drawing/2014/main" id="{AED1145F-B8D5-3A4D-854F-B0189D5507CE}"/>
                </a:ext>
              </a:extLst>
            </p:cNvPr>
            <p:cNvSpPr/>
            <p:nvPr/>
          </p:nvSpPr>
          <p:spPr>
            <a:xfrm>
              <a:off x="5068638" y="2672527"/>
              <a:ext cx="683690" cy="683661"/>
            </a:xfrm>
            <a:custGeom>
              <a:avLst/>
              <a:gdLst/>
              <a:ahLst/>
              <a:cxnLst/>
              <a:rect l="l" t="t" r="r" b="b"/>
              <a:pathLst>
                <a:path w="23945" h="23944" extrusionOk="0">
                  <a:moveTo>
                    <a:pt x="11978" y="0"/>
                  </a:moveTo>
                  <a:lnTo>
                    <a:pt x="11978" y="1084"/>
                  </a:lnTo>
                  <a:cubicBezTo>
                    <a:pt x="17979" y="1084"/>
                    <a:pt x="22861" y="5965"/>
                    <a:pt x="22861" y="11978"/>
                  </a:cubicBezTo>
                  <a:cubicBezTo>
                    <a:pt x="22861" y="17979"/>
                    <a:pt x="17979" y="22860"/>
                    <a:pt x="11978" y="22860"/>
                  </a:cubicBezTo>
                  <a:cubicBezTo>
                    <a:pt x="5966" y="22860"/>
                    <a:pt x="1084" y="17979"/>
                    <a:pt x="1084" y="11978"/>
                  </a:cubicBezTo>
                  <a:lnTo>
                    <a:pt x="1" y="11978"/>
                  </a:lnTo>
                  <a:cubicBezTo>
                    <a:pt x="1" y="18574"/>
                    <a:pt x="5370" y="23944"/>
                    <a:pt x="11978" y="23944"/>
                  </a:cubicBezTo>
                  <a:cubicBezTo>
                    <a:pt x="18575" y="23944"/>
                    <a:pt x="23944" y="18574"/>
                    <a:pt x="23944" y="11978"/>
                  </a:cubicBezTo>
                  <a:cubicBezTo>
                    <a:pt x="23944" y="5370"/>
                    <a:pt x="18575" y="0"/>
                    <a:pt x="11978" y="0"/>
                  </a:cubicBezTo>
                  <a:close/>
                </a:path>
              </a:pathLst>
            </a:custGeom>
            <a:solidFill>
              <a:srgbClr val="5EB2FC"/>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474;p40">
              <a:extLst>
                <a:ext uri="{FF2B5EF4-FFF2-40B4-BE49-F238E27FC236}">
                  <a16:creationId xmlns:a16="http://schemas.microsoft.com/office/drawing/2014/main" id="{05E7DE84-076F-FF47-8511-291597B83BAA}"/>
                </a:ext>
              </a:extLst>
            </p:cNvPr>
            <p:cNvSpPr/>
            <p:nvPr/>
          </p:nvSpPr>
          <p:spPr>
            <a:xfrm>
              <a:off x="5741775" y="2974913"/>
              <a:ext cx="309000" cy="80400"/>
            </a:xfrm>
            <a:custGeom>
              <a:avLst/>
              <a:gdLst/>
              <a:ahLst/>
              <a:cxnLst/>
              <a:rect l="l" t="t" r="r" b="b"/>
              <a:pathLst>
                <a:path w="12360" h="3216" extrusionOk="0">
                  <a:moveTo>
                    <a:pt x="10752" y="560"/>
                  </a:moveTo>
                  <a:cubicBezTo>
                    <a:pt x="11312" y="560"/>
                    <a:pt x="11776" y="1013"/>
                    <a:pt x="11776" y="1584"/>
                  </a:cubicBezTo>
                  <a:cubicBezTo>
                    <a:pt x="11776" y="2144"/>
                    <a:pt x="11312" y="2596"/>
                    <a:pt x="10752" y="2596"/>
                  </a:cubicBezTo>
                  <a:cubicBezTo>
                    <a:pt x="10181" y="2596"/>
                    <a:pt x="9728" y="2144"/>
                    <a:pt x="9728" y="1584"/>
                  </a:cubicBezTo>
                  <a:cubicBezTo>
                    <a:pt x="9728" y="1013"/>
                    <a:pt x="10181" y="560"/>
                    <a:pt x="10752" y="560"/>
                  </a:cubicBezTo>
                  <a:close/>
                  <a:moveTo>
                    <a:pt x="10752" y="1"/>
                  </a:moveTo>
                  <a:cubicBezTo>
                    <a:pt x="10074" y="1"/>
                    <a:pt x="9490" y="441"/>
                    <a:pt x="9252" y="1036"/>
                  </a:cubicBezTo>
                  <a:lnTo>
                    <a:pt x="1" y="1036"/>
                  </a:lnTo>
                  <a:lnTo>
                    <a:pt x="1" y="2072"/>
                  </a:lnTo>
                  <a:lnTo>
                    <a:pt x="9204" y="2072"/>
                  </a:lnTo>
                  <a:cubicBezTo>
                    <a:pt x="9407" y="2668"/>
                    <a:pt x="10014" y="3215"/>
                    <a:pt x="10752" y="3215"/>
                  </a:cubicBezTo>
                  <a:cubicBezTo>
                    <a:pt x="11633" y="3215"/>
                    <a:pt x="12360" y="2489"/>
                    <a:pt x="12360" y="1608"/>
                  </a:cubicBezTo>
                  <a:cubicBezTo>
                    <a:pt x="12360" y="715"/>
                    <a:pt x="11633" y="1"/>
                    <a:pt x="10752" y="1"/>
                  </a:cubicBezTo>
                  <a:close/>
                </a:path>
              </a:pathLst>
            </a:custGeom>
            <a:solidFill>
              <a:srgbClr val="5EB2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475;p40">
              <a:extLst>
                <a:ext uri="{FF2B5EF4-FFF2-40B4-BE49-F238E27FC236}">
                  <a16:creationId xmlns:a16="http://schemas.microsoft.com/office/drawing/2014/main" id="{C22F5E7B-0BA8-C747-AB9B-63495DF30E55}"/>
                </a:ext>
              </a:extLst>
            </p:cNvPr>
            <p:cNvSpPr/>
            <p:nvPr/>
          </p:nvSpPr>
          <p:spPr>
            <a:xfrm>
              <a:off x="6181525" y="2731138"/>
              <a:ext cx="1543373"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5EB2F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0" i="0" u="none" strike="noStrike" cap="none" dirty="0">
                  <a:solidFill>
                    <a:schemeClr val="tx1"/>
                  </a:solidFill>
                  <a:latin typeface="Roboto"/>
                  <a:ea typeface="Roboto"/>
                  <a:cs typeface="Roboto"/>
                  <a:sym typeface="Roboto"/>
                </a:rPr>
                <a:t>Classification Models</a:t>
              </a:r>
              <a:endParaRPr b="0" i="0" u="none" strike="noStrike" cap="none" dirty="0">
                <a:solidFill>
                  <a:schemeClr val="tx1"/>
                </a:solidFill>
                <a:latin typeface="Roboto"/>
                <a:ea typeface="Roboto"/>
                <a:cs typeface="Roboto"/>
                <a:sym typeface="Roboto"/>
              </a:endParaRPr>
            </a:p>
          </p:txBody>
        </p:sp>
        <p:sp>
          <p:nvSpPr>
            <p:cNvPr id="95" name="Google Shape;476;p40">
              <a:extLst>
                <a:ext uri="{FF2B5EF4-FFF2-40B4-BE49-F238E27FC236}">
                  <a16:creationId xmlns:a16="http://schemas.microsoft.com/office/drawing/2014/main" id="{FCC47E8B-6607-C04B-AD24-2F27B7680BCD}"/>
                </a:ext>
              </a:extLst>
            </p:cNvPr>
            <p:cNvSpPr/>
            <p:nvPr/>
          </p:nvSpPr>
          <p:spPr>
            <a:xfrm>
              <a:off x="7420675" y="2609688"/>
              <a:ext cx="250350" cy="250350"/>
            </a:xfrm>
            <a:custGeom>
              <a:avLst/>
              <a:gdLst/>
              <a:ahLst/>
              <a:cxnLst/>
              <a:rect l="l" t="t" r="r" b="b"/>
              <a:pathLst>
                <a:path w="10014" h="10014" extrusionOk="0">
                  <a:moveTo>
                    <a:pt x="5013" y="1"/>
                  </a:moveTo>
                  <a:cubicBezTo>
                    <a:pt x="2251" y="1"/>
                    <a:pt x="0" y="2239"/>
                    <a:pt x="0" y="5001"/>
                  </a:cubicBezTo>
                  <a:cubicBezTo>
                    <a:pt x="0" y="7763"/>
                    <a:pt x="2251" y="10014"/>
                    <a:pt x="5013" y="10014"/>
                  </a:cubicBezTo>
                  <a:cubicBezTo>
                    <a:pt x="7775" y="10014"/>
                    <a:pt x="10013" y="7763"/>
                    <a:pt x="10013" y="5001"/>
                  </a:cubicBezTo>
                  <a:cubicBezTo>
                    <a:pt x="10013" y="2239"/>
                    <a:pt x="7775" y="1"/>
                    <a:pt x="5013"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477;p40">
              <a:extLst>
                <a:ext uri="{FF2B5EF4-FFF2-40B4-BE49-F238E27FC236}">
                  <a16:creationId xmlns:a16="http://schemas.microsoft.com/office/drawing/2014/main" id="{57113372-28B3-1540-B43B-88C331FA2937}"/>
                </a:ext>
              </a:extLst>
            </p:cNvPr>
            <p:cNvSpPr/>
            <p:nvPr/>
          </p:nvSpPr>
          <p:spPr>
            <a:xfrm>
              <a:off x="7464725" y="2653438"/>
              <a:ext cx="162550" cy="162550"/>
            </a:xfrm>
            <a:custGeom>
              <a:avLst/>
              <a:gdLst/>
              <a:ahLst/>
              <a:cxnLst/>
              <a:rect l="l" t="t" r="r" b="b"/>
              <a:pathLst>
                <a:path w="6502" h="6502" extrusionOk="0">
                  <a:moveTo>
                    <a:pt x="4894" y="1"/>
                  </a:moveTo>
                  <a:cubicBezTo>
                    <a:pt x="4501" y="13"/>
                    <a:pt x="4120" y="167"/>
                    <a:pt x="3822" y="465"/>
                  </a:cubicBezTo>
                  <a:cubicBezTo>
                    <a:pt x="3394" y="894"/>
                    <a:pt x="3263" y="1513"/>
                    <a:pt x="3441" y="2061"/>
                  </a:cubicBezTo>
                  <a:cubicBezTo>
                    <a:pt x="3465" y="2132"/>
                    <a:pt x="3453" y="2203"/>
                    <a:pt x="3406" y="2263"/>
                  </a:cubicBezTo>
                  <a:lnTo>
                    <a:pt x="2251" y="3418"/>
                  </a:lnTo>
                  <a:cubicBezTo>
                    <a:pt x="2219" y="3450"/>
                    <a:pt x="2171" y="3466"/>
                    <a:pt x="2122" y="3466"/>
                  </a:cubicBezTo>
                  <a:cubicBezTo>
                    <a:pt x="2097" y="3466"/>
                    <a:pt x="2072" y="3462"/>
                    <a:pt x="2048" y="3454"/>
                  </a:cubicBezTo>
                  <a:cubicBezTo>
                    <a:pt x="1891" y="3404"/>
                    <a:pt x="1726" y="3378"/>
                    <a:pt x="1561" y="3378"/>
                  </a:cubicBezTo>
                  <a:cubicBezTo>
                    <a:pt x="1176" y="3378"/>
                    <a:pt x="788" y="3516"/>
                    <a:pt x="489" y="3799"/>
                  </a:cubicBezTo>
                  <a:cubicBezTo>
                    <a:pt x="167" y="4097"/>
                    <a:pt x="12" y="4501"/>
                    <a:pt x="0" y="4894"/>
                  </a:cubicBezTo>
                  <a:cubicBezTo>
                    <a:pt x="0" y="5015"/>
                    <a:pt x="93" y="5098"/>
                    <a:pt x="190" y="5098"/>
                  </a:cubicBezTo>
                  <a:cubicBezTo>
                    <a:pt x="236" y="5098"/>
                    <a:pt x="283" y="5079"/>
                    <a:pt x="322" y="5037"/>
                  </a:cubicBezTo>
                  <a:lnTo>
                    <a:pt x="905" y="4466"/>
                  </a:lnTo>
                  <a:cubicBezTo>
                    <a:pt x="941" y="4424"/>
                    <a:pt x="989" y="4403"/>
                    <a:pt x="1036" y="4403"/>
                  </a:cubicBezTo>
                  <a:cubicBezTo>
                    <a:pt x="1084" y="4403"/>
                    <a:pt x="1131" y="4424"/>
                    <a:pt x="1167" y="4466"/>
                  </a:cubicBezTo>
                  <a:lnTo>
                    <a:pt x="2036" y="5323"/>
                  </a:lnTo>
                  <a:cubicBezTo>
                    <a:pt x="2120" y="5406"/>
                    <a:pt x="2120" y="5525"/>
                    <a:pt x="2036" y="5597"/>
                  </a:cubicBezTo>
                  <a:lnTo>
                    <a:pt x="1453" y="6180"/>
                  </a:lnTo>
                  <a:cubicBezTo>
                    <a:pt x="1334" y="6299"/>
                    <a:pt x="1429" y="6502"/>
                    <a:pt x="1596" y="6502"/>
                  </a:cubicBezTo>
                  <a:cubicBezTo>
                    <a:pt x="1989" y="6490"/>
                    <a:pt x="2370" y="6335"/>
                    <a:pt x="2667" y="6049"/>
                  </a:cubicBezTo>
                  <a:cubicBezTo>
                    <a:pt x="3096" y="5609"/>
                    <a:pt x="3227" y="4990"/>
                    <a:pt x="3048" y="4442"/>
                  </a:cubicBezTo>
                  <a:cubicBezTo>
                    <a:pt x="3025" y="4370"/>
                    <a:pt x="3036" y="4299"/>
                    <a:pt x="3096" y="4239"/>
                  </a:cubicBezTo>
                  <a:lnTo>
                    <a:pt x="4239" y="3096"/>
                  </a:lnTo>
                  <a:cubicBezTo>
                    <a:pt x="4280" y="3056"/>
                    <a:pt x="4326" y="3037"/>
                    <a:pt x="4374" y="3037"/>
                  </a:cubicBezTo>
                  <a:cubicBezTo>
                    <a:pt x="4396" y="3037"/>
                    <a:pt x="4419" y="3041"/>
                    <a:pt x="4441" y="3049"/>
                  </a:cubicBezTo>
                  <a:cubicBezTo>
                    <a:pt x="4602" y="3099"/>
                    <a:pt x="4770" y="3124"/>
                    <a:pt x="4937" y="3124"/>
                  </a:cubicBezTo>
                  <a:cubicBezTo>
                    <a:pt x="5325" y="3124"/>
                    <a:pt x="5710" y="2987"/>
                    <a:pt x="6001" y="2704"/>
                  </a:cubicBezTo>
                  <a:cubicBezTo>
                    <a:pt x="6323" y="2406"/>
                    <a:pt x="6489" y="2013"/>
                    <a:pt x="6501" y="1608"/>
                  </a:cubicBezTo>
                  <a:cubicBezTo>
                    <a:pt x="6501" y="1487"/>
                    <a:pt x="6408" y="1410"/>
                    <a:pt x="6307" y="1410"/>
                  </a:cubicBezTo>
                  <a:cubicBezTo>
                    <a:pt x="6259" y="1410"/>
                    <a:pt x="6210" y="1427"/>
                    <a:pt x="6168" y="1465"/>
                  </a:cubicBezTo>
                  <a:lnTo>
                    <a:pt x="5644" y="1989"/>
                  </a:lnTo>
                  <a:cubicBezTo>
                    <a:pt x="5569" y="2064"/>
                    <a:pt x="5497" y="2096"/>
                    <a:pt x="5437" y="2096"/>
                  </a:cubicBezTo>
                  <a:cubicBezTo>
                    <a:pt x="5392" y="2096"/>
                    <a:pt x="5353" y="2079"/>
                    <a:pt x="5322" y="2049"/>
                  </a:cubicBezTo>
                  <a:lnTo>
                    <a:pt x="4453" y="1180"/>
                  </a:lnTo>
                  <a:cubicBezTo>
                    <a:pt x="4382" y="1108"/>
                    <a:pt x="4382" y="989"/>
                    <a:pt x="4453" y="906"/>
                  </a:cubicBezTo>
                  <a:lnTo>
                    <a:pt x="5037" y="334"/>
                  </a:lnTo>
                  <a:cubicBezTo>
                    <a:pt x="5156" y="203"/>
                    <a:pt x="5061" y="1"/>
                    <a:pt x="48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478;p40">
              <a:extLst>
                <a:ext uri="{FF2B5EF4-FFF2-40B4-BE49-F238E27FC236}">
                  <a16:creationId xmlns:a16="http://schemas.microsoft.com/office/drawing/2014/main" id="{86402244-8D41-8246-B7B9-91B0E20160DC}"/>
                </a:ext>
              </a:extLst>
            </p:cNvPr>
            <p:cNvSpPr txBox="1"/>
            <p:nvPr/>
          </p:nvSpPr>
          <p:spPr>
            <a:xfrm>
              <a:off x="5068625" y="2868688"/>
              <a:ext cx="683700" cy="29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dirty="0">
                  <a:solidFill>
                    <a:srgbClr val="434343"/>
                  </a:solidFill>
                  <a:latin typeface="Fira Sans Extra Condensed Medium"/>
                  <a:ea typeface="Fira Sans Extra Condensed Medium"/>
                  <a:cs typeface="Fira Sans Extra Condensed Medium"/>
                  <a:sym typeface="Fira Sans Extra Condensed Medium"/>
                </a:rPr>
                <a:t>04</a:t>
              </a:r>
              <a:endParaRPr sz="15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grpSp>
      <p:pic>
        <p:nvPicPr>
          <p:cNvPr id="89" name="Picture 88">
            <a:extLst>
              <a:ext uri="{FF2B5EF4-FFF2-40B4-BE49-F238E27FC236}">
                <a16:creationId xmlns:a16="http://schemas.microsoft.com/office/drawing/2014/main" id="{701009E4-79AF-5242-952E-8FE1BD69D376}"/>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grpSp>
        <p:nvGrpSpPr>
          <p:cNvPr id="99" name="Google Shape;451;p40">
            <a:extLst>
              <a:ext uri="{FF2B5EF4-FFF2-40B4-BE49-F238E27FC236}">
                <a16:creationId xmlns:a16="http://schemas.microsoft.com/office/drawing/2014/main" id="{B54950E5-9ACA-D44B-A870-E4A63319E59B}"/>
              </a:ext>
            </a:extLst>
          </p:cNvPr>
          <p:cNvGrpSpPr/>
          <p:nvPr/>
        </p:nvGrpSpPr>
        <p:grpSpPr>
          <a:xfrm>
            <a:off x="2999942" y="1100385"/>
            <a:ext cx="2657048" cy="766471"/>
            <a:chOff x="4086475" y="976763"/>
            <a:chExt cx="2657048" cy="766471"/>
          </a:xfrm>
        </p:grpSpPr>
        <p:sp>
          <p:nvSpPr>
            <p:cNvPr id="100" name="Google Shape;452;p40">
              <a:extLst>
                <a:ext uri="{FF2B5EF4-FFF2-40B4-BE49-F238E27FC236}">
                  <a16:creationId xmlns:a16="http://schemas.microsoft.com/office/drawing/2014/main" id="{BD859DB1-CAEE-0A4C-8516-1F1600A8342C}"/>
                </a:ext>
              </a:extLst>
            </p:cNvPr>
            <p:cNvSpPr/>
            <p:nvPr/>
          </p:nvSpPr>
          <p:spPr>
            <a:xfrm>
              <a:off x="4758125" y="1392288"/>
              <a:ext cx="237275" cy="14600"/>
            </a:xfrm>
            <a:custGeom>
              <a:avLst/>
              <a:gdLst/>
              <a:ahLst/>
              <a:cxnLst/>
              <a:rect l="l" t="t" r="r" b="b"/>
              <a:pathLst>
                <a:path w="9491" h="584" extrusionOk="0">
                  <a:moveTo>
                    <a:pt x="1" y="0"/>
                  </a:moveTo>
                  <a:lnTo>
                    <a:pt x="1" y="584"/>
                  </a:lnTo>
                  <a:lnTo>
                    <a:pt x="9490" y="584"/>
                  </a:lnTo>
                  <a:lnTo>
                    <a:pt x="9490" y="0"/>
                  </a:lnTo>
                  <a:close/>
                </a:path>
              </a:pathLst>
            </a:custGeom>
            <a:solidFill>
              <a:srgbClr val="FCDF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453;p40">
              <a:extLst>
                <a:ext uri="{FF2B5EF4-FFF2-40B4-BE49-F238E27FC236}">
                  <a16:creationId xmlns:a16="http://schemas.microsoft.com/office/drawing/2014/main" id="{AE5E58B9-4D31-5C4E-9486-29C3C0CF5188}"/>
                </a:ext>
              </a:extLst>
            </p:cNvPr>
            <p:cNvSpPr/>
            <p:nvPr/>
          </p:nvSpPr>
          <p:spPr>
            <a:xfrm>
              <a:off x="4757825" y="1361013"/>
              <a:ext cx="310800" cy="80400"/>
            </a:xfrm>
            <a:custGeom>
              <a:avLst/>
              <a:gdLst/>
              <a:ahLst/>
              <a:cxnLst/>
              <a:rect l="l" t="t" r="r" b="b"/>
              <a:pathLst>
                <a:path w="12432" h="3216" extrusionOk="0">
                  <a:moveTo>
                    <a:pt x="10824" y="596"/>
                  </a:moveTo>
                  <a:cubicBezTo>
                    <a:pt x="11383" y="596"/>
                    <a:pt x="11848" y="1049"/>
                    <a:pt x="11848" y="1620"/>
                  </a:cubicBezTo>
                  <a:cubicBezTo>
                    <a:pt x="11848" y="2180"/>
                    <a:pt x="11383" y="2632"/>
                    <a:pt x="10824" y="2632"/>
                  </a:cubicBezTo>
                  <a:cubicBezTo>
                    <a:pt x="10252" y="2632"/>
                    <a:pt x="9800" y="2180"/>
                    <a:pt x="9800" y="1620"/>
                  </a:cubicBezTo>
                  <a:cubicBezTo>
                    <a:pt x="9800" y="1049"/>
                    <a:pt x="10252" y="596"/>
                    <a:pt x="10824" y="596"/>
                  </a:cubicBezTo>
                  <a:close/>
                  <a:moveTo>
                    <a:pt x="10824" y="1"/>
                  </a:moveTo>
                  <a:cubicBezTo>
                    <a:pt x="10145" y="1"/>
                    <a:pt x="9562" y="406"/>
                    <a:pt x="9335" y="1001"/>
                  </a:cubicBezTo>
                  <a:lnTo>
                    <a:pt x="1" y="1001"/>
                  </a:lnTo>
                  <a:lnTo>
                    <a:pt x="1" y="2037"/>
                  </a:lnTo>
                  <a:lnTo>
                    <a:pt x="9276" y="2037"/>
                  </a:lnTo>
                  <a:cubicBezTo>
                    <a:pt x="9478" y="2787"/>
                    <a:pt x="10086" y="3216"/>
                    <a:pt x="10824" y="3216"/>
                  </a:cubicBezTo>
                  <a:cubicBezTo>
                    <a:pt x="11705" y="3216"/>
                    <a:pt x="12431" y="2489"/>
                    <a:pt x="12431" y="1608"/>
                  </a:cubicBezTo>
                  <a:cubicBezTo>
                    <a:pt x="12431" y="715"/>
                    <a:pt x="11705" y="1"/>
                    <a:pt x="10824"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454;p40">
              <a:extLst>
                <a:ext uri="{FF2B5EF4-FFF2-40B4-BE49-F238E27FC236}">
                  <a16:creationId xmlns:a16="http://schemas.microsoft.com/office/drawing/2014/main" id="{AE4F971D-A068-EF45-8EA7-079801D172CC}"/>
                </a:ext>
              </a:extLst>
            </p:cNvPr>
            <p:cNvSpPr/>
            <p:nvPr/>
          </p:nvSpPr>
          <p:spPr>
            <a:xfrm>
              <a:off x="5200150" y="1098188"/>
              <a:ext cx="1543373" cy="606350"/>
            </a:xfrm>
            <a:custGeom>
              <a:avLst/>
              <a:gdLst/>
              <a:ahLst/>
              <a:cxnLst/>
              <a:rect l="l" t="t" r="r" b="b"/>
              <a:pathLst>
                <a:path w="54817" h="24254" extrusionOk="0">
                  <a:moveTo>
                    <a:pt x="1060" y="1"/>
                  </a:moveTo>
                  <a:cubicBezTo>
                    <a:pt x="477" y="1"/>
                    <a:pt x="1" y="477"/>
                    <a:pt x="1" y="1060"/>
                  </a:cubicBezTo>
                  <a:lnTo>
                    <a:pt x="1" y="23194"/>
                  </a:lnTo>
                  <a:cubicBezTo>
                    <a:pt x="1" y="23778"/>
                    <a:pt x="477" y="24254"/>
                    <a:pt x="1060" y="24254"/>
                  </a:cubicBezTo>
                  <a:lnTo>
                    <a:pt x="53757" y="24254"/>
                  </a:lnTo>
                  <a:cubicBezTo>
                    <a:pt x="54341" y="24254"/>
                    <a:pt x="54817" y="23778"/>
                    <a:pt x="54817" y="23194"/>
                  </a:cubicBezTo>
                  <a:lnTo>
                    <a:pt x="54817" y="1060"/>
                  </a:lnTo>
                  <a:cubicBezTo>
                    <a:pt x="54817" y="477"/>
                    <a:pt x="54341" y="1"/>
                    <a:pt x="5375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b="0" i="0" u="none" strike="noStrike" cap="none" dirty="0">
                  <a:solidFill>
                    <a:schemeClr val="tx1"/>
                  </a:solidFill>
                  <a:latin typeface="Roboto"/>
                  <a:ea typeface="Roboto"/>
                  <a:cs typeface="Roboto"/>
                  <a:sym typeface="Roboto"/>
                </a:rPr>
                <a:t>Pre-processing</a:t>
              </a:r>
              <a:endParaRPr b="0" i="0" u="none" strike="noStrike" cap="none" dirty="0">
                <a:solidFill>
                  <a:schemeClr val="tx1"/>
                </a:solidFill>
                <a:latin typeface="Roboto"/>
                <a:ea typeface="Roboto"/>
                <a:cs typeface="Roboto"/>
                <a:sym typeface="Roboto"/>
              </a:endParaRPr>
            </a:p>
          </p:txBody>
        </p:sp>
        <p:sp>
          <p:nvSpPr>
            <p:cNvPr id="103" name="Google Shape;455;p40">
              <a:extLst>
                <a:ext uri="{FF2B5EF4-FFF2-40B4-BE49-F238E27FC236}">
                  <a16:creationId xmlns:a16="http://schemas.microsoft.com/office/drawing/2014/main" id="{2D055C74-90CA-3A48-BD8B-B0C3C46DAF82}"/>
                </a:ext>
              </a:extLst>
            </p:cNvPr>
            <p:cNvSpPr/>
            <p:nvPr/>
          </p:nvSpPr>
          <p:spPr>
            <a:xfrm>
              <a:off x="6439300" y="976763"/>
              <a:ext cx="250350" cy="250350"/>
            </a:xfrm>
            <a:custGeom>
              <a:avLst/>
              <a:gdLst/>
              <a:ahLst/>
              <a:cxnLst/>
              <a:rect l="l" t="t" r="r" b="b"/>
              <a:pathLst>
                <a:path w="10014" h="10014" extrusionOk="0">
                  <a:moveTo>
                    <a:pt x="5013" y="0"/>
                  </a:moveTo>
                  <a:cubicBezTo>
                    <a:pt x="2239" y="0"/>
                    <a:pt x="0" y="2238"/>
                    <a:pt x="0" y="5001"/>
                  </a:cubicBezTo>
                  <a:cubicBezTo>
                    <a:pt x="0" y="7775"/>
                    <a:pt x="2239" y="10013"/>
                    <a:pt x="5013" y="10013"/>
                  </a:cubicBezTo>
                  <a:cubicBezTo>
                    <a:pt x="7775" y="10013"/>
                    <a:pt x="10014" y="7775"/>
                    <a:pt x="10014" y="5001"/>
                  </a:cubicBezTo>
                  <a:cubicBezTo>
                    <a:pt x="10014" y="2238"/>
                    <a:pt x="7775" y="0"/>
                    <a:pt x="501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456;p40">
              <a:extLst>
                <a:ext uri="{FF2B5EF4-FFF2-40B4-BE49-F238E27FC236}">
                  <a16:creationId xmlns:a16="http://schemas.microsoft.com/office/drawing/2014/main" id="{4508735F-96F8-6248-8ECB-05024683F1C0}"/>
                </a:ext>
              </a:extLst>
            </p:cNvPr>
            <p:cNvSpPr/>
            <p:nvPr/>
          </p:nvSpPr>
          <p:spPr>
            <a:xfrm>
              <a:off x="6496150" y="1052963"/>
              <a:ext cx="117300" cy="113800"/>
            </a:xfrm>
            <a:custGeom>
              <a:avLst/>
              <a:gdLst/>
              <a:ahLst/>
              <a:cxnLst/>
              <a:rect l="l" t="t" r="r" b="b"/>
              <a:pathLst>
                <a:path w="4692" h="4552" extrusionOk="0">
                  <a:moveTo>
                    <a:pt x="2417" y="0"/>
                  </a:moveTo>
                  <a:cubicBezTo>
                    <a:pt x="1072" y="0"/>
                    <a:pt x="0" y="1167"/>
                    <a:pt x="155" y="2536"/>
                  </a:cubicBezTo>
                  <a:cubicBezTo>
                    <a:pt x="274" y="3572"/>
                    <a:pt x="1120" y="4417"/>
                    <a:pt x="2155" y="4536"/>
                  </a:cubicBezTo>
                  <a:cubicBezTo>
                    <a:pt x="2244" y="4546"/>
                    <a:pt x="2332" y="4551"/>
                    <a:pt x="2419" y="4551"/>
                  </a:cubicBezTo>
                  <a:cubicBezTo>
                    <a:pt x="3671" y="4551"/>
                    <a:pt x="4692" y="3532"/>
                    <a:pt x="4692" y="2274"/>
                  </a:cubicBezTo>
                  <a:lnTo>
                    <a:pt x="2417" y="2274"/>
                  </a:lnTo>
                  <a:lnTo>
                    <a:pt x="24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457;p40">
              <a:extLst>
                <a:ext uri="{FF2B5EF4-FFF2-40B4-BE49-F238E27FC236}">
                  <a16:creationId xmlns:a16="http://schemas.microsoft.com/office/drawing/2014/main" id="{38460262-6722-8F41-9CAC-09DF4135BDBD}"/>
                </a:ext>
              </a:extLst>
            </p:cNvPr>
            <p:cNvSpPr/>
            <p:nvPr/>
          </p:nvSpPr>
          <p:spPr>
            <a:xfrm>
              <a:off x="6572350" y="1037163"/>
              <a:ext cx="56875" cy="56900"/>
            </a:xfrm>
            <a:custGeom>
              <a:avLst/>
              <a:gdLst/>
              <a:ahLst/>
              <a:cxnLst/>
              <a:rect l="l" t="t" r="r" b="b"/>
              <a:pathLst>
                <a:path w="2275" h="2276" extrusionOk="0">
                  <a:moveTo>
                    <a:pt x="0" y="1"/>
                  </a:moveTo>
                  <a:lnTo>
                    <a:pt x="0" y="2275"/>
                  </a:lnTo>
                  <a:lnTo>
                    <a:pt x="2275" y="2275"/>
                  </a:lnTo>
                  <a:cubicBezTo>
                    <a:pt x="2275" y="1013"/>
                    <a:pt x="1263" y="1"/>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458;p40">
              <a:extLst>
                <a:ext uri="{FF2B5EF4-FFF2-40B4-BE49-F238E27FC236}">
                  <a16:creationId xmlns:a16="http://schemas.microsoft.com/office/drawing/2014/main" id="{34863AAD-2C65-804A-883D-9FBFAFA65270}"/>
                </a:ext>
              </a:extLst>
            </p:cNvPr>
            <p:cNvSpPr/>
            <p:nvPr/>
          </p:nvSpPr>
          <p:spPr>
            <a:xfrm>
              <a:off x="4086475" y="1059513"/>
              <a:ext cx="683721" cy="683721"/>
            </a:xfrm>
            <a:custGeom>
              <a:avLst/>
              <a:gdLst/>
              <a:ahLst/>
              <a:cxnLst/>
              <a:rect l="l" t="t" r="r" b="b"/>
              <a:pathLst>
                <a:path w="23944" h="23944" extrusionOk="0">
                  <a:moveTo>
                    <a:pt x="11978" y="1"/>
                  </a:moveTo>
                  <a:cubicBezTo>
                    <a:pt x="5370" y="1"/>
                    <a:pt x="0" y="5370"/>
                    <a:pt x="0" y="11978"/>
                  </a:cubicBezTo>
                  <a:cubicBezTo>
                    <a:pt x="0" y="18574"/>
                    <a:pt x="5370" y="23944"/>
                    <a:pt x="11978" y="23944"/>
                  </a:cubicBezTo>
                  <a:cubicBezTo>
                    <a:pt x="18574" y="23944"/>
                    <a:pt x="23944" y="18574"/>
                    <a:pt x="23944" y="11978"/>
                  </a:cubicBezTo>
                  <a:lnTo>
                    <a:pt x="22860" y="11978"/>
                  </a:lnTo>
                  <a:cubicBezTo>
                    <a:pt x="22860" y="17979"/>
                    <a:pt x="17979" y="22861"/>
                    <a:pt x="11978" y="22861"/>
                  </a:cubicBezTo>
                  <a:cubicBezTo>
                    <a:pt x="5977" y="22861"/>
                    <a:pt x="1084" y="17979"/>
                    <a:pt x="1084" y="11978"/>
                  </a:cubicBezTo>
                  <a:cubicBezTo>
                    <a:pt x="1084" y="5966"/>
                    <a:pt x="5977" y="1084"/>
                    <a:pt x="11978" y="1084"/>
                  </a:cubicBezTo>
                  <a:lnTo>
                    <a:pt x="1197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459;p40">
              <a:extLst>
                <a:ext uri="{FF2B5EF4-FFF2-40B4-BE49-F238E27FC236}">
                  <a16:creationId xmlns:a16="http://schemas.microsoft.com/office/drawing/2014/main" id="{C9603528-07E7-DC4E-A28D-31F3649FC62F}"/>
                </a:ext>
              </a:extLst>
            </p:cNvPr>
            <p:cNvSpPr/>
            <p:nvPr/>
          </p:nvSpPr>
          <p:spPr>
            <a:xfrm>
              <a:off x="4428468" y="1059513"/>
              <a:ext cx="341718" cy="342060"/>
            </a:xfrm>
            <a:custGeom>
              <a:avLst/>
              <a:gdLst/>
              <a:ahLst/>
              <a:cxnLst/>
              <a:rect l="l" t="t" r="r" b="b"/>
              <a:pathLst>
                <a:path w="11967" h="11979" extrusionOk="0">
                  <a:moveTo>
                    <a:pt x="1" y="1"/>
                  </a:moveTo>
                  <a:lnTo>
                    <a:pt x="1" y="1084"/>
                  </a:lnTo>
                  <a:cubicBezTo>
                    <a:pt x="6002" y="1084"/>
                    <a:pt x="10883" y="5966"/>
                    <a:pt x="10883" y="11978"/>
                  </a:cubicBezTo>
                  <a:lnTo>
                    <a:pt x="11967" y="11978"/>
                  </a:lnTo>
                  <a:cubicBezTo>
                    <a:pt x="11967" y="5370"/>
                    <a:pt x="6597" y="1"/>
                    <a:pt x="1" y="1"/>
                  </a:cubicBezTo>
                  <a:close/>
                </a:path>
              </a:pathLst>
            </a:custGeom>
            <a:solidFill>
              <a:srgbClr val="FCBD2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460;p40">
              <a:extLst>
                <a:ext uri="{FF2B5EF4-FFF2-40B4-BE49-F238E27FC236}">
                  <a16:creationId xmlns:a16="http://schemas.microsoft.com/office/drawing/2014/main" id="{F463F8C0-ABF7-AC41-ADFF-80721C1B5947}"/>
                </a:ext>
              </a:extLst>
            </p:cNvPr>
            <p:cNvSpPr txBox="1"/>
            <p:nvPr/>
          </p:nvSpPr>
          <p:spPr>
            <a:xfrm>
              <a:off x="4086488" y="1251650"/>
              <a:ext cx="683700" cy="299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a:solidFill>
                    <a:srgbClr val="434343"/>
                  </a:solidFill>
                  <a:latin typeface="Fira Sans Extra Condensed Medium"/>
                  <a:ea typeface="Fira Sans Extra Condensed Medium"/>
                  <a:cs typeface="Fira Sans Extra Condensed Medium"/>
                  <a:sym typeface="Fira Sans Extra Condensed Medium"/>
                </a:rPr>
                <a:t>01</a:t>
              </a:r>
              <a:endParaRPr sz="15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3" name="Slide Number Placeholder 2">
            <a:extLst>
              <a:ext uri="{FF2B5EF4-FFF2-40B4-BE49-F238E27FC236}">
                <a16:creationId xmlns:a16="http://schemas.microsoft.com/office/drawing/2014/main" id="{6AD2AD75-791A-2D42-A217-03E3B9FC3B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ustDataLst>
      <p:tags r:id="rId1"/>
    </p:custDataLst>
    <p:extLst>
      <p:ext uri="{BB962C8B-B14F-4D97-AF65-F5344CB8AC3E}">
        <p14:creationId xmlns:p14="http://schemas.microsoft.com/office/powerpoint/2010/main" val="161656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checkerboard(across)">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checkerboard(across)">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checkerboard(across)">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checkerboard(across)">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checkerboard(across)">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1757074" y="229738"/>
            <a:ext cx="9039727"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lvl="0" algn="ctr">
              <a:buClr>
                <a:srgbClr val="000000"/>
              </a:buClr>
              <a:defRPr/>
            </a:pPr>
            <a:r>
              <a:rPr lang="en-IN" dirty="0">
                <a:solidFill>
                  <a:srgbClr val="000000"/>
                </a:solidFill>
              </a:rPr>
              <a:t>5. </a:t>
            </a:r>
            <a:r>
              <a:rPr lang="en-US" dirty="0"/>
              <a:t>Model Training Configuration contd.</a:t>
            </a:r>
            <a:r>
              <a:rPr lang="en-IN" dirty="0"/>
              <a:t> </a:t>
            </a:r>
            <a:endPar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endParaRPr>
          </a:p>
        </p:txBody>
      </p:sp>
      <p:pic>
        <p:nvPicPr>
          <p:cNvPr id="57" name="Picture 56">
            <a:extLst>
              <a:ext uri="{FF2B5EF4-FFF2-40B4-BE49-F238E27FC236}">
                <a16:creationId xmlns:a16="http://schemas.microsoft.com/office/drawing/2014/main" id="{56CB311C-E51D-9B44-B6F7-09BB3BBBA0BD}"/>
              </a:ext>
            </a:extLst>
          </p:cNvPr>
          <p:cNvPicPr>
            <a:picLocks noChangeAspect="1"/>
          </p:cNvPicPr>
          <p:nvPr/>
        </p:nvPicPr>
        <p:blipFill>
          <a:blip r:embed="rId5">
            <a:alphaModFix amt="8000"/>
          </a:blip>
          <a:stretch>
            <a:fillRect/>
          </a:stretch>
        </p:blipFill>
        <p:spPr>
          <a:xfrm>
            <a:off x="1491364" y="441273"/>
            <a:ext cx="6374338" cy="4679604"/>
          </a:xfrm>
          <a:prstGeom prst="rect">
            <a:avLst/>
          </a:prstGeom>
          <a:effectLst/>
        </p:spPr>
      </p:pic>
      <p:grpSp>
        <p:nvGrpSpPr>
          <p:cNvPr id="61" name="Google Shape;682;p45">
            <a:extLst>
              <a:ext uri="{FF2B5EF4-FFF2-40B4-BE49-F238E27FC236}">
                <a16:creationId xmlns:a16="http://schemas.microsoft.com/office/drawing/2014/main" id="{3E491795-A166-6746-91EE-05D73AA3AAED}"/>
              </a:ext>
            </a:extLst>
          </p:cNvPr>
          <p:cNvGrpSpPr/>
          <p:nvPr/>
        </p:nvGrpSpPr>
        <p:grpSpPr>
          <a:xfrm>
            <a:off x="2385263" y="1419467"/>
            <a:ext cx="1508369" cy="2697700"/>
            <a:chOff x="3046440" y="1415363"/>
            <a:chExt cx="1508369" cy="2697700"/>
          </a:xfrm>
        </p:grpSpPr>
        <p:sp>
          <p:nvSpPr>
            <p:cNvPr id="89" name="Google Shape;683;p45">
              <a:extLst>
                <a:ext uri="{FF2B5EF4-FFF2-40B4-BE49-F238E27FC236}">
                  <a16:creationId xmlns:a16="http://schemas.microsoft.com/office/drawing/2014/main" id="{0B57FC8E-F87D-4A4B-8248-FFFB9048E4AF}"/>
                </a:ext>
              </a:extLst>
            </p:cNvPr>
            <p:cNvSpPr/>
            <p:nvPr/>
          </p:nvSpPr>
          <p:spPr>
            <a:xfrm>
              <a:off x="3098059" y="1848613"/>
              <a:ext cx="1456750" cy="2190091"/>
            </a:xfrm>
            <a:custGeom>
              <a:avLst/>
              <a:gdLst/>
              <a:ahLst/>
              <a:cxnLst/>
              <a:rect l="l" t="t" r="r" b="b"/>
              <a:pathLst>
                <a:path w="58270" h="94953" extrusionOk="0">
                  <a:moveTo>
                    <a:pt x="1" y="0"/>
                  </a:moveTo>
                  <a:lnTo>
                    <a:pt x="1" y="94952"/>
                  </a:lnTo>
                  <a:lnTo>
                    <a:pt x="58270" y="94952"/>
                  </a:lnTo>
                  <a:lnTo>
                    <a:pt x="58270" y="0"/>
                  </a:lnTo>
                  <a:close/>
                </a:path>
              </a:pathLst>
            </a:custGeom>
            <a:solidFill>
              <a:srgbClr val="69E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684;p45">
              <a:extLst>
                <a:ext uri="{FF2B5EF4-FFF2-40B4-BE49-F238E27FC236}">
                  <a16:creationId xmlns:a16="http://schemas.microsoft.com/office/drawing/2014/main" id="{706B27A1-1E34-5740-9FC2-5880BA738059}"/>
                </a:ext>
              </a:extLst>
            </p:cNvPr>
            <p:cNvSpPr/>
            <p:nvPr/>
          </p:nvSpPr>
          <p:spPr>
            <a:xfrm>
              <a:off x="3458038" y="1415363"/>
              <a:ext cx="725400" cy="802225"/>
            </a:xfrm>
            <a:custGeom>
              <a:avLst/>
              <a:gdLst/>
              <a:ahLst/>
              <a:cxnLst/>
              <a:rect l="l" t="t" r="r" b="b"/>
              <a:pathLst>
                <a:path w="29016" h="32089" extrusionOk="0">
                  <a:moveTo>
                    <a:pt x="14508" y="1"/>
                  </a:moveTo>
                  <a:cubicBezTo>
                    <a:pt x="13708" y="1"/>
                    <a:pt x="12907" y="209"/>
                    <a:pt x="12192" y="626"/>
                  </a:cubicBezTo>
                  <a:lnTo>
                    <a:pt x="2310" y="6329"/>
                  </a:lnTo>
                  <a:cubicBezTo>
                    <a:pt x="882" y="7151"/>
                    <a:pt x="0" y="8686"/>
                    <a:pt x="0" y="10341"/>
                  </a:cubicBezTo>
                  <a:lnTo>
                    <a:pt x="0" y="21748"/>
                  </a:lnTo>
                  <a:cubicBezTo>
                    <a:pt x="0" y="23403"/>
                    <a:pt x="882" y="24938"/>
                    <a:pt x="2310" y="25760"/>
                  </a:cubicBezTo>
                  <a:lnTo>
                    <a:pt x="12192" y="31463"/>
                  </a:lnTo>
                  <a:cubicBezTo>
                    <a:pt x="12907" y="31880"/>
                    <a:pt x="13708" y="32088"/>
                    <a:pt x="14508" y="32088"/>
                  </a:cubicBezTo>
                  <a:cubicBezTo>
                    <a:pt x="15309" y="32088"/>
                    <a:pt x="16110" y="31880"/>
                    <a:pt x="16824" y="31463"/>
                  </a:cubicBezTo>
                  <a:lnTo>
                    <a:pt x="26706" y="25760"/>
                  </a:lnTo>
                  <a:cubicBezTo>
                    <a:pt x="28135" y="24938"/>
                    <a:pt x="29016" y="23403"/>
                    <a:pt x="29016" y="21748"/>
                  </a:cubicBezTo>
                  <a:lnTo>
                    <a:pt x="29016" y="10341"/>
                  </a:lnTo>
                  <a:cubicBezTo>
                    <a:pt x="29016" y="8686"/>
                    <a:pt x="28135" y="7151"/>
                    <a:pt x="26706" y="6329"/>
                  </a:cubicBezTo>
                  <a:lnTo>
                    <a:pt x="16824" y="626"/>
                  </a:lnTo>
                  <a:cubicBezTo>
                    <a:pt x="16110" y="209"/>
                    <a:pt x="15309" y="1"/>
                    <a:pt x="14508" y="1"/>
                  </a:cubicBezTo>
                  <a:close/>
                </a:path>
              </a:pathLst>
            </a:custGeom>
            <a:solidFill>
              <a:srgbClr val="69E781"/>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685;p45">
              <a:extLst>
                <a:ext uri="{FF2B5EF4-FFF2-40B4-BE49-F238E27FC236}">
                  <a16:creationId xmlns:a16="http://schemas.microsoft.com/office/drawing/2014/main" id="{63ADB799-B52E-0546-BB5A-56D7A49C5228}"/>
                </a:ext>
              </a:extLst>
            </p:cNvPr>
            <p:cNvGrpSpPr/>
            <p:nvPr/>
          </p:nvGrpSpPr>
          <p:grpSpPr>
            <a:xfrm>
              <a:off x="3659100" y="1646857"/>
              <a:ext cx="340573" cy="339271"/>
              <a:chOff x="2085450" y="842250"/>
              <a:chExt cx="483700" cy="481850"/>
            </a:xfrm>
          </p:grpSpPr>
          <p:sp>
            <p:nvSpPr>
              <p:cNvPr id="113" name="Google Shape;686;p45">
                <a:extLst>
                  <a:ext uri="{FF2B5EF4-FFF2-40B4-BE49-F238E27FC236}">
                    <a16:creationId xmlns:a16="http://schemas.microsoft.com/office/drawing/2014/main" id="{F9232087-3261-FD4F-B183-1C764AB40846}"/>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 name="Google Shape;687;p45">
                <a:extLst>
                  <a:ext uri="{FF2B5EF4-FFF2-40B4-BE49-F238E27FC236}">
                    <a16:creationId xmlns:a16="http://schemas.microsoft.com/office/drawing/2014/main" id="{A40E1969-BDA1-2542-91ED-0E508539A288}"/>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 name="Google Shape;688;p45">
                <a:extLst>
                  <a:ext uri="{FF2B5EF4-FFF2-40B4-BE49-F238E27FC236}">
                    <a16:creationId xmlns:a16="http://schemas.microsoft.com/office/drawing/2014/main" id="{1E328A78-F098-184F-B307-081B21781E3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10" name="Google Shape;689;p45">
              <a:extLst>
                <a:ext uri="{FF2B5EF4-FFF2-40B4-BE49-F238E27FC236}">
                  <a16:creationId xmlns:a16="http://schemas.microsoft.com/office/drawing/2014/main" id="{F3D63FF8-D458-3541-8B97-C0ADBE36E314}"/>
                </a:ext>
              </a:extLst>
            </p:cNvPr>
            <p:cNvSpPr txBox="1"/>
            <p:nvPr/>
          </p:nvSpPr>
          <p:spPr>
            <a:xfrm>
              <a:off x="3074896" y="2709296"/>
              <a:ext cx="1456800" cy="1329408"/>
            </a:xfrm>
            <a:prstGeom prst="rect">
              <a:avLst/>
            </a:prstGeom>
            <a:noFill/>
            <a:ln>
              <a:noFill/>
            </a:ln>
          </p:spPr>
          <p:txBody>
            <a:bodyPr spcFirstLastPara="1" wrap="square" lIns="91425" tIns="91425" rIns="91425" bIns="91425" anchor="ctr" anchorCtr="0">
              <a:noAutofit/>
            </a:bodyPr>
            <a:lstStyle/>
            <a:p>
              <a:pPr lvl="0">
                <a:buSzPts val="1200"/>
              </a:pPr>
              <a:r>
                <a:rPr lang="en-IN" sz="1200" dirty="0">
                  <a:solidFill>
                    <a:srgbClr val="FFFFFF"/>
                  </a:solidFill>
                  <a:latin typeface="Roboto"/>
                  <a:ea typeface="Roboto"/>
                  <a:cs typeface="Roboto"/>
                  <a:sym typeface="Roboto"/>
                </a:rPr>
                <a:t>- Histograms</a:t>
              </a:r>
            </a:p>
            <a:p>
              <a:pPr lvl="0">
                <a:buSzPts val="1200"/>
              </a:pPr>
              <a:r>
                <a:rPr lang="en-IN" sz="1200" dirty="0">
                  <a:solidFill>
                    <a:srgbClr val="FFFFFF"/>
                  </a:solidFill>
                  <a:latin typeface="Roboto"/>
                  <a:ea typeface="Roboto"/>
                  <a:cs typeface="Roboto"/>
                  <a:sym typeface="Roboto"/>
                </a:rPr>
                <a:t>- Bar plot</a:t>
              </a:r>
            </a:p>
            <a:p>
              <a:pPr lvl="0">
                <a:buSzPts val="1200"/>
              </a:pPr>
              <a:r>
                <a:rPr lang="en-IN" sz="1200" dirty="0">
                  <a:solidFill>
                    <a:srgbClr val="FFFFFF"/>
                  </a:solidFill>
                  <a:latin typeface="Roboto"/>
                  <a:ea typeface="Roboto"/>
                  <a:cs typeface="Roboto"/>
                  <a:sym typeface="Roboto"/>
                </a:rPr>
                <a:t>- Pi-chart</a:t>
              </a:r>
            </a:p>
            <a:p>
              <a:pPr lvl="0">
                <a:buSzPts val="1200"/>
              </a:pPr>
              <a:r>
                <a:rPr lang="en-IN" sz="1200" dirty="0">
                  <a:solidFill>
                    <a:srgbClr val="FFFFFF"/>
                  </a:solidFill>
                  <a:latin typeface="Roboto"/>
                  <a:ea typeface="Roboto"/>
                  <a:cs typeface="Roboto"/>
                  <a:sym typeface="Roboto"/>
                </a:rPr>
                <a:t>- Parity Plot</a:t>
              </a:r>
            </a:p>
            <a:p>
              <a:pPr lvl="0">
                <a:buSzPts val="1200"/>
              </a:pPr>
              <a:r>
                <a:rPr lang="en-IN" sz="1200" dirty="0">
                  <a:solidFill>
                    <a:srgbClr val="FFFFFF"/>
                  </a:solidFill>
                  <a:latin typeface="Roboto"/>
                  <a:ea typeface="Roboto"/>
                  <a:cs typeface="Roboto"/>
                  <a:sym typeface="Roboto"/>
                </a:rPr>
                <a:t>- Trend Plot</a:t>
              </a:r>
            </a:p>
            <a:p>
              <a:pPr lvl="0">
                <a:buSzPts val="1200"/>
              </a:pPr>
              <a:r>
                <a:rPr lang="en-IN" sz="1200" dirty="0">
                  <a:solidFill>
                    <a:srgbClr val="FFFFFF"/>
                  </a:solidFill>
                  <a:latin typeface="Roboto"/>
                  <a:ea typeface="Roboto"/>
                  <a:cs typeface="Roboto"/>
                  <a:sym typeface="Roboto"/>
                </a:rPr>
                <a:t>- Residual Plot</a:t>
              </a:r>
            </a:p>
            <a:p>
              <a:pPr lvl="0">
                <a:buSzPts val="1200"/>
              </a:pPr>
              <a:r>
                <a:rPr lang="en-IN" sz="1200" dirty="0">
                  <a:solidFill>
                    <a:srgbClr val="FFFFFF"/>
                  </a:solidFill>
                  <a:latin typeface="Roboto"/>
                  <a:ea typeface="Roboto"/>
                  <a:cs typeface="Roboto"/>
                  <a:sym typeface="Roboto"/>
                </a:rPr>
                <a:t>- Confusion Matrix</a:t>
              </a:r>
            </a:p>
            <a:p>
              <a:pPr lvl="0">
                <a:buSzPts val="1200"/>
              </a:pPr>
              <a:r>
                <a:rPr lang="en-IN" sz="1200" dirty="0">
                  <a:solidFill>
                    <a:srgbClr val="FFFFFF"/>
                  </a:solidFill>
                  <a:latin typeface="Roboto"/>
                  <a:ea typeface="Roboto"/>
                  <a:cs typeface="Roboto"/>
                  <a:sym typeface="Roboto"/>
                </a:rPr>
                <a:t>.</a:t>
              </a:r>
            </a:p>
          </p:txBody>
        </p:sp>
        <p:sp>
          <p:nvSpPr>
            <p:cNvPr id="111" name="Google Shape;690;p45">
              <a:extLst>
                <a:ext uri="{FF2B5EF4-FFF2-40B4-BE49-F238E27FC236}">
                  <a16:creationId xmlns:a16="http://schemas.microsoft.com/office/drawing/2014/main" id="{5C7AE526-1B08-284E-8CE0-DF0FF9A4B97B}"/>
                </a:ext>
              </a:extLst>
            </p:cNvPr>
            <p:cNvSpPr txBox="1"/>
            <p:nvPr/>
          </p:nvSpPr>
          <p:spPr>
            <a:xfrm>
              <a:off x="3046440" y="2221488"/>
              <a:ext cx="1456800" cy="429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dirty="0">
                  <a:solidFill>
                    <a:srgbClr val="FFFFFF"/>
                  </a:solidFill>
                  <a:latin typeface="Fira Sans Extra Condensed Medium"/>
                  <a:ea typeface="Fira Sans Extra Condensed Medium"/>
                  <a:cs typeface="Fira Sans Extra Condensed Medium"/>
                  <a:sym typeface="Fira Sans Extra Condensed Medium"/>
                </a:rPr>
                <a:t>Visualizations</a:t>
              </a:r>
              <a:endParaRPr sz="17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12" name="Google Shape;691;p45">
              <a:extLst>
                <a:ext uri="{FF2B5EF4-FFF2-40B4-BE49-F238E27FC236}">
                  <a16:creationId xmlns:a16="http://schemas.microsoft.com/office/drawing/2014/main" id="{305B2510-EE6A-3F4B-870A-EED6A4565C54}"/>
                </a:ext>
              </a:extLst>
            </p:cNvPr>
            <p:cNvSpPr/>
            <p:nvPr/>
          </p:nvSpPr>
          <p:spPr>
            <a:xfrm>
              <a:off x="3751625" y="3960663"/>
              <a:ext cx="152400" cy="152400"/>
            </a:xfrm>
            <a:prstGeom prst="ellipse">
              <a:avLst/>
            </a:prstGeom>
            <a:solidFill>
              <a:srgbClr val="69E78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692;p45">
            <a:extLst>
              <a:ext uri="{FF2B5EF4-FFF2-40B4-BE49-F238E27FC236}">
                <a16:creationId xmlns:a16="http://schemas.microsoft.com/office/drawing/2014/main" id="{D4933F4F-8E46-124C-87E3-0BD052F77E34}"/>
              </a:ext>
            </a:extLst>
          </p:cNvPr>
          <p:cNvGrpSpPr/>
          <p:nvPr/>
        </p:nvGrpSpPr>
        <p:grpSpPr>
          <a:xfrm>
            <a:off x="5398674" y="1419467"/>
            <a:ext cx="1479724" cy="2697700"/>
            <a:chOff x="6059851" y="1415363"/>
            <a:chExt cx="1479724" cy="2697700"/>
          </a:xfrm>
        </p:grpSpPr>
        <p:sp>
          <p:nvSpPr>
            <p:cNvPr id="117" name="Google Shape;693;p45">
              <a:extLst>
                <a:ext uri="{FF2B5EF4-FFF2-40B4-BE49-F238E27FC236}">
                  <a16:creationId xmlns:a16="http://schemas.microsoft.com/office/drawing/2014/main" id="{24BBD83C-047B-E444-A43F-A8195F36C30C}"/>
                </a:ext>
              </a:extLst>
            </p:cNvPr>
            <p:cNvSpPr/>
            <p:nvPr/>
          </p:nvSpPr>
          <p:spPr>
            <a:xfrm>
              <a:off x="6079678" y="1848613"/>
              <a:ext cx="1456750" cy="2190091"/>
            </a:xfrm>
            <a:custGeom>
              <a:avLst/>
              <a:gdLst/>
              <a:ahLst/>
              <a:cxnLst/>
              <a:rect l="l" t="t" r="r" b="b"/>
              <a:pathLst>
                <a:path w="58270" h="94953" extrusionOk="0">
                  <a:moveTo>
                    <a:pt x="1" y="0"/>
                  </a:moveTo>
                  <a:lnTo>
                    <a:pt x="1" y="94952"/>
                  </a:lnTo>
                  <a:lnTo>
                    <a:pt x="58270" y="94952"/>
                  </a:lnTo>
                  <a:lnTo>
                    <a:pt x="58270" y="0"/>
                  </a:lnTo>
                  <a:close/>
                </a:path>
              </a:pathLst>
            </a:custGeom>
            <a:solidFill>
              <a:srgbClr val="4949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694;p45">
              <a:extLst>
                <a:ext uri="{FF2B5EF4-FFF2-40B4-BE49-F238E27FC236}">
                  <a16:creationId xmlns:a16="http://schemas.microsoft.com/office/drawing/2014/main" id="{1801A61F-F124-7144-8B20-BACDC8C0C6B5}"/>
                </a:ext>
              </a:extLst>
            </p:cNvPr>
            <p:cNvSpPr/>
            <p:nvPr/>
          </p:nvSpPr>
          <p:spPr>
            <a:xfrm>
              <a:off x="6449488" y="1415363"/>
              <a:ext cx="725700" cy="802225"/>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4949E7"/>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695;p45">
              <a:extLst>
                <a:ext uri="{FF2B5EF4-FFF2-40B4-BE49-F238E27FC236}">
                  <a16:creationId xmlns:a16="http://schemas.microsoft.com/office/drawing/2014/main" id="{BD66A1F7-F5ED-844D-8B65-11EEB0A47DEE}"/>
                </a:ext>
              </a:extLst>
            </p:cNvPr>
            <p:cNvGrpSpPr/>
            <p:nvPr/>
          </p:nvGrpSpPr>
          <p:grpSpPr>
            <a:xfrm>
              <a:off x="6642696" y="1667410"/>
              <a:ext cx="339306" cy="298186"/>
              <a:chOff x="2085450" y="2057100"/>
              <a:chExt cx="481900" cy="423500"/>
            </a:xfrm>
          </p:grpSpPr>
          <p:sp>
            <p:nvSpPr>
              <p:cNvPr id="123" name="Google Shape;696;p45">
                <a:extLst>
                  <a:ext uri="{FF2B5EF4-FFF2-40B4-BE49-F238E27FC236}">
                    <a16:creationId xmlns:a16="http://schemas.microsoft.com/office/drawing/2014/main" id="{23724BEB-758E-6D4A-A479-4D8DFF25A42A}"/>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 name="Google Shape;697;p45">
                <a:extLst>
                  <a:ext uri="{FF2B5EF4-FFF2-40B4-BE49-F238E27FC236}">
                    <a16:creationId xmlns:a16="http://schemas.microsoft.com/office/drawing/2014/main" id="{964F3315-647D-2D46-B4BA-ADEA854255B1}"/>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 name="Google Shape;698;p45">
                <a:extLst>
                  <a:ext uri="{FF2B5EF4-FFF2-40B4-BE49-F238E27FC236}">
                    <a16:creationId xmlns:a16="http://schemas.microsoft.com/office/drawing/2014/main" id="{216066DA-2758-AA4E-B738-0051FD853CBD}"/>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20" name="Google Shape;699;p45">
              <a:extLst>
                <a:ext uri="{FF2B5EF4-FFF2-40B4-BE49-F238E27FC236}">
                  <a16:creationId xmlns:a16="http://schemas.microsoft.com/office/drawing/2014/main" id="{0C145D06-B50D-244A-8CFF-F9E74DBF9B9F}"/>
                </a:ext>
              </a:extLst>
            </p:cNvPr>
            <p:cNvSpPr txBox="1"/>
            <p:nvPr/>
          </p:nvSpPr>
          <p:spPr>
            <a:xfrm>
              <a:off x="6082775" y="2650838"/>
              <a:ext cx="1456800" cy="1387865"/>
            </a:xfrm>
            <a:prstGeom prst="rect">
              <a:avLst/>
            </a:prstGeom>
            <a:noFill/>
            <a:ln>
              <a:noFill/>
            </a:ln>
          </p:spPr>
          <p:txBody>
            <a:bodyPr spcFirstLastPara="1" wrap="square" lIns="91425" tIns="91425" rIns="91425" bIns="91425" anchor="ctr" anchorCtr="0">
              <a:noAutofit/>
            </a:bodyPr>
            <a:lstStyle/>
            <a:p>
              <a:pPr lvl="0">
                <a:buSzPts val="1200"/>
              </a:pPr>
              <a:r>
                <a:rPr lang="en-IN" sz="1200" dirty="0">
                  <a:solidFill>
                    <a:srgbClr val="FFFFFF"/>
                  </a:solidFill>
                  <a:latin typeface="Roboto"/>
                  <a:ea typeface="Roboto"/>
                  <a:cs typeface="Roboto"/>
                  <a:sym typeface="Roboto"/>
                </a:rPr>
                <a:t>SVM Regression</a:t>
              </a:r>
            </a:p>
            <a:p>
              <a:pPr lvl="0">
                <a:buSzPts val="1200"/>
              </a:pPr>
              <a:r>
                <a:rPr lang="en-IN" sz="1200" dirty="0">
                  <a:solidFill>
                    <a:srgbClr val="FFFFFF"/>
                  </a:solidFill>
                  <a:latin typeface="Roboto"/>
                  <a:ea typeface="Roboto"/>
                  <a:cs typeface="Roboto"/>
                  <a:sym typeface="Roboto"/>
                </a:rPr>
                <a:t>Random Forest</a:t>
              </a:r>
            </a:p>
            <a:p>
              <a:pPr lvl="0">
                <a:buSzPts val="1200"/>
              </a:pPr>
              <a:r>
                <a:rPr lang="en-IN" sz="1200" dirty="0">
                  <a:solidFill>
                    <a:srgbClr val="FFFFFF"/>
                  </a:solidFill>
                  <a:latin typeface="Roboto"/>
                  <a:ea typeface="Roboto"/>
                  <a:cs typeface="Roboto"/>
                  <a:sym typeface="Roboto"/>
                </a:rPr>
                <a:t>Logistic Regression</a:t>
              </a:r>
            </a:p>
          </p:txBody>
        </p:sp>
        <p:sp>
          <p:nvSpPr>
            <p:cNvPr id="121" name="Google Shape;700;p45">
              <a:extLst>
                <a:ext uri="{FF2B5EF4-FFF2-40B4-BE49-F238E27FC236}">
                  <a16:creationId xmlns:a16="http://schemas.microsoft.com/office/drawing/2014/main" id="{FC0DE500-E7CF-6941-8D5C-23073B674CD5}"/>
                </a:ext>
              </a:extLst>
            </p:cNvPr>
            <p:cNvSpPr txBox="1"/>
            <p:nvPr/>
          </p:nvSpPr>
          <p:spPr>
            <a:xfrm>
              <a:off x="6059851" y="2223494"/>
              <a:ext cx="1456800" cy="429600"/>
            </a:xfrm>
            <a:prstGeom prst="rect">
              <a:avLst/>
            </a:prstGeom>
            <a:noFill/>
            <a:ln>
              <a:noFill/>
            </a:ln>
          </p:spPr>
          <p:txBody>
            <a:bodyPr spcFirstLastPara="1" wrap="square" lIns="91425" tIns="91425" rIns="91425" bIns="91425" anchor="ctr" anchorCtr="0">
              <a:noAutofit/>
            </a:bodyPr>
            <a:lstStyle/>
            <a:p>
              <a:pPr lvl="0" algn="ctr">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Classification</a:t>
              </a:r>
            </a:p>
          </p:txBody>
        </p:sp>
        <p:sp>
          <p:nvSpPr>
            <p:cNvPr id="122" name="Google Shape;701;p45">
              <a:extLst>
                <a:ext uri="{FF2B5EF4-FFF2-40B4-BE49-F238E27FC236}">
                  <a16:creationId xmlns:a16="http://schemas.microsoft.com/office/drawing/2014/main" id="{D5E0512E-6F21-B04E-B982-3BA62B5C24B7}"/>
                </a:ext>
              </a:extLst>
            </p:cNvPr>
            <p:cNvSpPr/>
            <p:nvPr/>
          </p:nvSpPr>
          <p:spPr>
            <a:xfrm>
              <a:off x="6736138" y="3960663"/>
              <a:ext cx="152400" cy="152400"/>
            </a:xfrm>
            <a:prstGeom prst="ellipse">
              <a:avLst/>
            </a:prstGeom>
            <a:solidFill>
              <a:srgbClr val="4949E7"/>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702;p45">
            <a:extLst>
              <a:ext uri="{FF2B5EF4-FFF2-40B4-BE49-F238E27FC236}">
                <a16:creationId xmlns:a16="http://schemas.microsoft.com/office/drawing/2014/main" id="{83D54BDA-AC4B-7045-8ED6-D5FFBFAA3430}"/>
              </a:ext>
            </a:extLst>
          </p:cNvPr>
          <p:cNvGrpSpPr/>
          <p:nvPr/>
        </p:nvGrpSpPr>
        <p:grpSpPr>
          <a:xfrm>
            <a:off x="914360" y="1419467"/>
            <a:ext cx="1479587" cy="2697700"/>
            <a:chOff x="1590338" y="1415363"/>
            <a:chExt cx="1479587" cy="2697700"/>
          </a:xfrm>
        </p:grpSpPr>
        <p:sp>
          <p:nvSpPr>
            <p:cNvPr id="127" name="Google Shape;703;p45">
              <a:extLst>
                <a:ext uri="{FF2B5EF4-FFF2-40B4-BE49-F238E27FC236}">
                  <a16:creationId xmlns:a16="http://schemas.microsoft.com/office/drawing/2014/main" id="{A3601EC1-A352-1749-B2C0-47ECB403872D}"/>
                </a:ext>
              </a:extLst>
            </p:cNvPr>
            <p:cNvSpPr/>
            <p:nvPr/>
          </p:nvSpPr>
          <p:spPr>
            <a:xfrm>
              <a:off x="1604550" y="1848613"/>
              <a:ext cx="1465375" cy="2190091"/>
            </a:xfrm>
            <a:custGeom>
              <a:avLst/>
              <a:gdLst/>
              <a:ahLst/>
              <a:cxnLst/>
              <a:rect l="l" t="t" r="r" b="b"/>
              <a:pathLst>
                <a:path w="58615" h="94953" extrusionOk="0">
                  <a:moveTo>
                    <a:pt x="0" y="0"/>
                  </a:moveTo>
                  <a:lnTo>
                    <a:pt x="0" y="94952"/>
                  </a:lnTo>
                  <a:lnTo>
                    <a:pt x="58615" y="94952"/>
                  </a:lnTo>
                  <a:lnTo>
                    <a:pt x="58615" y="0"/>
                  </a:lnTo>
                  <a:close/>
                </a:path>
              </a:pathLst>
            </a:custGeom>
            <a:solidFill>
              <a:srgbClr val="5EB2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704;p45">
              <a:extLst>
                <a:ext uri="{FF2B5EF4-FFF2-40B4-BE49-F238E27FC236}">
                  <a16:creationId xmlns:a16="http://schemas.microsoft.com/office/drawing/2014/main" id="{98EC7ED5-C809-1041-B184-CFADCF007832}"/>
                </a:ext>
              </a:extLst>
            </p:cNvPr>
            <p:cNvSpPr/>
            <p:nvPr/>
          </p:nvSpPr>
          <p:spPr>
            <a:xfrm>
              <a:off x="1960238" y="1415363"/>
              <a:ext cx="725700" cy="802225"/>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5EB2FC"/>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705;p45">
              <a:extLst>
                <a:ext uri="{FF2B5EF4-FFF2-40B4-BE49-F238E27FC236}">
                  <a16:creationId xmlns:a16="http://schemas.microsoft.com/office/drawing/2014/main" id="{FE09AEE2-17DD-E346-ADFA-C5456024CCBF}"/>
                </a:ext>
              </a:extLst>
            </p:cNvPr>
            <p:cNvGrpSpPr/>
            <p:nvPr/>
          </p:nvGrpSpPr>
          <p:grpSpPr>
            <a:xfrm>
              <a:off x="2174016" y="1646853"/>
              <a:ext cx="298169" cy="339253"/>
              <a:chOff x="1529350" y="258825"/>
              <a:chExt cx="423475" cy="481825"/>
            </a:xfrm>
          </p:grpSpPr>
          <p:sp>
            <p:nvSpPr>
              <p:cNvPr id="133" name="Google Shape;706;p45">
                <a:extLst>
                  <a:ext uri="{FF2B5EF4-FFF2-40B4-BE49-F238E27FC236}">
                    <a16:creationId xmlns:a16="http://schemas.microsoft.com/office/drawing/2014/main" id="{A82CE812-62F2-4640-9748-590222A15538}"/>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35D74"/>
                  </a:solidFill>
                  <a:latin typeface="Arial"/>
                  <a:ea typeface="Arial"/>
                  <a:cs typeface="Arial"/>
                  <a:sym typeface="Arial"/>
                </a:endParaRPr>
              </a:p>
            </p:txBody>
          </p:sp>
          <p:sp>
            <p:nvSpPr>
              <p:cNvPr id="134" name="Google Shape;707;p45">
                <a:extLst>
                  <a:ext uri="{FF2B5EF4-FFF2-40B4-BE49-F238E27FC236}">
                    <a16:creationId xmlns:a16="http://schemas.microsoft.com/office/drawing/2014/main" id="{0654A2DF-8CD5-7C4B-8A0D-DA4BBD322785}"/>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30" name="Google Shape;708;p45">
              <a:extLst>
                <a:ext uri="{FF2B5EF4-FFF2-40B4-BE49-F238E27FC236}">
                  <a16:creationId xmlns:a16="http://schemas.microsoft.com/office/drawing/2014/main" id="{C38F58B0-D786-724E-B15C-1E903A9C70DA}"/>
                </a:ext>
              </a:extLst>
            </p:cNvPr>
            <p:cNvSpPr txBox="1"/>
            <p:nvPr/>
          </p:nvSpPr>
          <p:spPr>
            <a:xfrm>
              <a:off x="1590338" y="2665042"/>
              <a:ext cx="1465500" cy="1373662"/>
            </a:xfrm>
            <a:prstGeom prst="rect">
              <a:avLst/>
            </a:prstGeom>
            <a:noFill/>
            <a:ln>
              <a:noFill/>
            </a:ln>
          </p:spPr>
          <p:txBody>
            <a:bodyPr spcFirstLastPara="1" wrap="square" lIns="91425" tIns="91425" rIns="91425" bIns="91425" anchor="ctr" anchorCtr="0">
              <a:noAutofit/>
            </a:bodyPr>
            <a:lstStyle/>
            <a:p>
              <a:pPr lvl="0">
                <a:buSzPts val="1200"/>
              </a:pPr>
              <a:r>
                <a:rPr lang="en-IN" sz="1200" dirty="0">
                  <a:solidFill>
                    <a:srgbClr val="FFFFFF"/>
                  </a:solidFill>
                  <a:latin typeface="Roboto"/>
                  <a:ea typeface="Roboto"/>
                  <a:cs typeface="Roboto"/>
                  <a:sym typeface="Roboto"/>
                </a:rPr>
                <a:t>Outlier Removal</a:t>
              </a:r>
            </a:p>
            <a:p>
              <a:pPr lvl="0">
                <a:buSzPts val="1200"/>
              </a:pPr>
              <a:r>
                <a:rPr lang="en-IN" sz="1200" dirty="0">
                  <a:solidFill>
                    <a:srgbClr val="FFFFFF"/>
                  </a:solidFill>
                  <a:latin typeface="Roboto"/>
                  <a:ea typeface="Roboto"/>
                  <a:cs typeface="Roboto"/>
                  <a:sym typeface="Roboto"/>
                </a:rPr>
                <a:t>Imputation</a:t>
              </a:r>
            </a:p>
            <a:p>
              <a:pPr lvl="0">
                <a:buSzPts val="1200"/>
              </a:pPr>
              <a:r>
                <a:rPr lang="en-IN" sz="1200" dirty="0">
                  <a:solidFill>
                    <a:srgbClr val="FFFFFF"/>
                  </a:solidFill>
                  <a:latin typeface="Roboto"/>
                  <a:ea typeface="Roboto"/>
                  <a:cs typeface="Roboto"/>
                  <a:sym typeface="Roboto"/>
                </a:rPr>
                <a:t>Normalization</a:t>
              </a:r>
            </a:p>
            <a:p>
              <a:pPr lvl="0">
                <a:buSzPts val="1200"/>
              </a:pPr>
              <a:r>
                <a:rPr lang="en-IN" sz="1200" dirty="0">
                  <a:solidFill>
                    <a:srgbClr val="FFFFFF"/>
                  </a:solidFill>
                  <a:latin typeface="Roboto"/>
                  <a:ea typeface="Roboto"/>
                  <a:cs typeface="Roboto"/>
                  <a:sym typeface="Roboto"/>
                </a:rPr>
                <a:t> - Standard-Scaler </a:t>
              </a:r>
            </a:p>
            <a:p>
              <a:pPr lvl="0">
                <a:buSzPts val="1200"/>
              </a:pPr>
              <a:r>
                <a:rPr lang="en-IN" sz="1200" dirty="0">
                  <a:solidFill>
                    <a:srgbClr val="FFFFFF"/>
                  </a:solidFill>
                  <a:latin typeface="Roboto"/>
                  <a:ea typeface="Roboto"/>
                  <a:cs typeface="Roboto"/>
                  <a:sym typeface="Roboto"/>
                </a:rPr>
                <a:t> - Min-Max</a:t>
              </a:r>
            </a:p>
            <a:p>
              <a:pPr marL="0" marR="0" lvl="0" indent="0"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Roboto"/>
                <a:ea typeface="Roboto"/>
                <a:cs typeface="Roboto"/>
                <a:sym typeface="Roboto"/>
              </a:endParaRPr>
            </a:p>
          </p:txBody>
        </p:sp>
        <p:sp>
          <p:nvSpPr>
            <p:cNvPr id="131" name="Google Shape;709;p45">
              <a:extLst>
                <a:ext uri="{FF2B5EF4-FFF2-40B4-BE49-F238E27FC236}">
                  <a16:creationId xmlns:a16="http://schemas.microsoft.com/office/drawing/2014/main" id="{C3A1264D-DFA7-0449-A1C4-F5F8E866C76D}"/>
                </a:ext>
              </a:extLst>
            </p:cNvPr>
            <p:cNvSpPr txBox="1"/>
            <p:nvPr/>
          </p:nvSpPr>
          <p:spPr>
            <a:xfrm>
              <a:off x="1590338" y="2221488"/>
              <a:ext cx="1465500" cy="429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dirty="0">
                  <a:solidFill>
                    <a:srgbClr val="FFFFFF"/>
                  </a:solidFill>
                  <a:latin typeface="Fira Sans Extra Condensed Medium"/>
                  <a:ea typeface="Fira Sans Extra Condensed Medium"/>
                  <a:cs typeface="Fira Sans Extra Condensed Medium"/>
                  <a:sym typeface="Fira Sans Extra Condensed Medium"/>
                </a:rPr>
                <a:t>Preprocessing</a:t>
              </a:r>
              <a:endParaRPr sz="17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32" name="Google Shape;710;p45">
              <a:extLst>
                <a:ext uri="{FF2B5EF4-FFF2-40B4-BE49-F238E27FC236}">
                  <a16:creationId xmlns:a16="http://schemas.microsoft.com/office/drawing/2014/main" id="{FF9D4EF7-FEBD-BC43-B06E-3F862A4C263A}"/>
                </a:ext>
              </a:extLst>
            </p:cNvPr>
            <p:cNvSpPr/>
            <p:nvPr/>
          </p:nvSpPr>
          <p:spPr>
            <a:xfrm>
              <a:off x="2261038" y="3960663"/>
              <a:ext cx="152400" cy="152400"/>
            </a:xfrm>
            <a:prstGeom prst="ellipse">
              <a:avLst/>
            </a:prstGeom>
            <a:solidFill>
              <a:srgbClr val="5EB2F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711;p45">
            <a:extLst>
              <a:ext uri="{FF2B5EF4-FFF2-40B4-BE49-F238E27FC236}">
                <a16:creationId xmlns:a16="http://schemas.microsoft.com/office/drawing/2014/main" id="{E999E177-81DC-764E-ACFF-913FBBCCEEBF}"/>
              </a:ext>
            </a:extLst>
          </p:cNvPr>
          <p:cNvGrpSpPr/>
          <p:nvPr/>
        </p:nvGrpSpPr>
        <p:grpSpPr>
          <a:xfrm>
            <a:off x="3898174" y="1419467"/>
            <a:ext cx="1485022" cy="2697700"/>
            <a:chOff x="4559351" y="1415363"/>
            <a:chExt cx="1485022" cy="2697700"/>
          </a:xfrm>
        </p:grpSpPr>
        <p:sp>
          <p:nvSpPr>
            <p:cNvPr id="136" name="Google Shape;712;p45">
              <a:extLst>
                <a:ext uri="{FF2B5EF4-FFF2-40B4-BE49-F238E27FC236}">
                  <a16:creationId xmlns:a16="http://schemas.microsoft.com/office/drawing/2014/main" id="{675EF8EC-F80C-3040-AA20-72DA56EF5390}"/>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713;p45">
              <a:extLst>
                <a:ext uri="{FF2B5EF4-FFF2-40B4-BE49-F238E27FC236}">
                  <a16:creationId xmlns:a16="http://schemas.microsoft.com/office/drawing/2014/main" id="{4D8931F5-1E97-D74C-9208-103A739B9FC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FCBD24"/>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38" name="Google Shape;714;p45">
              <a:extLst>
                <a:ext uri="{FF2B5EF4-FFF2-40B4-BE49-F238E27FC236}">
                  <a16:creationId xmlns:a16="http://schemas.microsoft.com/office/drawing/2014/main" id="{2037108C-0005-F746-A121-CB7DAA0962E9}"/>
                </a:ext>
              </a:extLst>
            </p:cNvPr>
            <p:cNvGrpSpPr/>
            <p:nvPr/>
          </p:nvGrpSpPr>
          <p:grpSpPr>
            <a:xfrm>
              <a:off x="5148615" y="1646852"/>
              <a:ext cx="343442" cy="339288"/>
              <a:chOff x="3858100" y="1435075"/>
              <a:chExt cx="487775" cy="481875"/>
            </a:xfrm>
          </p:grpSpPr>
          <p:sp>
            <p:nvSpPr>
              <p:cNvPr id="142" name="Google Shape;715;p45">
                <a:extLst>
                  <a:ext uri="{FF2B5EF4-FFF2-40B4-BE49-F238E27FC236}">
                    <a16:creationId xmlns:a16="http://schemas.microsoft.com/office/drawing/2014/main" id="{6A363B8F-0A3D-1D4A-8FF1-0B7C63C4B973}"/>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3" name="Google Shape;716;p45">
                <a:extLst>
                  <a:ext uri="{FF2B5EF4-FFF2-40B4-BE49-F238E27FC236}">
                    <a16:creationId xmlns:a16="http://schemas.microsoft.com/office/drawing/2014/main" id="{25DB6815-83AE-844A-9100-1CBB25D12755}"/>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4" name="Google Shape;717;p45">
                <a:extLst>
                  <a:ext uri="{FF2B5EF4-FFF2-40B4-BE49-F238E27FC236}">
                    <a16:creationId xmlns:a16="http://schemas.microsoft.com/office/drawing/2014/main" id="{09756468-1F4F-514D-84C7-B5ADE873BF3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5" name="Google Shape;718;p45">
                <a:extLst>
                  <a:ext uri="{FF2B5EF4-FFF2-40B4-BE49-F238E27FC236}">
                    <a16:creationId xmlns:a16="http://schemas.microsoft.com/office/drawing/2014/main" id="{29E75598-20CC-FA43-B2C6-711FBA3FA095}"/>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6" name="Google Shape;719;p45">
                <a:extLst>
                  <a:ext uri="{FF2B5EF4-FFF2-40B4-BE49-F238E27FC236}">
                    <a16:creationId xmlns:a16="http://schemas.microsoft.com/office/drawing/2014/main" id="{848A6ABE-2BC8-B14E-9EDD-EBFB8E6621F7}"/>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39" name="Google Shape;720;p45">
              <a:extLst>
                <a:ext uri="{FF2B5EF4-FFF2-40B4-BE49-F238E27FC236}">
                  <a16:creationId xmlns:a16="http://schemas.microsoft.com/office/drawing/2014/main" id="{DE86153D-A273-294F-A00D-A7CA8A8F5974}"/>
                </a:ext>
              </a:extLst>
            </p:cNvPr>
            <p:cNvSpPr txBox="1"/>
            <p:nvPr/>
          </p:nvSpPr>
          <p:spPr>
            <a:xfrm>
              <a:off x="4587573" y="2599269"/>
              <a:ext cx="1456800" cy="1337663"/>
            </a:xfrm>
            <a:prstGeom prst="rect">
              <a:avLst/>
            </a:prstGeom>
            <a:noFill/>
            <a:ln>
              <a:noFill/>
            </a:ln>
          </p:spPr>
          <p:txBody>
            <a:bodyPr spcFirstLastPara="1" wrap="square" lIns="91425" tIns="91425" rIns="91425" bIns="91425" anchor="ctr" anchorCtr="0">
              <a:noAutofit/>
            </a:bodyPr>
            <a:lstStyle/>
            <a:p>
              <a:pPr lvl="0">
                <a:buSzPts val="1200"/>
              </a:pPr>
              <a:r>
                <a:rPr lang="en-IN" sz="1200" dirty="0">
                  <a:solidFill>
                    <a:srgbClr val="FFFFFF"/>
                  </a:solidFill>
                  <a:latin typeface="Roboto"/>
                  <a:ea typeface="Roboto"/>
                  <a:cs typeface="Roboto"/>
                  <a:sym typeface="Roboto"/>
                </a:rPr>
                <a:t>- Linear Reg.</a:t>
              </a:r>
            </a:p>
            <a:p>
              <a:pPr lvl="0">
                <a:buSzPts val="1200"/>
              </a:pPr>
              <a:r>
                <a:rPr lang="en-IN" sz="1200" dirty="0">
                  <a:solidFill>
                    <a:srgbClr val="FFFFFF"/>
                  </a:solidFill>
                  <a:latin typeface="Roboto"/>
                  <a:ea typeface="Roboto"/>
                  <a:cs typeface="Roboto"/>
                  <a:sym typeface="Roboto"/>
                </a:rPr>
                <a:t>- </a:t>
              </a:r>
              <a:r>
                <a:rPr lang="en-IN" sz="1200" dirty="0" err="1">
                  <a:solidFill>
                    <a:srgbClr val="FFFFFF"/>
                  </a:solidFill>
                  <a:latin typeface="Roboto"/>
                  <a:ea typeface="Roboto"/>
                  <a:cs typeface="Roboto"/>
                  <a:sym typeface="Roboto"/>
                </a:rPr>
                <a:t>Adaboost</a:t>
              </a:r>
              <a:r>
                <a:rPr lang="en-IN" sz="1200" dirty="0">
                  <a:solidFill>
                    <a:srgbClr val="FFFFFF"/>
                  </a:solidFill>
                  <a:latin typeface="Roboto"/>
                  <a:ea typeface="Roboto"/>
                  <a:cs typeface="Roboto"/>
                  <a:sym typeface="Roboto"/>
                </a:rPr>
                <a:t> Reg.</a:t>
              </a:r>
            </a:p>
            <a:p>
              <a:pPr lvl="0">
                <a:buSzPts val="1200"/>
              </a:pPr>
              <a:r>
                <a:rPr lang="en-IN" sz="1200" dirty="0">
                  <a:solidFill>
                    <a:srgbClr val="FFFFFF"/>
                  </a:solidFill>
                  <a:latin typeface="Roboto"/>
                  <a:ea typeface="Roboto"/>
                  <a:cs typeface="Roboto"/>
                  <a:sym typeface="Roboto"/>
                </a:rPr>
                <a:t>-Gradient Boosting</a:t>
              </a:r>
            </a:p>
            <a:p>
              <a:pPr lvl="0">
                <a:buSzPts val="1200"/>
              </a:pPr>
              <a:r>
                <a:rPr lang="en-IN" sz="1200" dirty="0">
                  <a:solidFill>
                    <a:srgbClr val="FFFFFF"/>
                  </a:solidFill>
                  <a:latin typeface="Roboto"/>
                  <a:ea typeface="Roboto"/>
                  <a:cs typeface="Roboto"/>
                  <a:sym typeface="Roboto"/>
                </a:rPr>
                <a:t>- Support Vector </a:t>
              </a:r>
            </a:p>
            <a:p>
              <a:pPr lvl="0">
                <a:buSzPts val="1200"/>
              </a:pPr>
              <a:r>
                <a:rPr lang="en-IN" sz="1200" dirty="0">
                  <a:solidFill>
                    <a:srgbClr val="FFFFFF"/>
                  </a:solidFill>
                  <a:latin typeface="Roboto"/>
                  <a:ea typeface="Roboto"/>
                  <a:cs typeface="Roboto"/>
                  <a:sym typeface="Roboto"/>
                </a:rPr>
                <a:t>  Regression</a:t>
              </a:r>
              <a:endParaRPr sz="1200" b="0" i="0" u="none" strike="noStrike" cap="none" dirty="0">
                <a:solidFill>
                  <a:srgbClr val="FFFFFF"/>
                </a:solidFill>
                <a:latin typeface="Roboto"/>
                <a:ea typeface="Roboto"/>
                <a:cs typeface="Roboto"/>
                <a:sym typeface="Roboto"/>
              </a:endParaRPr>
            </a:p>
          </p:txBody>
        </p:sp>
        <p:sp>
          <p:nvSpPr>
            <p:cNvPr id="140" name="Google Shape;721;p45">
              <a:extLst>
                <a:ext uri="{FF2B5EF4-FFF2-40B4-BE49-F238E27FC236}">
                  <a16:creationId xmlns:a16="http://schemas.microsoft.com/office/drawing/2014/main" id="{0879709C-91D7-2C46-8F62-A84EF7649A18}"/>
                </a:ext>
              </a:extLst>
            </p:cNvPr>
            <p:cNvSpPr txBox="1"/>
            <p:nvPr/>
          </p:nvSpPr>
          <p:spPr>
            <a:xfrm>
              <a:off x="4559351" y="2221488"/>
              <a:ext cx="1456800" cy="429600"/>
            </a:xfrm>
            <a:prstGeom prst="rect">
              <a:avLst/>
            </a:prstGeom>
            <a:noFill/>
            <a:ln>
              <a:noFill/>
            </a:ln>
          </p:spPr>
          <p:txBody>
            <a:bodyPr spcFirstLastPara="1" wrap="square" lIns="91425" tIns="91425" rIns="91425" bIns="91425" anchor="ctr" anchorCtr="0">
              <a:noAutofit/>
            </a:bodyPr>
            <a:lstStyle/>
            <a:p>
              <a:pPr algn="ctr">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Regression</a:t>
              </a:r>
              <a:endParaRPr sz="17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41" name="Google Shape;722;p45">
              <a:extLst>
                <a:ext uri="{FF2B5EF4-FFF2-40B4-BE49-F238E27FC236}">
                  <a16:creationId xmlns:a16="http://schemas.microsoft.com/office/drawing/2014/main" id="{2E5AFF59-3800-7448-9014-3F116C9D442E}"/>
                </a:ext>
              </a:extLst>
            </p:cNvPr>
            <p:cNvSpPr/>
            <p:nvPr/>
          </p:nvSpPr>
          <p:spPr>
            <a:xfrm>
              <a:off x="5241038" y="3960663"/>
              <a:ext cx="152400" cy="152400"/>
            </a:xfrm>
            <a:prstGeom prst="ellipse">
              <a:avLst/>
            </a:prstGeom>
            <a:solidFill>
              <a:srgbClr val="FCBD24"/>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702;p45">
            <a:extLst>
              <a:ext uri="{FF2B5EF4-FFF2-40B4-BE49-F238E27FC236}">
                <a16:creationId xmlns:a16="http://schemas.microsoft.com/office/drawing/2014/main" id="{AFC5F31A-DC27-304C-9E62-A8020CB93C79}"/>
              </a:ext>
            </a:extLst>
          </p:cNvPr>
          <p:cNvGrpSpPr/>
          <p:nvPr/>
        </p:nvGrpSpPr>
        <p:grpSpPr>
          <a:xfrm>
            <a:off x="6848973" y="1419467"/>
            <a:ext cx="1521322" cy="2697700"/>
            <a:chOff x="1548603" y="1415363"/>
            <a:chExt cx="1521322" cy="2697700"/>
          </a:xfrm>
        </p:grpSpPr>
        <p:sp>
          <p:nvSpPr>
            <p:cNvPr id="151" name="Google Shape;703;p45">
              <a:extLst>
                <a:ext uri="{FF2B5EF4-FFF2-40B4-BE49-F238E27FC236}">
                  <a16:creationId xmlns:a16="http://schemas.microsoft.com/office/drawing/2014/main" id="{4D488C72-915B-6444-B08F-78EFB9079B3A}"/>
                </a:ext>
              </a:extLst>
            </p:cNvPr>
            <p:cNvSpPr/>
            <p:nvPr/>
          </p:nvSpPr>
          <p:spPr>
            <a:xfrm>
              <a:off x="1604550" y="1848613"/>
              <a:ext cx="1465375" cy="2190091"/>
            </a:xfrm>
            <a:custGeom>
              <a:avLst/>
              <a:gdLst/>
              <a:ahLst/>
              <a:cxnLst/>
              <a:rect l="l" t="t" r="r" b="b"/>
              <a:pathLst>
                <a:path w="58615" h="94953" extrusionOk="0">
                  <a:moveTo>
                    <a:pt x="0" y="0"/>
                  </a:moveTo>
                  <a:lnTo>
                    <a:pt x="0" y="94952"/>
                  </a:lnTo>
                  <a:lnTo>
                    <a:pt x="58615" y="94952"/>
                  </a:lnTo>
                  <a:lnTo>
                    <a:pt x="58615" y="0"/>
                  </a:lnTo>
                  <a:close/>
                </a:path>
              </a:pathLst>
            </a:custGeom>
            <a:solidFill>
              <a:srgbClr val="5EB2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2" name="Google Shape;704;p45">
              <a:extLst>
                <a:ext uri="{FF2B5EF4-FFF2-40B4-BE49-F238E27FC236}">
                  <a16:creationId xmlns:a16="http://schemas.microsoft.com/office/drawing/2014/main" id="{0F930933-A63C-7C41-BBA7-193A620E156F}"/>
                </a:ext>
              </a:extLst>
            </p:cNvPr>
            <p:cNvSpPr/>
            <p:nvPr/>
          </p:nvSpPr>
          <p:spPr>
            <a:xfrm>
              <a:off x="1960238" y="1415363"/>
              <a:ext cx="725700" cy="802225"/>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5EB2FC"/>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705;p45">
              <a:extLst>
                <a:ext uri="{FF2B5EF4-FFF2-40B4-BE49-F238E27FC236}">
                  <a16:creationId xmlns:a16="http://schemas.microsoft.com/office/drawing/2014/main" id="{9958831D-0909-6F4D-9F02-66AC221C8A83}"/>
                </a:ext>
              </a:extLst>
            </p:cNvPr>
            <p:cNvGrpSpPr/>
            <p:nvPr/>
          </p:nvGrpSpPr>
          <p:grpSpPr>
            <a:xfrm>
              <a:off x="2174016" y="1646853"/>
              <a:ext cx="298169" cy="339253"/>
              <a:chOff x="1529350" y="258825"/>
              <a:chExt cx="423475" cy="481825"/>
            </a:xfrm>
          </p:grpSpPr>
          <p:sp>
            <p:nvSpPr>
              <p:cNvPr id="157" name="Google Shape;706;p45">
                <a:extLst>
                  <a:ext uri="{FF2B5EF4-FFF2-40B4-BE49-F238E27FC236}">
                    <a16:creationId xmlns:a16="http://schemas.microsoft.com/office/drawing/2014/main" id="{E7546892-3394-4A4D-9BBA-5B73274B60B3}"/>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58" name="Google Shape;707;p45">
                <a:extLst>
                  <a:ext uri="{FF2B5EF4-FFF2-40B4-BE49-F238E27FC236}">
                    <a16:creationId xmlns:a16="http://schemas.microsoft.com/office/drawing/2014/main" id="{1C66851A-04B8-D44A-B2B0-966A9CF81694}"/>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55" name="Google Shape;709;p45">
              <a:extLst>
                <a:ext uri="{FF2B5EF4-FFF2-40B4-BE49-F238E27FC236}">
                  <a16:creationId xmlns:a16="http://schemas.microsoft.com/office/drawing/2014/main" id="{E03F6395-95FD-9848-BBDB-95D38D9C247C}"/>
                </a:ext>
              </a:extLst>
            </p:cNvPr>
            <p:cNvSpPr txBox="1"/>
            <p:nvPr/>
          </p:nvSpPr>
          <p:spPr>
            <a:xfrm>
              <a:off x="1548603" y="2221488"/>
              <a:ext cx="1465500" cy="429600"/>
            </a:xfrm>
            <a:prstGeom prst="rect">
              <a:avLst/>
            </a:prstGeom>
            <a:noFill/>
            <a:ln>
              <a:noFill/>
            </a:ln>
          </p:spPr>
          <p:txBody>
            <a:bodyPr spcFirstLastPara="1" wrap="square" lIns="91425" tIns="91425" rIns="91425" bIns="91425" anchor="ctr" anchorCtr="0">
              <a:noAutofit/>
            </a:bodyPr>
            <a:lstStyle/>
            <a:p>
              <a:pPr algn="ctr">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Clustering</a:t>
              </a:r>
            </a:p>
          </p:txBody>
        </p:sp>
        <p:sp>
          <p:nvSpPr>
            <p:cNvPr id="156" name="Google Shape;710;p45">
              <a:extLst>
                <a:ext uri="{FF2B5EF4-FFF2-40B4-BE49-F238E27FC236}">
                  <a16:creationId xmlns:a16="http://schemas.microsoft.com/office/drawing/2014/main" id="{9A071095-1D38-264B-9781-1EE5543C36E1}"/>
                </a:ext>
              </a:extLst>
            </p:cNvPr>
            <p:cNvSpPr/>
            <p:nvPr/>
          </p:nvSpPr>
          <p:spPr>
            <a:xfrm>
              <a:off x="2261038" y="3960663"/>
              <a:ext cx="152400" cy="152400"/>
            </a:xfrm>
            <a:prstGeom prst="ellipse">
              <a:avLst/>
            </a:prstGeom>
            <a:solidFill>
              <a:srgbClr val="5EB2F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699;p45">
            <a:extLst>
              <a:ext uri="{FF2B5EF4-FFF2-40B4-BE49-F238E27FC236}">
                <a16:creationId xmlns:a16="http://schemas.microsoft.com/office/drawing/2014/main" id="{06551621-E6CD-C940-9E63-AB7957B08474}"/>
              </a:ext>
            </a:extLst>
          </p:cNvPr>
          <p:cNvSpPr txBox="1"/>
          <p:nvPr/>
        </p:nvSpPr>
        <p:spPr>
          <a:xfrm>
            <a:off x="6898263" y="2580835"/>
            <a:ext cx="1456800" cy="374965"/>
          </a:xfrm>
          <a:prstGeom prst="rect">
            <a:avLst/>
          </a:prstGeom>
          <a:noFill/>
          <a:ln>
            <a:noFill/>
          </a:ln>
        </p:spPr>
        <p:txBody>
          <a:bodyPr spcFirstLastPara="1" wrap="square" lIns="91425" tIns="91425" rIns="91425" bIns="91425" anchor="ctr" anchorCtr="0">
            <a:noAutofit/>
          </a:bodyPr>
          <a:lstStyle/>
          <a:p>
            <a:pPr lvl="0" algn="ctr">
              <a:buSzPts val="1200"/>
            </a:pPr>
            <a:r>
              <a:rPr lang="en-IN" sz="1200" b="1" dirty="0">
                <a:solidFill>
                  <a:srgbClr val="FFFFFF"/>
                </a:solidFill>
                <a:latin typeface="Roboto"/>
                <a:ea typeface="Roboto"/>
                <a:cs typeface="Roboto"/>
                <a:sym typeface="Roboto"/>
              </a:rPr>
              <a:t>KNN</a:t>
            </a:r>
          </a:p>
        </p:txBody>
      </p:sp>
      <p:sp>
        <p:nvSpPr>
          <p:cNvPr id="161" name="Google Shape;475;p40">
            <a:extLst>
              <a:ext uri="{FF2B5EF4-FFF2-40B4-BE49-F238E27FC236}">
                <a16:creationId xmlns:a16="http://schemas.microsoft.com/office/drawing/2014/main" id="{0CCA9D88-1C3D-F941-9F24-D367F29C489A}"/>
              </a:ext>
            </a:extLst>
          </p:cNvPr>
          <p:cNvSpPr/>
          <p:nvPr/>
        </p:nvSpPr>
        <p:spPr>
          <a:xfrm>
            <a:off x="2621830" y="4381002"/>
            <a:ext cx="3900340"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FF0000"/>
          </a:solidFill>
          <a:ln>
            <a:noFill/>
          </a:ln>
        </p:spPr>
        <p:txBody>
          <a:bodyPr spcFirstLastPara="1" wrap="square" lIns="91425" tIns="91425" rIns="91425" bIns="91425" anchor="ctr" anchorCtr="0">
            <a:noAutofit/>
          </a:bodyPr>
          <a:lstStyle/>
          <a:p>
            <a:pPr algn="ctr">
              <a:buSzPts val="1700"/>
            </a:pPr>
            <a:r>
              <a:rPr lang="en-IN" dirty="0">
                <a:solidFill>
                  <a:srgbClr val="FFFFFF"/>
                </a:solidFill>
                <a:latin typeface="Fira Sans Extra Condensed Medium"/>
                <a:ea typeface="Fira Sans Extra Condensed Medium"/>
                <a:cs typeface="Fira Sans Extra Condensed Medium"/>
                <a:sym typeface="Fira Sans Extra Condensed Medium"/>
              </a:rPr>
              <a:t>Model Testing Module of All Trained</a:t>
            </a:r>
          </a:p>
          <a:p>
            <a:pPr algn="ctr">
              <a:buSzPts val="1700"/>
            </a:pPr>
            <a:r>
              <a:rPr lang="en-IN" dirty="0">
                <a:solidFill>
                  <a:srgbClr val="FFFFFF"/>
                </a:solidFill>
                <a:latin typeface="Fira Sans Extra Condensed Medium"/>
                <a:ea typeface="Fira Sans Extra Condensed Medium"/>
                <a:cs typeface="Fira Sans Extra Condensed Medium"/>
                <a:sym typeface="Fira Sans Extra Condensed Medium"/>
              </a:rPr>
              <a:t>All models</a:t>
            </a:r>
          </a:p>
        </p:txBody>
      </p:sp>
      <p:sp>
        <p:nvSpPr>
          <p:cNvPr id="3" name="Slide Number Placeholder 2">
            <a:extLst>
              <a:ext uri="{FF2B5EF4-FFF2-40B4-BE49-F238E27FC236}">
                <a16:creationId xmlns:a16="http://schemas.microsoft.com/office/drawing/2014/main" id="{5F9AB9D6-FEA4-CB4C-861E-CDB13C8D59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ustDataLst>
      <p:tags r:id="rId1"/>
    </p:custDataLst>
    <p:extLst>
      <p:ext uri="{BB962C8B-B14F-4D97-AF65-F5344CB8AC3E}">
        <p14:creationId xmlns:p14="http://schemas.microsoft.com/office/powerpoint/2010/main" val="148276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checkerboard(across)">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checkerboard(across)">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checkerboard(across)">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checkerboard(across)">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checkerboard(across)">
                                      <p:cBhvr>
                                        <p:cTn id="27" dur="500"/>
                                        <p:tgtEl>
                                          <p:spTgt spid="150"/>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checkerboard(across)">
                                      <p:cBhvr>
                                        <p:cTn id="30" dur="500"/>
                                        <p:tgtEl>
                                          <p:spTgt spid="15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1"/>
                                        </p:tgtEl>
                                        <p:attrNameLst>
                                          <p:attrName>style.visibility</p:attrName>
                                        </p:attrNameLst>
                                      </p:cBhvr>
                                      <p:to>
                                        <p:strVal val="visible"/>
                                      </p:to>
                                    </p:set>
                                    <p:animEffect transition="in" filter="checkerboard(across)">
                                      <p:cBhvr>
                                        <p:cTn id="3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0" y="5227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rgbClr val="000000"/>
              </a:buClr>
              <a:defRPr/>
            </a:pPr>
            <a:r>
              <a:rPr lang="en-IN" dirty="0">
                <a:solidFill>
                  <a:srgbClr val="000000"/>
                </a:solidFill>
              </a:rPr>
              <a:t>6. </a:t>
            </a:r>
            <a:r>
              <a:rPr lang="en-US" dirty="0"/>
              <a:t>Model Execution Process:</a:t>
            </a:r>
            <a:endParaRPr lang="en-IN" dirty="0"/>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6" y="982046"/>
            <a:ext cx="2900805" cy="3983851"/>
            <a:chOff x="4585756" y="1415363"/>
            <a:chExt cx="1456750"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0070C0"/>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70C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41526" y="2434213"/>
              <a:ext cx="1400980" cy="1055965"/>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After Selecting the Processes We will send the data to our Python Blackbox which will produce the results.</a:t>
              </a: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0070C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Picture 17">
            <a:extLst>
              <a:ext uri="{FF2B5EF4-FFF2-40B4-BE49-F238E27FC236}">
                <a16:creationId xmlns:a16="http://schemas.microsoft.com/office/drawing/2014/main" id="{B9BD57D5-E6FE-3541-B0FA-D6A399D0455F}"/>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3" name="Picture 2">
            <a:extLst>
              <a:ext uri="{FF2B5EF4-FFF2-40B4-BE49-F238E27FC236}">
                <a16:creationId xmlns:a16="http://schemas.microsoft.com/office/drawing/2014/main" id="{36219BAF-6F23-CE44-A96D-13E3FEAD9137}"/>
              </a:ext>
            </a:extLst>
          </p:cNvPr>
          <p:cNvPicPr>
            <a:picLocks noChangeAspect="1"/>
          </p:cNvPicPr>
          <p:nvPr/>
        </p:nvPicPr>
        <p:blipFill>
          <a:blip r:embed="rId6"/>
          <a:stretch>
            <a:fillRect/>
          </a:stretch>
        </p:blipFill>
        <p:spPr>
          <a:xfrm>
            <a:off x="4310876" y="1953094"/>
            <a:ext cx="4499782" cy="2571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B52061B9-5123-6145-8C75-E17AFA117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custDataLst>
      <p:tags r:id="rId1"/>
    </p:custDataLst>
    <p:extLst>
      <p:ext uri="{BB962C8B-B14F-4D97-AF65-F5344CB8AC3E}">
        <p14:creationId xmlns:p14="http://schemas.microsoft.com/office/powerpoint/2010/main" val="965647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42"/>
        <p:cNvGrpSpPr/>
        <p:nvPr/>
      </p:nvGrpSpPr>
      <p:grpSpPr>
        <a:xfrm>
          <a:off x="0" y="0"/>
          <a:ext cx="0" cy="0"/>
          <a:chOff x="0" y="0"/>
          <a:chExt cx="0" cy="0"/>
        </a:xfrm>
      </p:grpSpPr>
      <p:pic>
        <p:nvPicPr>
          <p:cNvPr id="44" name="Picture 43">
            <a:extLst>
              <a:ext uri="{FF2B5EF4-FFF2-40B4-BE49-F238E27FC236}">
                <a16:creationId xmlns:a16="http://schemas.microsoft.com/office/drawing/2014/main" id="{9C7EED9D-4615-374A-92E0-560447FBEAD9}"/>
              </a:ext>
            </a:extLst>
          </p:cNvPr>
          <p:cNvPicPr>
            <a:picLocks noChangeAspect="1"/>
          </p:cNvPicPr>
          <p:nvPr/>
        </p:nvPicPr>
        <p:blipFill>
          <a:blip r:embed="rId4">
            <a:alphaModFix amt="39000"/>
          </a:blip>
          <a:stretch>
            <a:fillRect/>
          </a:stretch>
        </p:blipFill>
        <p:spPr>
          <a:xfrm>
            <a:off x="1907006" y="441273"/>
            <a:ext cx="6374338" cy="4679604"/>
          </a:xfrm>
          <a:prstGeom prst="rect">
            <a:avLst/>
          </a:prstGeom>
          <a:effectLst/>
        </p:spPr>
      </p:pic>
      <p:grpSp>
        <p:nvGrpSpPr>
          <p:cNvPr id="143" name="Google Shape;143;p29"/>
          <p:cNvGrpSpPr/>
          <p:nvPr/>
        </p:nvGrpSpPr>
        <p:grpSpPr>
          <a:xfrm>
            <a:off x="3678693" y="385902"/>
            <a:ext cx="4354657" cy="481192"/>
            <a:chOff x="4059500" y="-188639"/>
            <a:chExt cx="3832650" cy="923593"/>
          </a:xfrm>
        </p:grpSpPr>
        <p:sp>
          <p:nvSpPr>
            <p:cNvPr id="144" name="Google Shape;144;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01</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45" name="Google Shape;145;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146" name="Google Shape;146;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FF00"/>
                </a:solidFill>
                <a:latin typeface="Arial"/>
                <a:ea typeface="Arial"/>
                <a:cs typeface="Arial"/>
                <a:sym typeface="Arial"/>
              </a:endParaRPr>
            </a:p>
          </p:txBody>
        </p:sp>
        <p:sp>
          <p:nvSpPr>
            <p:cNvPr id="147" name="Google Shape;147;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0070C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Introduction</a:t>
              </a:r>
              <a:endParaRPr b="1" i="0" u="none" strike="noStrike" cap="none" dirty="0">
                <a:solidFill>
                  <a:schemeClr val="bg1"/>
                </a:solidFill>
                <a:latin typeface="Roboto"/>
                <a:ea typeface="Roboto"/>
                <a:cs typeface="Roboto"/>
                <a:sym typeface="Roboto"/>
              </a:endParaRPr>
            </a:p>
          </p:txBody>
        </p:sp>
      </p:grpSp>
      <p:grpSp>
        <p:nvGrpSpPr>
          <p:cNvPr id="149" name="Google Shape;149;p29"/>
          <p:cNvGrpSpPr/>
          <p:nvPr/>
        </p:nvGrpSpPr>
        <p:grpSpPr>
          <a:xfrm>
            <a:off x="2843367" y="1074889"/>
            <a:ext cx="4414368" cy="481194"/>
            <a:chOff x="3777800" y="566335"/>
            <a:chExt cx="3860738" cy="764164"/>
          </a:xfrm>
        </p:grpSpPr>
        <p:sp>
          <p:nvSpPr>
            <p:cNvPr id="150" name="Google Shape;15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02</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51" name="Google Shape;151;p29"/>
            <p:cNvSpPr/>
            <p:nvPr/>
          </p:nvSpPr>
          <p:spPr>
            <a:xfrm>
              <a:off x="6350666"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D9700"/>
                </a:solidFill>
                <a:latin typeface="Arial"/>
                <a:ea typeface="Arial"/>
                <a:cs typeface="Arial"/>
                <a:sym typeface="Arial"/>
              </a:endParaRPr>
            </a:p>
          </p:txBody>
        </p:sp>
        <p:sp>
          <p:nvSpPr>
            <p:cNvPr id="152" name="Google Shape;152;p29"/>
            <p:cNvSpPr/>
            <p:nvPr/>
          </p:nvSpPr>
          <p:spPr>
            <a:xfrm>
              <a:off x="6672193"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9"/>
            <p:cNvSpPr/>
            <p:nvPr/>
          </p:nvSpPr>
          <p:spPr>
            <a:xfrm>
              <a:off x="3777800" y="571742"/>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rgbClr val="FF0000"/>
            </a:solidFill>
            <a:ln>
              <a:noFill/>
            </a:ln>
          </p:spPr>
          <p:txBody>
            <a:bodyPr spcFirstLastPara="1" wrap="square" lIns="548625" tIns="91425" rIns="5486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Proposed work and Methodology</a:t>
              </a:r>
              <a:endParaRPr b="1" i="0" u="none" strike="noStrike" cap="none" dirty="0">
                <a:solidFill>
                  <a:schemeClr val="bg1"/>
                </a:solidFill>
                <a:latin typeface="Roboto"/>
                <a:ea typeface="Roboto"/>
                <a:cs typeface="Roboto"/>
                <a:sym typeface="Roboto"/>
              </a:endParaRPr>
            </a:p>
          </p:txBody>
        </p:sp>
      </p:grpSp>
      <p:grpSp>
        <p:nvGrpSpPr>
          <p:cNvPr id="154" name="Google Shape;154;p29"/>
          <p:cNvGrpSpPr/>
          <p:nvPr/>
        </p:nvGrpSpPr>
        <p:grpSpPr>
          <a:xfrm>
            <a:off x="3678500" y="1757500"/>
            <a:ext cx="4354473" cy="481192"/>
            <a:chOff x="4059500" y="-188637"/>
            <a:chExt cx="4354473" cy="923593"/>
          </a:xfrm>
        </p:grpSpPr>
        <p:sp>
          <p:nvSpPr>
            <p:cNvPr id="155" name="Google Shape;155;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3</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56" name="Google Shape;156;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57" name="Google Shape;157;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9"/>
            <p:cNvSpPr/>
            <p:nvPr/>
          </p:nvSpPr>
          <p:spPr>
            <a:xfrm>
              <a:off x="5039100" y="-188637"/>
              <a:ext cx="3374873"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00B05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Hardware and Software Requirements</a:t>
              </a:r>
              <a:endParaRPr b="1" i="0" u="none" strike="noStrike" cap="none" dirty="0">
                <a:solidFill>
                  <a:schemeClr val="bg1"/>
                </a:solidFill>
                <a:latin typeface="Roboto"/>
                <a:ea typeface="Roboto"/>
                <a:cs typeface="Roboto"/>
                <a:sym typeface="Roboto"/>
              </a:endParaRPr>
            </a:p>
          </p:txBody>
        </p:sp>
      </p:grpSp>
      <p:grpSp>
        <p:nvGrpSpPr>
          <p:cNvPr id="159" name="Google Shape;159;p29"/>
          <p:cNvGrpSpPr/>
          <p:nvPr/>
        </p:nvGrpSpPr>
        <p:grpSpPr>
          <a:xfrm>
            <a:off x="2843274" y="2446463"/>
            <a:ext cx="4414267" cy="481194"/>
            <a:chOff x="3224271" y="566335"/>
            <a:chExt cx="4414267" cy="764164"/>
          </a:xfrm>
        </p:grpSpPr>
        <p:sp>
          <p:nvSpPr>
            <p:cNvPr id="160" name="Google Shape;160;p29"/>
            <p:cNvSpPr txBox="1"/>
            <p:nvPr/>
          </p:nvSpPr>
          <p:spPr>
            <a:xfrm>
              <a:off x="6849838" y="707817"/>
              <a:ext cx="788700" cy="48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4</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1" name="Google Shape;161;p29"/>
            <p:cNvSpPr/>
            <p:nvPr/>
          </p:nvSpPr>
          <p:spPr>
            <a:xfrm>
              <a:off x="6284022"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9"/>
            <p:cNvSpPr/>
            <p:nvPr/>
          </p:nvSpPr>
          <p:spPr>
            <a:xfrm>
              <a:off x="6605550"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a:off x="3224271" y="571753"/>
              <a:ext cx="3406572"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rgbClr val="0070C0"/>
            </a:solidFill>
            <a:ln>
              <a:noFill/>
            </a:ln>
          </p:spPr>
          <p:txBody>
            <a:bodyPr spcFirstLastPara="1" wrap="square" lIns="548625" tIns="91425" rIns="5486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Architecture Diagram - Wireframe</a:t>
              </a:r>
              <a:endParaRPr b="1" i="0" u="none" strike="noStrike" cap="none" dirty="0">
                <a:solidFill>
                  <a:schemeClr val="bg1"/>
                </a:solidFill>
                <a:latin typeface="Roboto"/>
                <a:ea typeface="Roboto"/>
                <a:cs typeface="Roboto"/>
                <a:sym typeface="Roboto"/>
              </a:endParaRPr>
            </a:p>
          </p:txBody>
        </p:sp>
      </p:grpSp>
      <p:grpSp>
        <p:nvGrpSpPr>
          <p:cNvPr id="164" name="Google Shape;164;p29"/>
          <p:cNvGrpSpPr/>
          <p:nvPr/>
        </p:nvGrpSpPr>
        <p:grpSpPr>
          <a:xfrm>
            <a:off x="3678507" y="3205302"/>
            <a:ext cx="4354657" cy="481192"/>
            <a:chOff x="4059500" y="-188639"/>
            <a:chExt cx="3832650" cy="923593"/>
          </a:xfrm>
        </p:grpSpPr>
        <p:sp>
          <p:nvSpPr>
            <p:cNvPr id="165" name="Google Shape;165;p29"/>
            <p:cNvSpPr txBox="1"/>
            <p:nvPr/>
          </p:nvSpPr>
          <p:spPr>
            <a:xfrm>
              <a:off x="4059500" y="-14333"/>
              <a:ext cx="788700" cy="481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5</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66" name="Google Shape;166;p29"/>
            <p:cNvSpPr/>
            <p:nvPr/>
          </p:nvSpPr>
          <p:spPr>
            <a:xfrm>
              <a:off x="4848200" y="-188623"/>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4D141"/>
                </a:solidFill>
                <a:latin typeface="Arial"/>
                <a:ea typeface="Arial"/>
                <a:cs typeface="Arial"/>
                <a:sym typeface="Arial"/>
              </a:endParaRPr>
            </a:p>
          </p:txBody>
        </p:sp>
        <p:sp>
          <p:nvSpPr>
            <p:cNvPr id="167" name="Google Shape;167;p29"/>
            <p:cNvSpPr/>
            <p:nvPr/>
          </p:nvSpPr>
          <p:spPr>
            <a:xfrm>
              <a:off x="4905250" y="76992"/>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a:off x="5039100" y="-188639"/>
              <a:ext cx="2853050" cy="923593"/>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rgbClr val="FF0000"/>
            </a:solidFill>
            <a:ln>
              <a:noFill/>
            </a:ln>
          </p:spPr>
          <p:txBody>
            <a:bodyPr spcFirstLastPara="1" wrap="square" lIns="548625" tIns="91425" rIns="5486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Data Flow and Entity Relationship Diagrams</a:t>
              </a:r>
              <a:endParaRPr b="1" i="0" u="none" strike="noStrike" cap="none" dirty="0">
                <a:solidFill>
                  <a:schemeClr val="bg1"/>
                </a:solidFill>
                <a:latin typeface="Roboto"/>
                <a:ea typeface="Roboto"/>
                <a:cs typeface="Roboto"/>
                <a:sym typeface="Roboto"/>
              </a:endParaRPr>
            </a:p>
          </p:txBody>
        </p:sp>
      </p:grpSp>
      <p:grpSp>
        <p:nvGrpSpPr>
          <p:cNvPr id="169" name="Google Shape;169;p29"/>
          <p:cNvGrpSpPr/>
          <p:nvPr/>
        </p:nvGrpSpPr>
        <p:grpSpPr>
          <a:xfrm>
            <a:off x="2843274" y="3894263"/>
            <a:ext cx="4414267" cy="481194"/>
            <a:chOff x="3224271" y="566335"/>
            <a:chExt cx="4414267" cy="764164"/>
          </a:xfrm>
        </p:grpSpPr>
        <p:sp>
          <p:nvSpPr>
            <p:cNvPr id="170" name="Google Shape;170;p29"/>
            <p:cNvSpPr txBox="1"/>
            <p:nvPr/>
          </p:nvSpPr>
          <p:spPr>
            <a:xfrm>
              <a:off x="6849838" y="707817"/>
              <a:ext cx="788700" cy="48120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en" sz="2900" b="0" i="0" u="none" strike="noStrike" cap="none" dirty="0">
                  <a:solidFill>
                    <a:schemeClr val="tx1"/>
                  </a:solidFill>
                  <a:latin typeface="Fira Sans Extra Condensed Medium"/>
                  <a:ea typeface="Fira Sans Extra Condensed Medium"/>
                  <a:cs typeface="Fira Sans Extra Condensed Medium"/>
                  <a:sym typeface="Fira Sans Extra Condensed Medium"/>
                </a:rPr>
                <a:t>0</a:t>
              </a:r>
              <a:r>
                <a:rPr lang="en" sz="2900" dirty="0">
                  <a:solidFill>
                    <a:schemeClr val="tx1"/>
                  </a:solidFill>
                  <a:latin typeface="Fira Sans Extra Condensed Medium"/>
                  <a:ea typeface="Fira Sans Extra Condensed Medium"/>
                  <a:cs typeface="Fira Sans Extra Condensed Medium"/>
                  <a:sym typeface="Fira Sans Extra Condensed Medium"/>
                </a:rPr>
                <a:t>6</a:t>
              </a:r>
              <a:endParaRPr sz="2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71" name="Google Shape;171;p29"/>
            <p:cNvSpPr/>
            <p:nvPr/>
          </p:nvSpPr>
          <p:spPr>
            <a:xfrm>
              <a:off x="6284022" y="566335"/>
              <a:ext cx="493308" cy="764164"/>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6605550" y="799142"/>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9"/>
            <p:cNvSpPr/>
            <p:nvPr/>
          </p:nvSpPr>
          <p:spPr>
            <a:xfrm>
              <a:off x="3224271" y="571753"/>
              <a:ext cx="3406572"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rgbClr val="00B050"/>
            </a:solidFill>
            <a:ln>
              <a:noFill/>
            </a:ln>
          </p:spPr>
          <p:txBody>
            <a:bodyPr spcFirstLastPara="1" wrap="square" lIns="548625" tIns="91425" rIns="5486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bg1"/>
                  </a:solidFill>
                  <a:latin typeface="Roboto"/>
                  <a:ea typeface="Roboto"/>
                  <a:cs typeface="Roboto"/>
                  <a:sym typeface="Roboto"/>
                </a:rPr>
                <a:t>Modules with Explanation</a:t>
              </a:r>
              <a:endParaRPr b="1" i="0" u="none" strike="noStrike" cap="none" dirty="0">
                <a:solidFill>
                  <a:schemeClr val="bg1"/>
                </a:solidFill>
                <a:latin typeface="Roboto"/>
                <a:ea typeface="Roboto"/>
                <a:cs typeface="Roboto"/>
                <a:sym typeface="Roboto"/>
              </a:endParaRPr>
            </a:p>
          </p:txBody>
        </p:sp>
      </p:grpSp>
      <p:grpSp>
        <p:nvGrpSpPr>
          <p:cNvPr id="175" name="Google Shape;175;p29"/>
          <p:cNvGrpSpPr/>
          <p:nvPr/>
        </p:nvGrpSpPr>
        <p:grpSpPr>
          <a:xfrm>
            <a:off x="475373" y="1186775"/>
            <a:ext cx="1665424" cy="2707600"/>
            <a:chOff x="475373" y="1186775"/>
            <a:chExt cx="1665424" cy="2707600"/>
          </a:xfrm>
        </p:grpSpPr>
        <p:sp>
          <p:nvSpPr>
            <p:cNvPr id="176" name="Google Shape;176;p29"/>
            <p:cNvSpPr/>
            <p:nvPr/>
          </p:nvSpPr>
          <p:spPr>
            <a:xfrm>
              <a:off x="491371" y="1620025"/>
              <a:ext cx="1649426" cy="2190091"/>
            </a:xfrm>
            <a:custGeom>
              <a:avLst/>
              <a:gdLst/>
              <a:ahLst/>
              <a:cxnLst/>
              <a:rect l="l" t="t" r="r" b="b"/>
              <a:pathLst>
                <a:path w="58615" h="94953" extrusionOk="0">
                  <a:moveTo>
                    <a:pt x="0" y="0"/>
                  </a:moveTo>
                  <a:lnTo>
                    <a:pt x="0" y="94952"/>
                  </a:lnTo>
                  <a:lnTo>
                    <a:pt x="58615" y="94952"/>
                  </a:lnTo>
                  <a:lnTo>
                    <a:pt x="58615" y="0"/>
                  </a:lnTo>
                  <a:close/>
                </a:path>
              </a:pathLst>
            </a:custGeom>
            <a:solidFill>
              <a:srgbClr val="397D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7" name="Google Shape;177;p29"/>
            <p:cNvSpPr/>
            <p:nvPr/>
          </p:nvSpPr>
          <p:spPr>
            <a:xfrm>
              <a:off x="891733" y="1186775"/>
              <a:ext cx="816848" cy="802225"/>
            </a:xfrm>
            <a:custGeom>
              <a:avLst/>
              <a:gdLst/>
              <a:ahLst/>
              <a:cxnLst/>
              <a:rect l="l" t="t" r="r" b="b"/>
              <a:pathLst>
                <a:path w="29028" h="32089" extrusionOk="0">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rgbClr val="FFC001"/>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txBox="1"/>
            <p:nvPr/>
          </p:nvSpPr>
          <p:spPr>
            <a:xfrm>
              <a:off x="475373" y="2481380"/>
              <a:ext cx="1649567" cy="429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2600" dirty="0">
                  <a:solidFill>
                    <a:srgbClr val="FFFFFF"/>
                  </a:solidFill>
                  <a:latin typeface="Fira Sans Extra Condensed Medium"/>
                  <a:ea typeface="Fira Sans Extra Condensed Medium"/>
                  <a:cs typeface="Fira Sans Extra Condensed Medium"/>
                  <a:sym typeface="Fira Sans Extra Condensed Medium"/>
                </a:rPr>
                <a:t>Table </a:t>
              </a:r>
              <a:br>
                <a:rPr lang="en" sz="2600" dirty="0">
                  <a:solidFill>
                    <a:srgbClr val="FFFFFF"/>
                  </a:solidFill>
                  <a:latin typeface="Fira Sans Extra Condensed Medium"/>
                  <a:ea typeface="Fira Sans Extra Condensed Medium"/>
                  <a:cs typeface="Fira Sans Extra Condensed Medium"/>
                  <a:sym typeface="Fira Sans Extra Condensed Medium"/>
                </a:rPr>
              </a:br>
              <a:r>
                <a:rPr lang="en" sz="2600" dirty="0">
                  <a:solidFill>
                    <a:srgbClr val="FFFFFF"/>
                  </a:solidFill>
                  <a:latin typeface="Fira Sans Extra Condensed Medium"/>
                  <a:ea typeface="Fira Sans Extra Condensed Medium"/>
                  <a:cs typeface="Fira Sans Extra Condensed Medium"/>
                  <a:sym typeface="Fira Sans Extra Condensed Medium"/>
                </a:rPr>
                <a:t>of </a:t>
              </a:r>
              <a:br>
                <a:rPr lang="en" sz="2600" dirty="0">
                  <a:solidFill>
                    <a:srgbClr val="FFFFFF"/>
                  </a:solidFill>
                  <a:latin typeface="Fira Sans Extra Condensed Medium"/>
                  <a:ea typeface="Fira Sans Extra Condensed Medium"/>
                  <a:cs typeface="Fira Sans Extra Condensed Medium"/>
                  <a:sym typeface="Fira Sans Extra Condensed Medium"/>
                </a:rPr>
              </a:br>
              <a:r>
                <a:rPr lang="en" sz="2600" dirty="0">
                  <a:solidFill>
                    <a:srgbClr val="FFFFFF"/>
                  </a:solidFill>
                  <a:latin typeface="Fira Sans Extra Condensed Medium"/>
                  <a:ea typeface="Fira Sans Extra Condensed Medium"/>
                  <a:cs typeface="Fira Sans Extra Condensed Medium"/>
                  <a:sym typeface="Fira Sans Extra Condensed Medium"/>
                </a:rPr>
                <a:t>Contents</a:t>
              </a:r>
              <a:endParaRPr sz="28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9" name="Google Shape;179;p29"/>
            <p:cNvSpPr/>
            <p:nvPr/>
          </p:nvSpPr>
          <p:spPr>
            <a:xfrm>
              <a:off x="1230325" y="3732075"/>
              <a:ext cx="171600" cy="162300"/>
            </a:xfrm>
            <a:prstGeom prst="ellipse">
              <a:avLst/>
            </a:prstGeom>
            <a:solidFill>
              <a:srgbClr val="397DAB"/>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042094" y="1466224"/>
              <a:ext cx="445903" cy="295144"/>
            </a:xfrm>
            <a:custGeom>
              <a:avLst/>
              <a:gdLst/>
              <a:ahLst/>
              <a:cxnLst/>
              <a:rect l="l" t="t" r="r" b="b"/>
              <a:pathLst>
                <a:path w="15741" h="10419" extrusionOk="0">
                  <a:moveTo>
                    <a:pt x="2691" y="6549"/>
                  </a:moveTo>
                  <a:lnTo>
                    <a:pt x="2691" y="9823"/>
                  </a:lnTo>
                  <a:lnTo>
                    <a:pt x="1346" y="9823"/>
                  </a:lnTo>
                  <a:lnTo>
                    <a:pt x="1346" y="6549"/>
                  </a:lnTo>
                  <a:close/>
                  <a:moveTo>
                    <a:pt x="6561" y="3275"/>
                  </a:moveTo>
                  <a:lnTo>
                    <a:pt x="6561" y="9823"/>
                  </a:lnTo>
                  <a:lnTo>
                    <a:pt x="5215" y="9823"/>
                  </a:lnTo>
                  <a:lnTo>
                    <a:pt x="5215" y="3275"/>
                  </a:lnTo>
                  <a:close/>
                  <a:moveTo>
                    <a:pt x="10430" y="4608"/>
                  </a:moveTo>
                  <a:lnTo>
                    <a:pt x="10430" y="9823"/>
                  </a:lnTo>
                  <a:lnTo>
                    <a:pt x="9240" y="9823"/>
                  </a:lnTo>
                  <a:lnTo>
                    <a:pt x="9240" y="4608"/>
                  </a:lnTo>
                  <a:close/>
                  <a:moveTo>
                    <a:pt x="14443" y="596"/>
                  </a:moveTo>
                  <a:lnTo>
                    <a:pt x="14443" y="9823"/>
                  </a:lnTo>
                  <a:lnTo>
                    <a:pt x="13109" y="9823"/>
                  </a:lnTo>
                  <a:lnTo>
                    <a:pt x="13109" y="596"/>
                  </a:lnTo>
                  <a:close/>
                  <a:moveTo>
                    <a:pt x="12788" y="1"/>
                  </a:moveTo>
                  <a:cubicBezTo>
                    <a:pt x="12609" y="1"/>
                    <a:pt x="12514" y="108"/>
                    <a:pt x="12514" y="286"/>
                  </a:cubicBezTo>
                  <a:lnTo>
                    <a:pt x="12514" y="9823"/>
                  </a:lnTo>
                  <a:lnTo>
                    <a:pt x="11168" y="9823"/>
                  </a:lnTo>
                  <a:lnTo>
                    <a:pt x="11168" y="4215"/>
                  </a:lnTo>
                  <a:cubicBezTo>
                    <a:pt x="11168" y="4037"/>
                    <a:pt x="11002" y="3870"/>
                    <a:pt x="10823" y="3870"/>
                  </a:cubicBezTo>
                  <a:lnTo>
                    <a:pt x="8859" y="3870"/>
                  </a:lnTo>
                  <a:cubicBezTo>
                    <a:pt x="8680" y="3870"/>
                    <a:pt x="8489" y="4037"/>
                    <a:pt x="8489" y="4215"/>
                  </a:cubicBezTo>
                  <a:lnTo>
                    <a:pt x="8489" y="9823"/>
                  </a:lnTo>
                  <a:lnTo>
                    <a:pt x="7156" y="9823"/>
                  </a:lnTo>
                  <a:lnTo>
                    <a:pt x="7156" y="2906"/>
                  </a:lnTo>
                  <a:cubicBezTo>
                    <a:pt x="7156" y="2727"/>
                    <a:pt x="7073" y="2525"/>
                    <a:pt x="6894" y="2525"/>
                  </a:cubicBezTo>
                  <a:lnTo>
                    <a:pt x="4918" y="2525"/>
                  </a:lnTo>
                  <a:cubicBezTo>
                    <a:pt x="4739" y="2525"/>
                    <a:pt x="4620" y="2727"/>
                    <a:pt x="4620" y="2906"/>
                  </a:cubicBezTo>
                  <a:lnTo>
                    <a:pt x="4620" y="9823"/>
                  </a:lnTo>
                  <a:lnTo>
                    <a:pt x="3286" y="9823"/>
                  </a:lnTo>
                  <a:lnTo>
                    <a:pt x="3286" y="6192"/>
                  </a:lnTo>
                  <a:cubicBezTo>
                    <a:pt x="3286" y="6001"/>
                    <a:pt x="3132" y="5799"/>
                    <a:pt x="2953" y="5799"/>
                  </a:cubicBezTo>
                  <a:lnTo>
                    <a:pt x="988" y="5799"/>
                  </a:lnTo>
                  <a:cubicBezTo>
                    <a:pt x="810" y="5799"/>
                    <a:pt x="607" y="6001"/>
                    <a:pt x="607" y="6192"/>
                  </a:cubicBezTo>
                  <a:lnTo>
                    <a:pt x="607" y="9823"/>
                  </a:lnTo>
                  <a:lnTo>
                    <a:pt x="334" y="9823"/>
                  </a:lnTo>
                  <a:cubicBezTo>
                    <a:pt x="155" y="9823"/>
                    <a:pt x="0" y="9942"/>
                    <a:pt x="0" y="10121"/>
                  </a:cubicBezTo>
                  <a:cubicBezTo>
                    <a:pt x="0" y="10300"/>
                    <a:pt x="155" y="10419"/>
                    <a:pt x="334" y="10419"/>
                  </a:cubicBezTo>
                  <a:lnTo>
                    <a:pt x="15419" y="10419"/>
                  </a:lnTo>
                  <a:cubicBezTo>
                    <a:pt x="15597" y="10419"/>
                    <a:pt x="15740" y="10300"/>
                    <a:pt x="15740" y="10121"/>
                  </a:cubicBezTo>
                  <a:cubicBezTo>
                    <a:pt x="15740" y="9942"/>
                    <a:pt x="15597" y="9823"/>
                    <a:pt x="15419" y="9823"/>
                  </a:cubicBezTo>
                  <a:lnTo>
                    <a:pt x="15038" y="9823"/>
                  </a:lnTo>
                  <a:lnTo>
                    <a:pt x="15038" y="286"/>
                  </a:lnTo>
                  <a:cubicBezTo>
                    <a:pt x="15038" y="108"/>
                    <a:pt x="14943" y="1"/>
                    <a:pt x="147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1060649" y="1316482"/>
              <a:ext cx="408794" cy="241520"/>
            </a:xfrm>
            <a:custGeom>
              <a:avLst/>
              <a:gdLst/>
              <a:ahLst/>
              <a:cxnLst/>
              <a:rect l="l" t="t" r="r" b="b"/>
              <a:pathLst>
                <a:path w="14431" h="8526" extrusionOk="0">
                  <a:moveTo>
                    <a:pt x="13121" y="655"/>
                  </a:moveTo>
                  <a:cubicBezTo>
                    <a:pt x="13478" y="655"/>
                    <a:pt x="13776" y="953"/>
                    <a:pt x="13776" y="1310"/>
                  </a:cubicBezTo>
                  <a:cubicBezTo>
                    <a:pt x="13776" y="1667"/>
                    <a:pt x="13478" y="1965"/>
                    <a:pt x="13121" y="1965"/>
                  </a:cubicBezTo>
                  <a:cubicBezTo>
                    <a:pt x="12942" y="1965"/>
                    <a:pt x="12776" y="1893"/>
                    <a:pt x="12656" y="1774"/>
                  </a:cubicBezTo>
                  <a:cubicBezTo>
                    <a:pt x="12537" y="1655"/>
                    <a:pt x="12466" y="1489"/>
                    <a:pt x="12466" y="1310"/>
                  </a:cubicBezTo>
                  <a:cubicBezTo>
                    <a:pt x="12466" y="953"/>
                    <a:pt x="12764" y="655"/>
                    <a:pt x="13121" y="655"/>
                  </a:cubicBezTo>
                  <a:close/>
                  <a:moveTo>
                    <a:pt x="5251" y="3275"/>
                  </a:moveTo>
                  <a:cubicBezTo>
                    <a:pt x="5608" y="3275"/>
                    <a:pt x="5906" y="3572"/>
                    <a:pt x="5906" y="3929"/>
                  </a:cubicBezTo>
                  <a:cubicBezTo>
                    <a:pt x="5906" y="4298"/>
                    <a:pt x="5620" y="4584"/>
                    <a:pt x="5251" y="4584"/>
                  </a:cubicBezTo>
                  <a:cubicBezTo>
                    <a:pt x="4894" y="4584"/>
                    <a:pt x="4596" y="4298"/>
                    <a:pt x="4596" y="3929"/>
                  </a:cubicBezTo>
                  <a:cubicBezTo>
                    <a:pt x="4596" y="3572"/>
                    <a:pt x="4894" y="3275"/>
                    <a:pt x="5251" y="3275"/>
                  </a:cubicBezTo>
                  <a:close/>
                  <a:moveTo>
                    <a:pt x="9192" y="4584"/>
                  </a:moveTo>
                  <a:cubicBezTo>
                    <a:pt x="9549" y="4584"/>
                    <a:pt x="9847" y="4882"/>
                    <a:pt x="9847" y="5239"/>
                  </a:cubicBezTo>
                  <a:cubicBezTo>
                    <a:pt x="9847" y="5608"/>
                    <a:pt x="9549" y="5894"/>
                    <a:pt x="9192" y="5894"/>
                  </a:cubicBezTo>
                  <a:cubicBezTo>
                    <a:pt x="8823" y="5894"/>
                    <a:pt x="8525" y="5608"/>
                    <a:pt x="8525" y="5239"/>
                  </a:cubicBezTo>
                  <a:cubicBezTo>
                    <a:pt x="8525" y="4882"/>
                    <a:pt x="8823" y="4584"/>
                    <a:pt x="9192" y="4584"/>
                  </a:cubicBezTo>
                  <a:close/>
                  <a:moveTo>
                    <a:pt x="1322" y="6561"/>
                  </a:moveTo>
                  <a:cubicBezTo>
                    <a:pt x="1679" y="6561"/>
                    <a:pt x="1977" y="6846"/>
                    <a:pt x="1977" y="7215"/>
                  </a:cubicBezTo>
                  <a:cubicBezTo>
                    <a:pt x="1977" y="7573"/>
                    <a:pt x="1679" y="7870"/>
                    <a:pt x="1322" y="7870"/>
                  </a:cubicBezTo>
                  <a:cubicBezTo>
                    <a:pt x="953" y="7870"/>
                    <a:pt x="667" y="7573"/>
                    <a:pt x="667" y="7215"/>
                  </a:cubicBezTo>
                  <a:cubicBezTo>
                    <a:pt x="667" y="6846"/>
                    <a:pt x="953" y="6561"/>
                    <a:pt x="1322" y="6561"/>
                  </a:cubicBezTo>
                  <a:close/>
                  <a:moveTo>
                    <a:pt x="13121" y="0"/>
                  </a:moveTo>
                  <a:cubicBezTo>
                    <a:pt x="12395" y="0"/>
                    <a:pt x="11811" y="584"/>
                    <a:pt x="11811" y="1310"/>
                  </a:cubicBezTo>
                  <a:cubicBezTo>
                    <a:pt x="11811" y="1548"/>
                    <a:pt x="11883" y="1774"/>
                    <a:pt x="11990" y="1977"/>
                  </a:cubicBezTo>
                  <a:lnTo>
                    <a:pt x="9847" y="4120"/>
                  </a:lnTo>
                  <a:cubicBezTo>
                    <a:pt x="9656" y="4001"/>
                    <a:pt x="9430" y="3929"/>
                    <a:pt x="9192" y="3929"/>
                  </a:cubicBezTo>
                  <a:cubicBezTo>
                    <a:pt x="8775" y="3929"/>
                    <a:pt x="8406" y="4120"/>
                    <a:pt x="8168" y="4418"/>
                  </a:cubicBezTo>
                  <a:lnTo>
                    <a:pt x="6560" y="3965"/>
                  </a:lnTo>
                  <a:cubicBezTo>
                    <a:pt x="6560" y="3953"/>
                    <a:pt x="6560" y="3941"/>
                    <a:pt x="6560" y="3929"/>
                  </a:cubicBezTo>
                  <a:cubicBezTo>
                    <a:pt x="6560" y="3203"/>
                    <a:pt x="5977" y="2620"/>
                    <a:pt x="5251" y="2620"/>
                  </a:cubicBezTo>
                  <a:cubicBezTo>
                    <a:pt x="4524" y="2620"/>
                    <a:pt x="3941" y="3203"/>
                    <a:pt x="3941" y="3929"/>
                  </a:cubicBezTo>
                  <a:cubicBezTo>
                    <a:pt x="3941" y="4120"/>
                    <a:pt x="3977" y="4298"/>
                    <a:pt x="4060" y="4465"/>
                  </a:cubicBezTo>
                  <a:lnTo>
                    <a:pt x="2012" y="6096"/>
                  </a:lnTo>
                  <a:cubicBezTo>
                    <a:pt x="1810" y="5977"/>
                    <a:pt x="1572" y="5894"/>
                    <a:pt x="1322" y="5894"/>
                  </a:cubicBezTo>
                  <a:cubicBezTo>
                    <a:pt x="595" y="5894"/>
                    <a:pt x="0" y="6489"/>
                    <a:pt x="0" y="7215"/>
                  </a:cubicBezTo>
                  <a:cubicBezTo>
                    <a:pt x="0" y="7930"/>
                    <a:pt x="595" y="8525"/>
                    <a:pt x="1322" y="8525"/>
                  </a:cubicBezTo>
                  <a:cubicBezTo>
                    <a:pt x="2036" y="8525"/>
                    <a:pt x="2631" y="7930"/>
                    <a:pt x="2631" y="7215"/>
                  </a:cubicBezTo>
                  <a:cubicBezTo>
                    <a:pt x="2631" y="6977"/>
                    <a:pt x="2572" y="6763"/>
                    <a:pt x="2465" y="6573"/>
                  </a:cubicBezTo>
                  <a:lnTo>
                    <a:pt x="4465" y="4977"/>
                  </a:lnTo>
                  <a:cubicBezTo>
                    <a:pt x="4679" y="5144"/>
                    <a:pt x="4953" y="5239"/>
                    <a:pt x="5251" y="5239"/>
                  </a:cubicBezTo>
                  <a:cubicBezTo>
                    <a:pt x="5727" y="5239"/>
                    <a:pt x="6156" y="4977"/>
                    <a:pt x="6382" y="4596"/>
                  </a:cubicBezTo>
                  <a:lnTo>
                    <a:pt x="7894" y="5025"/>
                  </a:lnTo>
                  <a:cubicBezTo>
                    <a:pt x="7882" y="5096"/>
                    <a:pt x="7870" y="5168"/>
                    <a:pt x="7870" y="5239"/>
                  </a:cubicBezTo>
                  <a:cubicBezTo>
                    <a:pt x="7870" y="5965"/>
                    <a:pt x="8465" y="6561"/>
                    <a:pt x="9192" y="6561"/>
                  </a:cubicBezTo>
                  <a:cubicBezTo>
                    <a:pt x="9906" y="6561"/>
                    <a:pt x="10501" y="5965"/>
                    <a:pt x="10501" y="5239"/>
                  </a:cubicBezTo>
                  <a:cubicBezTo>
                    <a:pt x="10501" y="5001"/>
                    <a:pt x="10430" y="4775"/>
                    <a:pt x="10311" y="4584"/>
                  </a:cubicBezTo>
                  <a:lnTo>
                    <a:pt x="12454" y="2441"/>
                  </a:lnTo>
                  <a:cubicBezTo>
                    <a:pt x="12656" y="2548"/>
                    <a:pt x="12883" y="2620"/>
                    <a:pt x="13121" y="2620"/>
                  </a:cubicBezTo>
                  <a:cubicBezTo>
                    <a:pt x="13847" y="2620"/>
                    <a:pt x="14430" y="2036"/>
                    <a:pt x="14430" y="1310"/>
                  </a:cubicBezTo>
                  <a:cubicBezTo>
                    <a:pt x="14430" y="584"/>
                    <a:pt x="13847" y="0"/>
                    <a:pt x="131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Rounded Rectangle 41">
            <a:extLst>
              <a:ext uri="{FF2B5EF4-FFF2-40B4-BE49-F238E27FC236}">
                <a16:creationId xmlns:a16="http://schemas.microsoft.com/office/drawing/2014/main" id="{E8C00415-B295-0441-836C-D327794FBD90}"/>
              </a:ext>
            </a:extLst>
          </p:cNvPr>
          <p:cNvSpPr/>
          <p:nvPr/>
        </p:nvSpPr>
        <p:spPr>
          <a:xfrm>
            <a:off x="105455" y="105954"/>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oogle Shape;105;p27">
            <a:extLst>
              <a:ext uri="{FF2B5EF4-FFF2-40B4-BE49-F238E27FC236}">
                <a16:creationId xmlns:a16="http://schemas.microsoft.com/office/drawing/2014/main" id="{4C6E4149-B7CE-D640-82D5-47C3A703C2B4}"/>
              </a:ext>
            </a:extLst>
          </p:cNvPr>
          <p:cNvPicPr preferRelativeResize="0"/>
          <p:nvPr/>
        </p:nvPicPr>
        <p:blipFill rotWithShape="1">
          <a:blip r:embed="rId5">
            <a:alphaModFix/>
          </a:blip>
          <a:srcRect l="3742" t="42613" r="1862" b="34597"/>
          <a:stretch/>
        </p:blipFill>
        <p:spPr>
          <a:xfrm>
            <a:off x="220245" y="240361"/>
            <a:ext cx="1286399" cy="320147"/>
          </a:xfrm>
          <a:prstGeom prst="rect">
            <a:avLst/>
          </a:prstGeom>
          <a:noFill/>
          <a:ln>
            <a:noFill/>
          </a:ln>
          <a:effectLst/>
        </p:spPr>
      </p:pic>
      <p:sp>
        <p:nvSpPr>
          <p:cNvPr id="4" name="Slide Number Placeholder 3">
            <a:extLst>
              <a:ext uri="{FF2B5EF4-FFF2-40B4-BE49-F238E27FC236}">
                <a16:creationId xmlns:a16="http://schemas.microsoft.com/office/drawing/2014/main" id="{0B0CB237-4362-9B47-9CB6-40FD25A020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checkerboard(across)">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checkerboard(across)">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checkerboard(across)">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checkerboard(across)">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4"/>
                                        </p:tgtEl>
                                        <p:attrNameLst>
                                          <p:attrName>style.visibility</p:attrName>
                                        </p:attrNameLst>
                                      </p:cBhvr>
                                      <p:to>
                                        <p:strVal val="visible"/>
                                      </p:to>
                                    </p:set>
                                    <p:animEffect transition="in" filter="checkerboard(across)">
                                      <p:cBhvr>
                                        <p:cTn id="27" dur="500"/>
                                        <p:tgtEl>
                                          <p:spTgt spid="16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9"/>
                                        </p:tgtEl>
                                        <p:attrNameLst>
                                          <p:attrName>style.visibility</p:attrName>
                                        </p:attrNameLst>
                                      </p:cBhvr>
                                      <p:to>
                                        <p:strVal val="visible"/>
                                      </p:to>
                                    </p:set>
                                    <p:animEffect transition="in" filter="checkerboard(across)">
                                      <p:cBhvr>
                                        <p:cTn id="32"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03"/>
        <p:cNvGrpSpPr/>
        <p:nvPr/>
      </p:nvGrpSpPr>
      <p:grpSpPr>
        <a:xfrm>
          <a:off x="0" y="0"/>
          <a:ext cx="0" cy="0"/>
          <a:chOff x="0" y="0"/>
          <a:chExt cx="0" cy="0"/>
        </a:xfrm>
      </p:grpSpPr>
      <p:sp>
        <p:nvSpPr>
          <p:cNvPr id="7" name="Rounded Rectangle 6">
            <a:extLst>
              <a:ext uri="{FF2B5EF4-FFF2-40B4-BE49-F238E27FC236}">
                <a16:creationId xmlns:a16="http://schemas.microsoft.com/office/drawing/2014/main" id="{DD1550FB-4035-EE4D-A9E0-3F6E9AACEB62}"/>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05;p27">
            <a:extLst>
              <a:ext uri="{FF2B5EF4-FFF2-40B4-BE49-F238E27FC236}">
                <a16:creationId xmlns:a16="http://schemas.microsoft.com/office/drawing/2014/main" id="{2F2E9ACF-5168-794A-A205-F49B0233A376}"/>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66" name="Google Shape;308;p37">
            <a:extLst>
              <a:ext uri="{FF2B5EF4-FFF2-40B4-BE49-F238E27FC236}">
                <a16:creationId xmlns:a16="http://schemas.microsoft.com/office/drawing/2014/main" id="{438472C6-6668-D949-9321-3701D5D22040}"/>
              </a:ext>
            </a:extLst>
          </p:cNvPr>
          <p:cNvSpPr txBox="1">
            <a:spLocks/>
          </p:cNvSpPr>
          <p:nvPr/>
        </p:nvSpPr>
        <p:spPr>
          <a:xfrm>
            <a:off x="257558" y="5772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buClr>
                <a:srgbClr val="000000"/>
              </a:buClr>
              <a:defRPr/>
            </a:pPr>
            <a:r>
              <a:rPr lang="en-IN" dirty="0">
                <a:solidFill>
                  <a:srgbClr val="000000"/>
                </a:solidFill>
              </a:rPr>
              <a:t>7 and 8. Status Generation and View Results</a:t>
            </a:r>
            <a:endParaRPr lang="en-IN" dirty="0"/>
          </a:p>
        </p:txBody>
      </p:sp>
      <p:grpSp>
        <p:nvGrpSpPr>
          <p:cNvPr id="172" name="Google Shape;711;p45">
            <a:extLst>
              <a:ext uri="{FF2B5EF4-FFF2-40B4-BE49-F238E27FC236}">
                <a16:creationId xmlns:a16="http://schemas.microsoft.com/office/drawing/2014/main" id="{A070812F-3278-8143-A012-D249F4F39123}"/>
              </a:ext>
            </a:extLst>
          </p:cNvPr>
          <p:cNvGrpSpPr/>
          <p:nvPr/>
        </p:nvGrpSpPr>
        <p:grpSpPr>
          <a:xfrm>
            <a:off x="1160026" y="982046"/>
            <a:ext cx="2900805" cy="3983851"/>
            <a:chOff x="4585756" y="1415363"/>
            <a:chExt cx="1456750" cy="2697700"/>
          </a:xfrm>
        </p:grpSpPr>
        <p:sp>
          <p:nvSpPr>
            <p:cNvPr id="173" name="Google Shape;712;p45">
              <a:extLst>
                <a:ext uri="{FF2B5EF4-FFF2-40B4-BE49-F238E27FC236}">
                  <a16:creationId xmlns:a16="http://schemas.microsoft.com/office/drawing/2014/main" id="{5FD64611-9EBA-794D-8868-2083F1C3D30E}"/>
                </a:ext>
              </a:extLst>
            </p:cNvPr>
            <p:cNvSpPr/>
            <p:nvPr/>
          </p:nvSpPr>
          <p:spPr>
            <a:xfrm>
              <a:off x="4585756" y="1848613"/>
              <a:ext cx="1456750" cy="2190091"/>
            </a:xfrm>
            <a:custGeom>
              <a:avLst/>
              <a:gdLst/>
              <a:ahLst/>
              <a:cxnLst/>
              <a:rect l="l" t="t" r="r" b="b"/>
              <a:pathLst>
                <a:path w="58270" h="94953" extrusionOk="0">
                  <a:moveTo>
                    <a:pt x="0" y="0"/>
                  </a:moveTo>
                  <a:lnTo>
                    <a:pt x="0" y="94952"/>
                  </a:lnTo>
                  <a:lnTo>
                    <a:pt x="58270" y="94952"/>
                  </a:lnTo>
                  <a:lnTo>
                    <a:pt x="58270" y="0"/>
                  </a:lnTo>
                  <a:close/>
                </a:path>
              </a:pathLst>
            </a:custGeom>
            <a:solidFill>
              <a:srgbClr val="00B050"/>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713;p45">
              <a:extLst>
                <a:ext uri="{FF2B5EF4-FFF2-40B4-BE49-F238E27FC236}">
                  <a16:creationId xmlns:a16="http://schemas.microsoft.com/office/drawing/2014/main" id="{C85830C0-4700-AB46-B7BC-FFF7CD820BB7}"/>
                </a:ext>
              </a:extLst>
            </p:cNvPr>
            <p:cNvSpPr/>
            <p:nvPr/>
          </p:nvSpPr>
          <p:spPr>
            <a:xfrm>
              <a:off x="4955538" y="1415363"/>
              <a:ext cx="725725" cy="802225"/>
            </a:xfrm>
            <a:custGeom>
              <a:avLst/>
              <a:gdLst/>
              <a:ahLst/>
              <a:cxnLst/>
              <a:rect l="l" t="t" r="r" b="b"/>
              <a:pathLst>
                <a:path w="29029" h="32089" extrusionOk="0">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rgbClr val="00B050"/>
            </a:solidFill>
            <a:ln w="372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75" name="Google Shape;714;p45">
              <a:extLst>
                <a:ext uri="{FF2B5EF4-FFF2-40B4-BE49-F238E27FC236}">
                  <a16:creationId xmlns:a16="http://schemas.microsoft.com/office/drawing/2014/main" id="{E1EF57A2-4C44-0B41-855E-1FD5AAC731C9}"/>
                </a:ext>
              </a:extLst>
            </p:cNvPr>
            <p:cNvGrpSpPr/>
            <p:nvPr/>
          </p:nvGrpSpPr>
          <p:grpSpPr>
            <a:xfrm>
              <a:off x="5148615" y="1646852"/>
              <a:ext cx="343442" cy="339288"/>
              <a:chOff x="3858100" y="1435075"/>
              <a:chExt cx="487775" cy="481875"/>
            </a:xfrm>
          </p:grpSpPr>
          <p:sp>
            <p:nvSpPr>
              <p:cNvPr id="179" name="Google Shape;715;p45">
                <a:extLst>
                  <a:ext uri="{FF2B5EF4-FFF2-40B4-BE49-F238E27FC236}">
                    <a16:creationId xmlns:a16="http://schemas.microsoft.com/office/drawing/2014/main" id="{2F0F2BC1-79AE-A040-9859-1F298F882F4D}"/>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0" name="Google Shape;716;p45">
                <a:extLst>
                  <a:ext uri="{FF2B5EF4-FFF2-40B4-BE49-F238E27FC236}">
                    <a16:creationId xmlns:a16="http://schemas.microsoft.com/office/drawing/2014/main" id="{E5978D4A-F3F0-CF43-972C-86D98954527F}"/>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1" name="Google Shape;717;p45">
                <a:extLst>
                  <a:ext uri="{FF2B5EF4-FFF2-40B4-BE49-F238E27FC236}">
                    <a16:creationId xmlns:a16="http://schemas.microsoft.com/office/drawing/2014/main" id="{9C49F2C5-67B1-964C-9431-C16739308C68}"/>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2" name="Google Shape;718;p45">
                <a:extLst>
                  <a:ext uri="{FF2B5EF4-FFF2-40B4-BE49-F238E27FC236}">
                    <a16:creationId xmlns:a16="http://schemas.microsoft.com/office/drawing/2014/main" id="{99E9443D-CDA9-3A49-9F12-759E7C2D888A}"/>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83" name="Google Shape;719;p45">
                <a:extLst>
                  <a:ext uri="{FF2B5EF4-FFF2-40B4-BE49-F238E27FC236}">
                    <a16:creationId xmlns:a16="http://schemas.microsoft.com/office/drawing/2014/main" id="{9A68FE7A-1C91-4148-B4EE-51B69FEDB0A6}"/>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77" name="Google Shape;721;p45">
              <a:extLst>
                <a:ext uri="{FF2B5EF4-FFF2-40B4-BE49-F238E27FC236}">
                  <a16:creationId xmlns:a16="http://schemas.microsoft.com/office/drawing/2014/main" id="{A2F087F1-2FAB-E649-BB01-3C98BB43F880}"/>
                </a:ext>
              </a:extLst>
            </p:cNvPr>
            <p:cNvSpPr txBox="1"/>
            <p:nvPr/>
          </p:nvSpPr>
          <p:spPr>
            <a:xfrm>
              <a:off x="4667280" y="2812231"/>
              <a:ext cx="1375226" cy="429600"/>
            </a:xfrm>
            <a:prstGeom prst="rect">
              <a:avLst/>
            </a:prstGeom>
            <a:noFill/>
            <a:ln>
              <a:noFill/>
            </a:ln>
          </p:spPr>
          <p:txBody>
            <a:bodyPr spcFirstLastPara="1" wrap="square" lIns="91425" tIns="91425" rIns="91425" bIns="91425" anchor="ctr" anchorCtr="0">
              <a:noAutofit/>
            </a:bodyPr>
            <a:lstStyle/>
            <a:p>
              <a:pPr lvl="0">
                <a:buSzPts val="1700"/>
              </a:pPr>
              <a:r>
                <a:rPr lang="en-IN" sz="1700" dirty="0">
                  <a:solidFill>
                    <a:srgbClr val="FFFFFF"/>
                  </a:solidFill>
                  <a:latin typeface="Fira Sans Extra Condensed Medium"/>
                  <a:ea typeface="Fira Sans Extra Condensed Medium"/>
                  <a:cs typeface="Fira Sans Extra Condensed Medium"/>
                  <a:sym typeface="Fira Sans Extra Condensed Medium"/>
                </a:rPr>
                <a:t>When the training done. This module will help the user to view the results after training the data.</a:t>
              </a:r>
            </a:p>
          </p:txBody>
        </p:sp>
        <p:sp>
          <p:nvSpPr>
            <p:cNvPr id="178" name="Google Shape;722;p45">
              <a:extLst>
                <a:ext uri="{FF2B5EF4-FFF2-40B4-BE49-F238E27FC236}">
                  <a16:creationId xmlns:a16="http://schemas.microsoft.com/office/drawing/2014/main" id="{BDE745CB-060A-1343-AD17-158E88D0C6D6}"/>
                </a:ext>
              </a:extLst>
            </p:cNvPr>
            <p:cNvSpPr/>
            <p:nvPr/>
          </p:nvSpPr>
          <p:spPr>
            <a:xfrm>
              <a:off x="5241038" y="3960663"/>
              <a:ext cx="152400" cy="152400"/>
            </a:xfrm>
            <a:prstGeom prst="ellipse">
              <a:avLst/>
            </a:prstGeom>
            <a:solidFill>
              <a:srgbClr val="00B05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18" name="Picture 17">
            <a:extLst>
              <a:ext uri="{FF2B5EF4-FFF2-40B4-BE49-F238E27FC236}">
                <a16:creationId xmlns:a16="http://schemas.microsoft.com/office/drawing/2014/main" id="{94CB5481-4189-D240-A119-9634F64D5A09}"/>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pic>
        <p:nvPicPr>
          <p:cNvPr id="4" name="Picture 3">
            <a:extLst>
              <a:ext uri="{FF2B5EF4-FFF2-40B4-BE49-F238E27FC236}">
                <a16:creationId xmlns:a16="http://schemas.microsoft.com/office/drawing/2014/main" id="{B7B0134B-3E2E-8945-B8A9-404A8A5A2B76}"/>
              </a:ext>
            </a:extLst>
          </p:cNvPr>
          <p:cNvPicPr>
            <a:picLocks noChangeAspect="1"/>
          </p:cNvPicPr>
          <p:nvPr/>
        </p:nvPicPr>
        <p:blipFill>
          <a:blip r:embed="rId6"/>
          <a:stretch>
            <a:fillRect/>
          </a:stretch>
        </p:blipFill>
        <p:spPr>
          <a:xfrm>
            <a:off x="4572000" y="1824945"/>
            <a:ext cx="3973558" cy="24252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Slide Number Placeholder 2">
            <a:extLst>
              <a:ext uri="{FF2B5EF4-FFF2-40B4-BE49-F238E27FC236}">
                <a16:creationId xmlns:a16="http://schemas.microsoft.com/office/drawing/2014/main" id="{B54069FE-FD05-3444-A7B9-4FBD5197F4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ustDataLst>
      <p:tags r:id="rId1"/>
    </p:custDataLst>
    <p:extLst>
      <p:ext uri="{BB962C8B-B14F-4D97-AF65-F5344CB8AC3E}">
        <p14:creationId xmlns:p14="http://schemas.microsoft.com/office/powerpoint/2010/main" val="266695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18"/>
        <p:cNvGrpSpPr/>
        <p:nvPr/>
      </p:nvGrpSpPr>
      <p:grpSpPr>
        <a:xfrm>
          <a:off x="0" y="0"/>
          <a:ext cx="0" cy="0"/>
          <a:chOff x="0" y="0"/>
          <a:chExt cx="0" cy="0"/>
        </a:xfrm>
      </p:grpSpPr>
      <p:pic>
        <p:nvPicPr>
          <p:cNvPr id="58" name="Picture 57">
            <a:extLst>
              <a:ext uri="{FF2B5EF4-FFF2-40B4-BE49-F238E27FC236}">
                <a16:creationId xmlns:a16="http://schemas.microsoft.com/office/drawing/2014/main" id="{7FE015B6-A3E1-FB4E-9ECE-06E8AACF2D11}"/>
              </a:ext>
            </a:extLst>
          </p:cNvPr>
          <p:cNvPicPr>
            <a:picLocks noChangeAspect="1"/>
          </p:cNvPicPr>
          <p:nvPr/>
        </p:nvPicPr>
        <p:blipFill>
          <a:blip r:embed="rId4">
            <a:alphaModFix amt="75000"/>
          </a:blip>
          <a:stretch>
            <a:fillRect/>
          </a:stretch>
        </p:blipFill>
        <p:spPr>
          <a:xfrm>
            <a:off x="1576266" y="684293"/>
            <a:ext cx="5759115" cy="4227949"/>
          </a:xfrm>
          <a:prstGeom prst="rect">
            <a:avLst/>
          </a:prstGeom>
          <a:effectLst/>
        </p:spPr>
      </p:pic>
      <p:sp>
        <p:nvSpPr>
          <p:cNvPr id="319" name="Google Shape;319;p39"/>
          <p:cNvSpPr/>
          <p:nvPr/>
        </p:nvSpPr>
        <p:spPr>
          <a:xfrm>
            <a:off x="2985038" y="2754450"/>
            <a:ext cx="3172750" cy="668550"/>
          </a:xfrm>
          <a:custGeom>
            <a:avLst/>
            <a:gdLst/>
            <a:ahLst/>
            <a:cxnLst/>
            <a:rect l="l" t="t" r="r" b="b"/>
            <a:pathLst>
              <a:path w="126910" h="26742" extrusionOk="0">
                <a:moveTo>
                  <a:pt x="0" y="0"/>
                </a:moveTo>
                <a:lnTo>
                  <a:pt x="0" y="26742"/>
                </a:lnTo>
                <a:lnTo>
                  <a:pt x="126909" y="26742"/>
                </a:lnTo>
                <a:lnTo>
                  <a:pt x="126909" y="0"/>
                </a:lnTo>
                <a:close/>
              </a:path>
            </a:pathLst>
          </a:custGeom>
          <a:solidFill>
            <a:srgbClr val="EC3A3B"/>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Facilitating users by supporting various model formats for Model Training.</a:t>
            </a:r>
            <a:endParaRPr sz="1200" b="0" i="0" u="none" strike="noStrike" cap="none">
              <a:solidFill>
                <a:srgbClr val="FFFFFF"/>
              </a:solidFill>
              <a:latin typeface="Arial"/>
              <a:ea typeface="Arial"/>
              <a:cs typeface="Arial"/>
              <a:sym typeface="Arial"/>
            </a:endParaRPr>
          </a:p>
        </p:txBody>
      </p:sp>
      <p:sp>
        <p:nvSpPr>
          <p:cNvPr id="320" name="Google Shape;320;p39"/>
          <p:cNvSpPr/>
          <p:nvPr/>
        </p:nvSpPr>
        <p:spPr>
          <a:xfrm>
            <a:off x="2878010" y="3449759"/>
            <a:ext cx="3172725" cy="668550"/>
          </a:xfrm>
          <a:custGeom>
            <a:avLst/>
            <a:gdLst/>
            <a:ahLst/>
            <a:cxnLst/>
            <a:rect l="l" t="t" r="r" b="b"/>
            <a:pathLst>
              <a:path w="126909" h="26742" extrusionOk="0">
                <a:moveTo>
                  <a:pt x="0" y="0"/>
                </a:moveTo>
                <a:lnTo>
                  <a:pt x="0" y="26742"/>
                </a:lnTo>
                <a:lnTo>
                  <a:pt x="126909" y="26742"/>
                </a:lnTo>
                <a:lnTo>
                  <a:pt x="126909" y="0"/>
                </a:lnTo>
                <a:close/>
              </a:path>
            </a:pathLst>
          </a:custGeom>
          <a:solidFill>
            <a:srgbClr val="FCBD24"/>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Providing various visualization APIs to perform real time Data Visualization and reporting.</a:t>
            </a:r>
            <a:endParaRPr sz="1200" b="0" i="0" u="none" strike="noStrike" cap="none" dirty="0">
              <a:solidFill>
                <a:srgbClr val="FFFFFF"/>
              </a:solidFill>
              <a:latin typeface="Roboto"/>
              <a:ea typeface="Roboto"/>
              <a:cs typeface="Roboto"/>
              <a:sym typeface="Roboto"/>
            </a:endParaRPr>
          </a:p>
        </p:txBody>
      </p:sp>
      <p:sp>
        <p:nvSpPr>
          <p:cNvPr id="321" name="Google Shape;321;p39"/>
          <p:cNvSpPr/>
          <p:nvPr/>
        </p:nvSpPr>
        <p:spPr>
          <a:xfrm>
            <a:off x="2985038" y="1415875"/>
            <a:ext cx="3172750" cy="668875"/>
          </a:xfrm>
          <a:custGeom>
            <a:avLst/>
            <a:gdLst/>
            <a:ahLst/>
            <a:cxnLst/>
            <a:rect l="l" t="t" r="r" b="b"/>
            <a:pathLst>
              <a:path w="126910" h="26755" extrusionOk="0">
                <a:moveTo>
                  <a:pt x="0" y="1"/>
                </a:moveTo>
                <a:lnTo>
                  <a:pt x="0" y="26754"/>
                </a:lnTo>
                <a:lnTo>
                  <a:pt x="126909" y="26754"/>
                </a:lnTo>
                <a:lnTo>
                  <a:pt x="126909" y="1"/>
                </a:lnTo>
                <a:close/>
              </a:path>
            </a:pathLst>
          </a:custGeom>
          <a:solidFill>
            <a:srgbClr val="5EB2FC"/>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Developing more modules like Model Management, Optimizing Models</a:t>
            </a:r>
            <a:endParaRPr sz="1200" b="0" i="0" u="none" strike="noStrike" cap="none" dirty="0">
              <a:solidFill>
                <a:srgbClr val="FFFFFF"/>
              </a:solidFill>
              <a:latin typeface="Roboto"/>
              <a:ea typeface="Roboto"/>
              <a:cs typeface="Roboto"/>
              <a:sym typeface="Roboto"/>
            </a:endParaRPr>
          </a:p>
        </p:txBody>
      </p:sp>
      <p:sp>
        <p:nvSpPr>
          <p:cNvPr id="322" name="Google Shape;322;p39"/>
          <p:cNvSpPr/>
          <p:nvPr/>
        </p:nvSpPr>
        <p:spPr>
          <a:xfrm>
            <a:off x="2986238" y="2085325"/>
            <a:ext cx="3172725" cy="668550"/>
          </a:xfrm>
          <a:custGeom>
            <a:avLst/>
            <a:gdLst/>
            <a:ahLst/>
            <a:cxnLst/>
            <a:rect l="l" t="t" r="r" b="b"/>
            <a:pathLst>
              <a:path w="126909" h="26742" extrusionOk="0">
                <a:moveTo>
                  <a:pt x="0" y="0"/>
                </a:moveTo>
                <a:lnTo>
                  <a:pt x="0" y="26741"/>
                </a:lnTo>
                <a:lnTo>
                  <a:pt x="126909" y="26741"/>
                </a:lnTo>
                <a:lnTo>
                  <a:pt x="126909" y="0"/>
                </a:lnTo>
                <a:close/>
              </a:path>
            </a:pathLst>
          </a:custGeom>
          <a:solidFill>
            <a:srgbClr val="69E781"/>
          </a:solidFill>
          <a:ln>
            <a:noFill/>
          </a:ln>
        </p:spPr>
        <p:txBody>
          <a:bodyPr spcFirstLastPara="1" wrap="square" lIns="548625" tIns="91425" rIns="5486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Improving productivity by supporting all tasks using robust cloud based services</a:t>
            </a:r>
            <a:endParaRPr sz="1400" b="0" i="0" u="none" strike="noStrike" cap="none" dirty="0">
              <a:solidFill>
                <a:srgbClr val="FFFFFF"/>
              </a:solidFill>
              <a:latin typeface="Arial"/>
              <a:ea typeface="Arial"/>
              <a:cs typeface="Arial"/>
              <a:sym typeface="Arial"/>
            </a:endParaRPr>
          </a:p>
        </p:txBody>
      </p:sp>
      <p:grpSp>
        <p:nvGrpSpPr>
          <p:cNvPr id="324" name="Google Shape;324;p39"/>
          <p:cNvGrpSpPr/>
          <p:nvPr/>
        </p:nvGrpSpPr>
        <p:grpSpPr>
          <a:xfrm>
            <a:off x="206225" y="1263775"/>
            <a:ext cx="3186338" cy="1019200"/>
            <a:chOff x="206225" y="1263775"/>
            <a:chExt cx="3186338" cy="1019200"/>
          </a:xfrm>
        </p:grpSpPr>
        <p:sp>
          <p:nvSpPr>
            <p:cNvPr id="325" name="Google Shape;325;p39"/>
            <p:cNvSpPr/>
            <p:nvPr/>
          </p:nvSpPr>
          <p:spPr>
            <a:xfrm>
              <a:off x="2577838" y="1355175"/>
              <a:ext cx="814725" cy="814700"/>
            </a:xfrm>
            <a:custGeom>
              <a:avLst/>
              <a:gdLst/>
              <a:ahLst/>
              <a:cxnLst/>
              <a:rect l="l" t="t" r="r" b="b"/>
              <a:pathLst>
                <a:path w="32589" h="32588" extrusionOk="0">
                  <a:moveTo>
                    <a:pt x="16288" y="0"/>
                  </a:moveTo>
                  <a:cubicBezTo>
                    <a:pt x="7287" y="0"/>
                    <a:pt x="1" y="7299"/>
                    <a:pt x="1" y="16300"/>
                  </a:cubicBezTo>
                  <a:cubicBezTo>
                    <a:pt x="1" y="25289"/>
                    <a:pt x="7287" y="32587"/>
                    <a:pt x="16288" y="32587"/>
                  </a:cubicBezTo>
                  <a:cubicBezTo>
                    <a:pt x="25290" y="32587"/>
                    <a:pt x="32588" y="25289"/>
                    <a:pt x="32588" y="16300"/>
                  </a:cubicBezTo>
                  <a:cubicBezTo>
                    <a:pt x="32588" y="7299"/>
                    <a:pt x="25290" y="0"/>
                    <a:pt x="16288" y="0"/>
                  </a:cubicBezTo>
                  <a:close/>
                </a:path>
              </a:pathLst>
            </a:custGeom>
            <a:solidFill>
              <a:srgbClr val="0C8A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6" name="Google Shape;326;p39"/>
            <p:cNvGrpSpPr/>
            <p:nvPr/>
          </p:nvGrpSpPr>
          <p:grpSpPr>
            <a:xfrm>
              <a:off x="206225" y="1263775"/>
              <a:ext cx="2909513" cy="1019200"/>
              <a:chOff x="206225" y="1263775"/>
              <a:chExt cx="2909513" cy="1019200"/>
            </a:xfrm>
          </p:grpSpPr>
          <p:grpSp>
            <p:nvGrpSpPr>
              <p:cNvPr id="327" name="Google Shape;327;p39"/>
              <p:cNvGrpSpPr/>
              <p:nvPr/>
            </p:nvGrpSpPr>
            <p:grpSpPr>
              <a:xfrm>
                <a:off x="2475738" y="1263775"/>
                <a:ext cx="640000" cy="1019200"/>
                <a:chOff x="2475738" y="1263775"/>
                <a:chExt cx="640000" cy="1019200"/>
              </a:xfrm>
            </p:grpSpPr>
            <p:sp>
              <p:nvSpPr>
                <p:cNvPr id="328" name="Google Shape;328;p39"/>
                <p:cNvSpPr/>
                <p:nvPr/>
              </p:nvSpPr>
              <p:spPr>
                <a:xfrm>
                  <a:off x="2475738" y="1263775"/>
                  <a:ext cx="640000" cy="1019200"/>
                </a:xfrm>
                <a:custGeom>
                  <a:avLst/>
                  <a:gdLst/>
                  <a:ahLst/>
                  <a:cxnLst/>
                  <a:rect l="l" t="t" r="r" b="b"/>
                  <a:pathLst>
                    <a:path w="25600" h="40768" extrusionOk="0">
                      <a:moveTo>
                        <a:pt x="20384" y="1"/>
                      </a:moveTo>
                      <a:cubicBezTo>
                        <a:pt x="9133" y="1"/>
                        <a:pt x="1" y="9121"/>
                        <a:pt x="1" y="20384"/>
                      </a:cubicBezTo>
                      <a:cubicBezTo>
                        <a:pt x="1" y="31636"/>
                        <a:pt x="9133" y="40768"/>
                        <a:pt x="20384" y="40768"/>
                      </a:cubicBezTo>
                      <a:lnTo>
                        <a:pt x="20384" y="25599"/>
                      </a:lnTo>
                      <a:lnTo>
                        <a:pt x="25599" y="20384"/>
                      </a:lnTo>
                      <a:lnTo>
                        <a:pt x="20384" y="15169"/>
                      </a:lnTo>
                      <a:lnTo>
                        <a:pt x="20384" y="1"/>
                      </a:lnTo>
                      <a:close/>
                    </a:path>
                  </a:pathLst>
                </a:custGeom>
                <a:solidFill>
                  <a:srgbClr val="5EB2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9" name="Google Shape;329;p39"/>
                <p:cNvGrpSpPr/>
                <p:nvPr/>
              </p:nvGrpSpPr>
              <p:grpSpPr>
                <a:xfrm>
                  <a:off x="2582372" y="1586246"/>
                  <a:ext cx="353757" cy="352565"/>
                  <a:chOff x="-26980600" y="3175500"/>
                  <a:chExt cx="296950" cy="295950"/>
                </a:xfrm>
              </p:grpSpPr>
              <p:sp>
                <p:nvSpPr>
                  <p:cNvPr id="330" name="Google Shape;330;p39"/>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9"/>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9"/>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33" name="Google Shape;333;p39"/>
              <p:cNvSpPr txBox="1"/>
              <p:nvPr/>
            </p:nvSpPr>
            <p:spPr>
              <a:xfrm>
                <a:off x="206225" y="1641525"/>
                <a:ext cx="2193300" cy="26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en" sz="1900" dirty="0">
                    <a:solidFill>
                      <a:schemeClr val="tx1"/>
                    </a:solidFill>
                    <a:latin typeface="Fira Sans Extra Condensed Medium"/>
                    <a:ea typeface="Fira Sans Extra Condensed Medium"/>
                    <a:cs typeface="Fira Sans Extra Condensed Medium"/>
                    <a:sym typeface="Fira Sans Extra Condensed Medium"/>
                  </a:rPr>
                  <a:t>Adding more Modules</a:t>
                </a:r>
                <a:endParaRPr sz="1900" b="0" i="0" u="none" strike="noStrike" cap="none" dirty="0">
                  <a:solidFill>
                    <a:schemeClr val="tx1"/>
                  </a:solidFill>
                  <a:latin typeface="Arial"/>
                  <a:ea typeface="Arial"/>
                  <a:cs typeface="Arial"/>
                  <a:sym typeface="Arial"/>
                </a:endParaRPr>
              </a:p>
            </p:txBody>
          </p:sp>
        </p:grpSp>
      </p:grpSp>
      <p:grpSp>
        <p:nvGrpSpPr>
          <p:cNvPr id="334" name="Google Shape;334;p39"/>
          <p:cNvGrpSpPr/>
          <p:nvPr/>
        </p:nvGrpSpPr>
        <p:grpSpPr>
          <a:xfrm>
            <a:off x="206225" y="2602350"/>
            <a:ext cx="3186338" cy="1019200"/>
            <a:chOff x="206225" y="2602350"/>
            <a:chExt cx="3186338" cy="1019200"/>
          </a:xfrm>
        </p:grpSpPr>
        <p:sp>
          <p:nvSpPr>
            <p:cNvPr id="335" name="Google Shape;335;p39"/>
            <p:cNvSpPr/>
            <p:nvPr/>
          </p:nvSpPr>
          <p:spPr>
            <a:xfrm>
              <a:off x="2577838" y="2693725"/>
              <a:ext cx="814725" cy="814700"/>
            </a:xfrm>
            <a:custGeom>
              <a:avLst/>
              <a:gdLst/>
              <a:ahLst/>
              <a:cxnLst/>
              <a:rect l="l" t="t" r="r" b="b"/>
              <a:pathLst>
                <a:path w="32589" h="32588" extrusionOk="0">
                  <a:moveTo>
                    <a:pt x="16288" y="0"/>
                  </a:moveTo>
                  <a:cubicBezTo>
                    <a:pt x="7287" y="0"/>
                    <a:pt x="1" y="7299"/>
                    <a:pt x="1" y="16288"/>
                  </a:cubicBezTo>
                  <a:cubicBezTo>
                    <a:pt x="1" y="25289"/>
                    <a:pt x="7287" y="32588"/>
                    <a:pt x="16288" y="32588"/>
                  </a:cubicBezTo>
                  <a:cubicBezTo>
                    <a:pt x="25290" y="32588"/>
                    <a:pt x="32588" y="25289"/>
                    <a:pt x="32588" y="16288"/>
                  </a:cubicBezTo>
                  <a:cubicBezTo>
                    <a:pt x="32588" y="7299"/>
                    <a:pt x="25290" y="0"/>
                    <a:pt x="16288" y="0"/>
                  </a:cubicBezTo>
                  <a:close/>
                </a:path>
              </a:pathLst>
            </a:custGeom>
            <a:solidFill>
              <a:srgbClr val="C110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6" name="Google Shape;336;p39"/>
            <p:cNvGrpSpPr/>
            <p:nvPr/>
          </p:nvGrpSpPr>
          <p:grpSpPr>
            <a:xfrm>
              <a:off x="206225" y="2602350"/>
              <a:ext cx="2909513" cy="1019200"/>
              <a:chOff x="206225" y="2602350"/>
              <a:chExt cx="2909513" cy="1019200"/>
            </a:xfrm>
          </p:grpSpPr>
          <p:grpSp>
            <p:nvGrpSpPr>
              <p:cNvPr id="337" name="Google Shape;337;p39"/>
              <p:cNvGrpSpPr/>
              <p:nvPr/>
            </p:nvGrpSpPr>
            <p:grpSpPr>
              <a:xfrm>
                <a:off x="2475738" y="2602350"/>
                <a:ext cx="640000" cy="1019200"/>
                <a:chOff x="2475738" y="2602350"/>
                <a:chExt cx="640000" cy="1019200"/>
              </a:xfrm>
            </p:grpSpPr>
            <p:sp>
              <p:nvSpPr>
                <p:cNvPr id="338" name="Google Shape;338;p39"/>
                <p:cNvSpPr/>
                <p:nvPr/>
              </p:nvSpPr>
              <p:spPr>
                <a:xfrm>
                  <a:off x="2475738" y="2602350"/>
                  <a:ext cx="640000" cy="1019200"/>
                </a:xfrm>
                <a:custGeom>
                  <a:avLst/>
                  <a:gdLst/>
                  <a:ahLst/>
                  <a:cxnLst/>
                  <a:rect l="l" t="t" r="r" b="b"/>
                  <a:pathLst>
                    <a:path w="25600" h="40768" extrusionOk="0">
                      <a:moveTo>
                        <a:pt x="20384" y="0"/>
                      </a:moveTo>
                      <a:cubicBezTo>
                        <a:pt x="9133" y="0"/>
                        <a:pt x="1" y="9120"/>
                        <a:pt x="1" y="20384"/>
                      </a:cubicBezTo>
                      <a:cubicBezTo>
                        <a:pt x="1" y="31635"/>
                        <a:pt x="9133" y="40767"/>
                        <a:pt x="20384" y="40767"/>
                      </a:cubicBezTo>
                      <a:lnTo>
                        <a:pt x="20384" y="25599"/>
                      </a:lnTo>
                      <a:lnTo>
                        <a:pt x="25599" y="20384"/>
                      </a:lnTo>
                      <a:lnTo>
                        <a:pt x="20384" y="15169"/>
                      </a:lnTo>
                      <a:lnTo>
                        <a:pt x="20384" y="0"/>
                      </a:lnTo>
                      <a:close/>
                    </a:path>
                  </a:pathLst>
                </a:custGeom>
                <a:solidFill>
                  <a:srgbClr val="EC3A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9" name="Google Shape;339;p39"/>
                <p:cNvGrpSpPr/>
                <p:nvPr/>
              </p:nvGrpSpPr>
              <p:grpSpPr>
                <a:xfrm>
                  <a:off x="2581882" y="2933653"/>
                  <a:ext cx="354710" cy="356586"/>
                  <a:chOff x="-27351575" y="3915650"/>
                  <a:chExt cx="297750" cy="299325"/>
                </a:xfrm>
              </p:grpSpPr>
              <p:sp>
                <p:nvSpPr>
                  <p:cNvPr id="340" name="Google Shape;340;p39"/>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9"/>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2" name="Google Shape;342;p39"/>
              <p:cNvSpPr txBox="1"/>
              <p:nvPr/>
            </p:nvSpPr>
            <p:spPr>
              <a:xfrm>
                <a:off x="206225" y="2980100"/>
                <a:ext cx="2193300" cy="26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en" sz="1900" dirty="0">
                    <a:solidFill>
                      <a:schemeClr val="tx1"/>
                    </a:solidFill>
                    <a:latin typeface="Fira Sans Extra Condensed Medium"/>
                    <a:ea typeface="Fira Sans Extra Condensed Medium"/>
                    <a:cs typeface="Fira Sans Extra Condensed Medium"/>
                    <a:sym typeface="Fira Sans Extra Condensed Medium"/>
                  </a:rPr>
                  <a:t>Cross Platform Model support</a:t>
                </a:r>
                <a:endParaRPr sz="1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grpSp>
      </p:grpSp>
      <p:grpSp>
        <p:nvGrpSpPr>
          <p:cNvPr id="343" name="Google Shape;343;p39"/>
          <p:cNvGrpSpPr/>
          <p:nvPr/>
        </p:nvGrpSpPr>
        <p:grpSpPr>
          <a:xfrm>
            <a:off x="5751463" y="1887075"/>
            <a:ext cx="3354012" cy="1019200"/>
            <a:chOff x="5751463" y="1887075"/>
            <a:chExt cx="3354012" cy="1019200"/>
          </a:xfrm>
        </p:grpSpPr>
        <p:sp>
          <p:nvSpPr>
            <p:cNvPr id="344" name="Google Shape;344;p39"/>
            <p:cNvSpPr/>
            <p:nvPr/>
          </p:nvSpPr>
          <p:spPr>
            <a:xfrm>
              <a:off x="5751463" y="2000175"/>
              <a:ext cx="814700" cy="814725"/>
            </a:xfrm>
            <a:custGeom>
              <a:avLst/>
              <a:gdLst/>
              <a:ahLst/>
              <a:cxnLst/>
              <a:rect l="l" t="t" r="r" b="b"/>
              <a:pathLst>
                <a:path w="32588" h="32589" extrusionOk="0">
                  <a:moveTo>
                    <a:pt x="16300" y="1"/>
                  </a:moveTo>
                  <a:cubicBezTo>
                    <a:pt x="7299" y="1"/>
                    <a:pt x="0" y="7287"/>
                    <a:pt x="0" y="16289"/>
                  </a:cubicBezTo>
                  <a:cubicBezTo>
                    <a:pt x="0" y="25290"/>
                    <a:pt x="7299" y="32588"/>
                    <a:pt x="16300" y="32588"/>
                  </a:cubicBezTo>
                  <a:cubicBezTo>
                    <a:pt x="25301" y="32588"/>
                    <a:pt x="32588" y="25290"/>
                    <a:pt x="32588" y="16289"/>
                  </a:cubicBezTo>
                  <a:cubicBezTo>
                    <a:pt x="32588" y="7287"/>
                    <a:pt x="25301" y="1"/>
                    <a:pt x="16300" y="1"/>
                  </a:cubicBezTo>
                  <a:close/>
                </a:path>
              </a:pathLst>
            </a:custGeom>
            <a:solidFill>
              <a:srgbClr val="24D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 name="Google Shape;345;p39"/>
            <p:cNvGrpSpPr/>
            <p:nvPr/>
          </p:nvGrpSpPr>
          <p:grpSpPr>
            <a:xfrm>
              <a:off x="6028263" y="1887075"/>
              <a:ext cx="3077212" cy="1019200"/>
              <a:chOff x="6028263" y="1887075"/>
              <a:chExt cx="3077212" cy="1019200"/>
            </a:xfrm>
          </p:grpSpPr>
          <p:grpSp>
            <p:nvGrpSpPr>
              <p:cNvPr id="346" name="Google Shape;346;p39"/>
              <p:cNvGrpSpPr/>
              <p:nvPr/>
            </p:nvGrpSpPr>
            <p:grpSpPr>
              <a:xfrm>
                <a:off x="6028263" y="1887075"/>
                <a:ext cx="640000" cy="1019200"/>
                <a:chOff x="6028263" y="1887075"/>
                <a:chExt cx="640000" cy="1019200"/>
              </a:xfrm>
            </p:grpSpPr>
            <p:sp>
              <p:nvSpPr>
                <p:cNvPr id="347" name="Google Shape;347;p39"/>
                <p:cNvSpPr/>
                <p:nvPr/>
              </p:nvSpPr>
              <p:spPr>
                <a:xfrm>
                  <a:off x="6028263" y="1887075"/>
                  <a:ext cx="640000" cy="1019200"/>
                </a:xfrm>
                <a:custGeom>
                  <a:avLst/>
                  <a:gdLst/>
                  <a:ahLst/>
                  <a:cxnLst/>
                  <a:rect l="l" t="t" r="r" b="b"/>
                  <a:pathLst>
                    <a:path w="25600" h="40768" extrusionOk="0">
                      <a:moveTo>
                        <a:pt x="5216" y="0"/>
                      </a:moveTo>
                      <a:lnTo>
                        <a:pt x="5216" y="15169"/>
                      </a:lnTo>
                      <a:lnTo>
                        <a:pt x="1" y="20384"/>
                      </a:lnTo>
                      <a:lnTo>
                        <a:pt x="5216" y="25599"/>
                      </a:lnTo>
                      <a:lnTo>
                        <a:pt x="5216" y="40767"/>
                      </a:lnTo>
                      <a:cubicBezTo>
                        <a:pt x="16467" y="40767"/>
                        <a:pt x="25599" y="31635"/>
                        <a:pt x="25599" y="20384"/>
                      </a:cubicBezTo>
                      <a:cubicBezTo>
                        <a:pt x="25599" y="9121"/>
                        <a:pt x="16467" y="0"/>
                        <a:pt x="52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 name="Google Shape;348;p39"/>
                <p:cNvGrpSpPr/>
                <p:nvPr/>
              </p:nvGrpSpPr>
              <p:grpSpPr>
                <a:xfrm>
                  <a:off x="6208663" y="2243301"/>
                  <a:ext cx="357509" cy="352595"/>
                  <a:chOff x="-25834600" y="3915850"/>
                  <a:chExt cx="300100" cy="295975"/>
                </a:xfrm>
              </p:grpSpPr>
              <p:sp>
                <p:nvSpPr>
                  <p:cNvPr id="349" name="Google Shape;349;p39"/>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9"/>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9"/>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52" name="Google Shape;352;p39"/>
              <p:cNvSpPr txBox="1"/>
              <p:nvPr/>
            </p:nvSpPr>
            <p:spPr>
              <a:xfrm>
                <a:off x="6744475" y="2275700"/>
                <a:ext cx="2361000" cy="26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 sz="1900" dirty="0">
                    <a:solidFill>
                      <a:schemeClr val="tx1"/>
                    </a:solidFill>
                    <a:latin typeface="Fira Sans Extra Condensed Medium"/>
                    <a:ea typeface="Fira Sans Extra Condensed Medium"/>
                    <a:cs typeface="Fira Sans Extra Condensed Medium"/>
                    <a:sym typeface="Fira Sans Extra Condensed Medium"/>
                  </a:rPr>
                  <a:t>Moving process on the Cloud</a:t>
                </a:r>
                <a:endParaRPr sz="1900" b="0" i="0" u="none" strike="noStrike" cap="none" dirty="0">
                  <a:solidFill>
                    <a:schemeClr val="tx1"/>
                  </a:solidFill>
                  <a:latin typeface="Arial"/>
                  <a:ea typeface="Arial"/>
                  <a:cs typeface="Arial"/>
                  <a:sym typeface="Arial"/>
                </a:endParaRPr>
              </a:p>
            </p:txBody>
          </p:sp>
        </p:grpSp>
      </p:grpSp>
      <p:grpSp>
        <p:nvGrpSpPr>
          <p:cNvPr id="354" name="Google Shape;354;p39"/>
          <p:cNvGrpSpPr/>
          <p:nvPr/>
        </p:nvGrpSpPr>
        <p:grpSpPr>
          <a:xfrm>
            <a:off x="5801906" y="3300472"/>
            <a:ext cx="916800" cy="1019200"/>
            <a:chOff x="5751463" y="3225625"/>
            <a:chExt cx="916800" cy="1019200"/>
          </a:xfrm>
        </p:grpSpPr>
        <p:sp>
          <p:nvSpPr>
            <p:cNvPr id="355" name="Google Shape;355;p39"/>
            <p:cNvSpPr/>
            <p:nvPr/>
          </p:nvSpPr>
          <p:spPr>
            <a:xfrm>
              <a:off x="5751463" y="3338750"/>
              <a:ext cx="814700" cy="814700"/>
            </a:xfrm>
            <a:custGeom>
              <a:avLst/>
              <a:gdLst/>
              <a:ahLst/>
              <a:cxnLst/>
              <a:rect l="l" t="t" r="r" b="b"/>
              <a:pathLst>
                <a:path w="32588" h="32588" extrusionOk="0">
                  <a:moveTo>
                    <a:pt x="16300" y="0"/>
                  </a:moveTo>
                  <a:cubicBezTo>
                    <a:pt x="7299" y="0"/>
                    <a:pt x="0" y="7287"/>
                    <a:pt x="0" y="16288"/>
                  </a:cubicBezTo>
                  <a:cubicBezTo>
                    <a:pt x="0" y="25289"/>
                    <a:pt x="7299" y="32587"/>
                    <a:pt x="16300" y="32587"/>
                  </a:cubicBezTo>
                  <a:cubicBezTo>
                    <a:pt x="25301" y="32587"/>
                    <a:pt x="32588" y="25289"/>
                    <a:pt x="32588" y="16288"/>
                  </a:cubicBezTo>
                  <a:cubicBezTo>
                    <a:pt x="32588" y="7287"/>
                    <a:pt x="25301" y="0"/>
                    <a:pt x="16300" y="0"/>
                  </a:cubicBezTo>
                  <a:close/>
                </a:path>
              </a:pathLst>
            </a:custGeom>
            <a:solidFill>
              <a:srgbClr val="ED9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7" name="Google Shape;357;p39"/>
            <p:cNvGrpSpPr/>
            <p:nvPr/>
          </p:nvGrpSpPr>
          <p:grpSpPr>
            <a:xfrm>
              <a:off x="6028263" y="3225625"/>
              <a:ext cx="640000" cy="1019200"/>
              <a:chOff x="6028263" y="3225625"/>
              <a:chExt cx="640000" cy="1019200"/>
            </a:xfrm>
          </p:grpSpPr>
          <p:sp>
            <p:nvSpPr>
              <p:cNvPr id="358" name="Google Shape;358;p39"/>
              <p:cNvSpPr/>
              <p:nvPr/>
            </p:nvSpPr>
            <p:spPr>
              <a:xfrm>
                <a:off x="6028263" y="3225625"/>
                <a:ext cx="640000" cy="1019200"/>
              </a:xfrm>
              <a:custGeom>
                <a:avLst/>
                <a:gdLst/>
                <a:ahLst/>
                <a:cxnLst/>
                <a:rect l="l" t="t" r="r" b="b"/>
                <a:pathLst>
                  <a:path w="25600" h="40768" extrusionOk="0">
                    <a:moveTo>
                      <a:pt x="5216" y="1"/>
                    </a:moveTo>
                    <a:lnTo>
                      <a:pt x="5216" y="15169"/>
                    </a:lnTo>
                    <a:lnTo>
                      <a:pt x="1" y="20384"/>
                    </a:lnTo>
                    <a:lnTo>
                      <a:pt x="5216" y="25599"/>
                    </a:lnTo>
                    <a:lnTo>
                      <a:pt x="5216" y="40768"/>
                    </a:lnTo>
                    <a:cubicBezTo>
                      <a:pt x="16467" y="40768"/>
                      <a:pt x="25599" y="31636"/>
                      <a:pt x="25599" y="20384"/>
                    </a:cubicBezTo>
                    <a:cubicBezTo>
                      <a:pt x="25599" y="9121"/>
                      <a:pt x="16467" y="1"/>
                      <a:pt x="5216" y="1"/>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359" name="Google Shape;359;p39"/>
              <p:cNvGrpSpPr/>
              <p:nvPr/>
            </p:nvGrpSpPr>
            <p:grpSpPr>
              <a:xfrm>
                <a:off x="6211464" y="3575606"/>
                <a:ext cx="351910" cy="340980"/>
                <a:chOff x="-27719400" y="3925600"/>
                <a:chExt cx="295400" cy="286225"/>
              </a:xfrm>
            </p:grpSpPr>
            <p:sp>
              <p:nvSpPr>
                <p:cNvPr id="360" name="Google Shape;360;p39"/>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9"/>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56" name="Rounded Rectangle 55">
            <a:extLst>
              <a:ext uri="{FF2B5EF4-FFF2-40B4-BE49-F238E27FC236}">
                <a16:creationId xmlns:a16="http://schemas.microsoft.com/office/drawing/2014/main" id="{6A5F76CF-0CFC-0D40-BABE-B3254C4155D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oogle Shape;105;p27">
            <a:extLst>
              <a:ext uri="{FF2B5EF4-FFF2-40B4-BE49-F238E27FC236}">
                <a16:creationId xmlns:a16="http://schemas.microsoft.com/office/drawing/2014/main" id="{2BBAC0FA-FE2A-1844-A21E-1C6DEE07D29C}"/>
              </a:ext>
            </a:extLst>
          </p:cNvPr>
          <p:cNvPicPr preferRelativeResize="0"/>
          <p:nvPr/>
        </p:nvPicPr>
        <p:blipFill rotWithShape="1">
          <a:blip r:embed="rId5">
            <a:alphaModFix/>
          </a:blip>
          <a:srcRect l="3742" t="42613" r="1862" b="34597"/>
          <a:stretch/>
        </p:blipFill>
        <p:spPr>
          <a:xfrm>
            <a:off x="7638537" y="229738"/>
            <a:ext cx="1286399" cy="320147"/>
          </a:xfrm>
          <a:prstGeom prst="rect">
            <a:avLst/>
          </a:prstGeom>
          <a:noFill/>
          <a:ln>
            <a:noFill/>
          </a:ln>
          <a:effectLst/>
        </p:spPr>
      </p:pic>
      <p:sp>
        <p:nvSpPr>
          <p:cNvPr id="59" name="Google Shape;342;p39">
            <a:extLst>
              <a:ext uri="{FF2B5EF4-FFF2-40B4-BE49-F238E27FC236}">
                <a16:creationId xmlns:a16="http://schemas.microsoft.com/office/drawing/2014/main" id="{4175A3AE-90CD-D749-959C-DC7FF1D2E45E}"/>
              </a:ext>
            </a:extLst>
          </p:cNvPr>
          <p:cNvSpPr txBox="1"/>
          <p:nvPr/>
        </p:nvSpPr>
        <p:spPr>
          <a:xfrm>
            <a:off x="6814644" y="3621550"/>
            <a:ext cx="2193300" cy="263700"/>
          </a:xfrm>
          <a:prstGeom prst="rect">
            <a:avLst/>
          </a:prstGeom>
          <a:no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700"/>
              <a:buFont typeface="Arial"/>
              <a:buNone/>
            </a:pPr>
            <a:r>
              <a:rPr lang="en" sz="1900" dirty="0">
                <a:solidFill>
                  <a:schemeClr val="tx1"/>
                </a:solidFill>
                <a:latin typeface="Fira Sans Extra Condensed Medium"/>
                <a:ea typeface="Fira Sans Extra Condensed Medium"/>
                <a:cs typeface="Fira Sans Extra Condensed Medium"/>
                <a:sym typeface="Fira Sans Extra Condensed Medium"/>
              </a:rPr>
              <a:t>Adding real time data visualization</a:t>
            </a:r>
            <a:endParaRPr sz="1900" b="0" i="0" u="none" strike="noStrike" cap="none"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62" name="Google Shape;308;p37">
            <a:extLst>
              <a:ext uri="{FF2B5EF4-FFF2-40B4-BE49-F238E27FC236}">
                <a16:creationId xmlns:a16="http://schemas.microsoft.com/office/drawing/2014/main" id="{4F2A90B9-7069-C04F-9A21-37D9791B28AD}"/>
              </a:ext>
            </a:extLst>
          </p:cNvPr>
          <p:cNvSpPr txBox="1">
            <a:spLocks/>
          </p:cNvSpPr>
          <p:nvPr/>
        </p:nvSpPr>
        <p:spPr>
          <a:xfrm>
            <a:off x="257558" y="577296"/>
            <a:ext cx="91440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buClr>
                <a:srgbClr val="000000"/>
              </a:buClr>
              <a:defRPr/>
            </a:pPr>
            <a:r>
              <a:rPr lang="en-IN" dirty="0">
                <a:solidFill>
                  <a:srgbClr val="000000"/>
                </a:solidFill>
              </a:rPr>
              <a:t>Future Scopes</a:t>
            </a:r>
            <a:endParaRPr lang="en-IN" dirty="0"/>
          </a:p>
        </p:txBody>
      </p:sp>
      <p:sp>
        <p:nvSpPr>
          <p:cNvPr id="2" name="Slide Number Placeholder 1">
            <a:extLst>
              <a:ext uri="{FF2B5EF4-FFF2-40B4-BE49-F238E27FC236}">
                <a16:creationId xmlns:a16="http://schemas.microsoft.com/office/drawing/2014/main" id="{35E86EFD-3E68-5349-9EF2-6D13BC4F43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ustDataLst>
      <p:tags r:id="rId1"/>
    </p:custDataLst>
    <p:extLst>
      <p:ext uri="{BB962C8B-B14F-4D97-AF65-F5344CB8AC3E}">
        <p14:creationId xmlns:p14="http://schemas.microsoft.com/office/powerpoint/2010/main" val="105914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checkerboard(across)">
                                      <p:cBhvr>
                                        <p:cTn id="7" dur="500"/>
                                        <p:tgtEl>
                                          <p:spTgt spid="321"/>
                                        </p:tgtEl>
                                      </p:cBhvr>
                                    </p:animEffect>
                                  </p:childTnLst>
                                </p:cTn>
                              </p:par>
                              <p:par>
                                <p:cTn id="8" presetID="5" presetClass="entr" presetSubtype="10" fill="hold"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checkerboard(across)">
                                      <p:cBhvr>
                                        <p:cTn id="10" dur="500"/>
                                        <p:tgtEl>
                                          <p:spTgt spid="32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animEffect transition="in" filter="checkerboard(across)">
                                      <p:cBhvr>
                                        <p:cTn id="15" dur="500"/>
                                        <p:tgtEl>
                                          <p:spTgt spid="34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checkerboard(across)">
                                      <p:cBhvr>
                                        <p:cTn id="18" dur="500"/>
                                        <p:tgtEl>
                                          <p:spTgt spid="32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19"/>
                                        </p:tgtEl>
                                        <p:attrNameLst>
                                          <p:attrName>style.visibility</p:attrName>
                                        </p:attrNameLst>
                                      </p:cBhvr>
                                      <p:to>
                                        <p:strVal val="visible"/>
                                      </p:to>
                                    </p:set>
                                    <p:animEffect transition="in" filter="checkerboard(across)">
                                      <p:cBhvr>
                                        <p:cTn id="23" dur="500"/>
                                        <p:tgtEl>
                                          <p:spTgt spid="319"/>
                                        </p:tgtEl>
                                      </p:cBhvr>
                                    </p:animEffect>
                                  </p:childTnLst>
                                </p:cTn>
                              </p:par>
                              <p:par>
                                <p:cTn id="24" presetID="5" presetClass="entr" presetSubtype="10" fill="hold" nodeType="withEffect">
                                  <p:stCondLst>
                                    <p:cond delay="0"/>
                                  </p:stCondLst>
                                  <p:childTnLst>
                                    <p:set>
                                      <p:cBhvr>
                                        <p:cTn id="25" dur="1" fill="hold">
                                          <p:stCondLst>
                                            <p:cond delay="0"/>
                                          </p:stCondLst>
                                        </p:cTn>
                                        <p:tgtEl>
                                          <p:spTgt spid="334"/>
                                        </p:tgtEl>
                                        <p:attrNameLst>
                                          <p:attrName>style.visibility</p:attrName>
                                        </p:attrNameLst>
                                      </p:cBhvr>
                                      <p:to>
                                        <p:strVal val="visible"/>
                                      </p:to>
                                    </p:set>
                                    <p:animEffect transition="in" filter="checkerboard(across)">
                                      <p:cBhvr>
                                        <p:cTn id="26" dur="500"/>
                                        <p:tgtEl>
                                          <p:spTgt spid="33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20"/>
                                        </p:tgtEl>
                                        <p:attrNameLst>
                                          <p:attrName>style.visibility</p:attrName>
                                        </p:attrNameLst>
                                      </p:cBhvr>
                                      <p:to>
                                        <p:strVal val="visible"/>
                                      </p:to>
                                    </p:set>
                                    <p:animEffect transition="in" filter="checkerboard(across)">
                                      <p:cBhvr>
                                        <p:cTn id="31" dur="500"/>
                                        <p:tgtEl>
                                          <p:spTgt spid="320"/>
                                        </p:tgtEl>
                                      </p:cBhvr>
                                    </p:animEffect>
                                  </p:childTnLst>
                                </p:cTn>
                              </p:par>
                              <p:par>
                                <p:cTn id="32" presetID="5" presetClass="entr" presetSubtype="10" fill="hold" nodeType="withEffect">
                                  <p:stCondLst>
                                    <p:cond delay="0"/>
                                  </p:stCondLst>
                                  <p:childTnLst>
                                    <p:set>
                                      <p:cBhvr>
                                        <p:cTn id="33" dur="1" fill="hold">
                                          <p:stCondLst>
                                            <p:cond delay="0"/>
                                          </p:stCondLst>
                                        </p:cTn>
                                        <p:tgtEl>
                                          <p:spTgt spid="354"/>
                                        </p:tgtEl>
                                        <p:attrNameLst>
                                          <p:attrName>style.visibility</p:attrName>
                                        </p:attrNameLst>
                                      </p:cBhvr>
                                      <p:to>
                                        <p:strVal val="visible"/>
                                      </p:to>
                                    </p:set>
                                    <p:animEffect transition="in" filter="checkerboard(across)">
                                      <p:cBhvr>
                                        <p:cTn id="34" dur="500"/>
                                        <p:tgtEl>
                                          <p:spTgt spid="35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checkerboard(across)">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animBg="1"/>
      <p:bldP spid="320" grpId="0" animBg="1"/>
      <p:bldP spid="321" grpId="0" animBg="1"/>
      <p:bldP spid="322" grpId="0" animBg="1"/>
      <p:bldP spid="5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18"/>
        <p:cNvGrpSpPr/>
        <p:nvPr/>
      </p:nvGrpSpPr>
      <p:grpSpPr>
        <a:xfrm>
          <a:off x="0" y="0"/>
          <a:ext cx="0" cy="0"/>
          <a:chOff x="0" y="0"/>
          <a:chExt cx="0" cy="0"/>
        </a:xfrm>
      </p:grpSpPr>
      <p:sp>
        <p:nvSpPr>
          <p:cNvPr id="56" name="Rounded Rectangle 55">
            <a:extLst>
              <a:ext uri="{FF2B5EF4-FFF2-40B4-BE49-F238E27FC236}">
                <a16:creationId xmlns:a16="http://schemas.microsoft.com/office/drawing/2014/main" id="{6A5F76CF-0CFC-0D40-BABE-B3254C4155D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oogle Shape;105;p27">
            <a:extLst>
              <a:ext uri="{FF2B5EF4-FFF2-40B4-BE49-F238E27FC236}">
                <a16:creationId xmlns:a16="http://schemas.microsoft.com/office/drawing/2014/main" id="{2BBAC0FA-FE2A-1844-A21E-1C6DEE07D29C}"/>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pic>
        <p:nvPicPr>
          <p:cNvPr id="6" name="Picture 5">
            <a:extLst>
              <a:ext uri="{FF2B5EF4-FFF2-40B4-BE49-F238E27FC236}">
                <a16:creationId xmlns:a16="http://schemas.microsoft.com/office/drawing/2014/main" id="{EBEADA2A-B684-BE42-BEAD-2D0D5D311238}"/>
              </a:ext>
            </a:extLst>
          </p:cNvPr>
          <p:cNvPicPr>
            <a:picLocks noChangeAspect="1"/>
          </p:cNvPicPr>
          <p:nvPr/>
        </p:nvPicPr>
        <p:blipFill>
          <a:blip r:embed="rId5"/>
          <a:stretch>
            <a:fillRect/>
          </a:stretch>
        </p:blipFill>
        <p:spPr>
          <a:xfrm>
            <a:off x="555629" y="1108550"/>
            <a:ext cx="4016371" cy="36413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6" name="Google Shape;308;p37">
            <a:extLst>
              <a:ext uri="{FF2B5EF4-FFF2-40B4-BE49-F238E27FC236}">
                <a16:creationId xmlns:a16="http://schemas.microsoft.com/office/drawing/2014/main" id="{47BB6019-7A49-BC46-A72A-FC30CE2A745A}"/>
              </a:ext>
            </a:extLst>
          </p:cNvPr>
          <p:cNvSpPr txBox="1">
            <a:spLocks/>
          </p:cNvSpPr>
          <p:nvPr/>
        </p:nvSpPr>
        <p:spPr>
          <a:xfrm>
            <a:off x="0" y="536650"/>
            <a:ext cx="9105484"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rPr>
              <a:t>Thank You for </a:t>
            </a:r>
            <a:r>
              <a:rPr lang="en-IN" dirty="0">
                <a:solidFill>
                  <a:srgbClr val="000000"/>
                </a:solidFill>
              </a:rPr>
              <a:t>Y</a:t>
            </a:r>
            <a:r>
              <a:rPr kumimoji="0" lang="en-IN" sz="2800" b="0" i="0" u="none" strike="noStrike" kern="0" cap="none" spc="0" normalizeH="0" baseline="0" noProof="0" dirty="0">
                <a:ln>
                  <a:noFill/>
                </a:ln>
                <a:solidFill>
                  <a:srgbClr val="000000"/>
                </a:solidFill>
                <a:effectLst/>
                <a:uLnTx/>
                <a:uFillTx/>
                <a:latin typeface="Fira Sans Extra Condensed SemiBold"/>
                <a:sym typeface="Fira Sans Extra Condensed SemiBold"/>
              </a:rPr>
              <a:t>our Precious Time!!</a:t>
            </a:r>
          </a:p>
        </p:txBody>
      </p:sp>
      <p:sp>
        <p:nvSpPr>
          <p:cNvPr id="68" name="TextBox 67">
            <a:extLst>
              <a:ext uri="{FF2B5EF4-FFF2-40B4-BE49-F238E27FC236}">
                <a16:creationId xmlns:a16="http://schemas.microsoft.com/office/drawing/2014/main" id="{AE87AAF6-177E-2C45-8349-DA2ADF978C69}"/>
              </a:ext>
            </a:extLst>
          </p:cNvPr>
          <p:cNvSpPr txBox="1"/>
          <p:nvPr/>
        </p:nvSpPr>
        <p:spPr>
          <a:xfrm>
            <a:off x="4352936" y="2076210"/>
            <a:ext cx="4572000" cy="1200329"/>
          </a:xfrm>
          <a:prstGeom prst="rect">
            <a:avLst/>
          </a:prstGeom>
          <a:noFill/>
        </p:spPr>
        <p:txBody>
          <a:bodyPr wrap="square">
            <a:spAutoFit/>
          </a:bodyPr>
          <a:lstStyle/>
          <a:p>
            <a:pPr algn="ctr"/>
            <a:r>
              <a:rPr lang="en-IN" sz="3600" b="1" dirty="0">
                <a:solidFill>
                  <a:srgbClr val="00B0F0"/>
                </a:solidFill>
                <a:latin typeface="Calibri" panose="020F0502020204030204" pitchFamily="34" charset="0"/>
                <a:cs typeface="Calibri" panose="020F0502020204030204" pitchFamily="34" charset="0"/>
              </a:rPr>
              <a:t>Questions </a:t>
            </a:r>
            <a:br>
              <a:rPr lang="en-IN" sz="3600" b="1" dirty="0">
                <a:solidFill>
                  <a:srgbClr val="00B0F0"/>
                </a:solidFill>
                <a:latin typeface="Calibri" panose="020F0502020204030204" pitchFamily="34" charset="0"/>
                <a:cs typeface="Calibri" panose="020F0502020204030204" pitchFamily="34" charset="0"/>
              </a:rPr>
            </a:br>
            <a:r>
              <a:rPr lang="en-IN" sz="3600" b="1" dirty="0">
                <a:solidFill>
                  <a:srgbClr val="00B0F0"/>
                </a:solidFill>
                <a:latin typeface="Calibri" panose="020F0502020204030204" pitchFamily="34" charset="0"/>
                <a:cs typeface="Calibri" panose="020F0502020204030204" pitchFamily="34" charset="0"/>
              </a:rPr>
              <a:t>and Feedback..</a:t>
            </a:r>
            <a:endParaRPr lang="en-US" sz="3600" dirty="0"/>
          </a:p>
        </p:txBody>
      </p:sp>
      <p:sp>
        <p:nvSpPr>
          <p:cNvPr id="8" name="Slide Number Placeholder 7">
            <a:extLst>
              <a:ext uri="{FF2B5EF4-FFF2-40B4-BE49-F238E27FC236}">
                <a16:creationId xmlns:a16="http://schemas.microsoft.com/office/drawing/2014/main" id="{57E08977-1E78-3246-B429-EFA609C68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pic>
        <p:nvPicPr>
          <p:cNvPr id="41" name="Picture 40">
            <a:extLst>
              <a:ext uri="{FF2B5EF4-FFF2-40B4-BE49-F238E27FC236}">
                <a16:creationId xmlns:a16="http://schemas.microsoft.com/office/drawing/2014/main" id="{40D87A33-FEDB-3442-BC5E-8BA4A0AC7E32}"/>
              </a:ext>
            </a:extLst>
          </p:cNvPr>
          <p:cNvPicPr>
            <a:picLocks noChangeAspect="1"/>
          </p:cNvPicPr>
          <p:nvPr/>
        </p:nvPicPr>
        <p:blipFill>
          <a:blip r:embed="rId3">
            <a:alphaModFix amt="8000"/>
          </a:blip>
          <a:stretch>
            <a:fillRect/>
          </a:stretch>
        </p:blipFill>
        <p:spPr>
          <a:xfrm>
            <a:off x="1907006" y="441273"/>
            <a:ext cx="6374338" cy="4679604"/>
          </a:xfrm>
          <a:prstGeom prst="rect">
            <a:avLst/>
          </a:prstGeom>
          <a:effectLst/>
        </p:spPr>
      </p:pic>
      <p:sp>
        <p:nvSpPr>
          <p:cNvPr id="377" name="Google Shape;377;p40"/>
          <p:cNvSpPr txBox="1">
            <a:spLocks noGrp="1"/>
          </p:cNvSpPr>
          <p:nvPr>
            <p:ph type="ctrTitle"/>
          </p:nvPr>
        </p:nvSpPr>
        <p:spPr>
          <a:xfrm>
            <a:off x="236579" y="1881017"/>
            <a:ext cx="4129062" cy="162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000" b="1" dirty="0">
                <a:solidFill>
                  <a:srgbClr val="00B0F0"/>
                </a:solidFill>
                <a:latin typeface="Calibri" panose="020F0502020204030204" pitchFamily="34" charset="0"/>
                <a:cs typeface="Calibri" panose="020F0502020204030204" pitchFamily="34" charset="0"/>
              </a:rPr>
              <a:t>INTRODUCTION</a:t>
            </a:r>
            <a:endParaRPr sz="4000" b="1" dirty="0">
              <a:solidFill>
                <a:srgbClr val="00B0F0"/>
              </a:solidFill>
              <a:latin typeface="Calibri" panose="020F0502020204030204" pitchFamily="34" charset="0"/>
              <a:cs typeface="Calibri" panose="020F0502020204030204" pitchFamily="34" charset="0"/>
            </a:endParaRP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pic>
        <p:nvPicPr>
          <p:cNvPr id="5" name="Picture 4">
            <a:extLst>
              <a:ext uri="{FF2B5EF4-FFF2-40B4-BE49-F238E27FC236}">
                <a16:creationId xmlns:a16="http://schemas.microsoft.com/office/drawing/2014/main" id="{151EAA02-94BA-7841-9151-E970756BD7EF}"/>
              </a:ext>
            </a:extLst>
          </p:cNvPr>
          <p:cNvPicPr>
            <a:picLocks noChangeAspect="1"/>
          </p:cNvPicPr>
          <p:nvPr/>
        </p:nvPicPr>
        <p:blipFill>
          <a:blip r:embed="rId5"/>
          <a:stretch>
            <a:fillRect/>
          </a:stretch>
        </p:blipFill>
        <p:spPr>
          <a:xfrm>
            <a:off x="3828494" y="1139127"/>
            <a:ext cx="4612731" cy="2865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6">
            <a:extLst>
              <a:ext uri="{FF2B5EF4-FFF2-40B4-BE49-F238E27FC236}">
                <a16:creationId xmlns:a16="http://schemas.microsoft.com/office/drawing/2014/main" id="{894FB1A2-CE25-3748-AACA-59043ACB99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85"/>
        <p:cNvGrpSpPr/>
        <p:nvPr/>
      </p:nvGrpSpPr>
      <p:grpSpPr>
        <a:xfrm>
          <a:off x="0" y="0"/>
          <a:ext cx="0" cy="0"/>
          <a:chOff x="0" y="0"/>
          <a:chExt cx="0" cy="0"/>
        </a:xfrm>
      </p:grpSpPr>
      <p:sp>
        <p:nvSpPr>
          <p:cNvPr id="186" name="Google Shape;186;p30"/>
          <p:cNvSpPr txBox="1"/>
          <p:nvPr/>
        </p:nvSpPr>
        <p:spPr>
          <a:xfrm>
            <a:off x="5529038" y="1370588"/>
            <a:ext cx="2484300" cy="84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87" name="Google Shape;187;p30"/>
          <p:cNvSpPr txBox="1"/>
          <p:nvPr/>
        </p:nvSpPr>
        <p:spPr>
          <a:xfrm>
            <a:off x="4632932" y="10422"/>
            <a:ext cx="44988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dirty="0">
                <a:solidFill>
                  <a:schemeClr val="dk1"/>
                </a:solidFill>
                <a:latin typeface="Montserrat"/>
                <a:ea typeface="Montserrat"/>
                <a:cs typeface="Montserrat"/>
                <a:sym typeface="Montserrat"/>
              </a:rPr>
              <a:t>1MB is a Cross platforms Data analytics tool which helps user to automate user’s ML process.</a:t>
            </a:r>
            <a:endParaRPr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200" dirty="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dirty="0">
                <a:solidFill>
                  <a:schemeClr val="dk1"/>
                </a:solidFill>
                <a:latin typeface="Montserrat"/>
                <a:ea typeface="Montserrat"/>
                <a:cs typeface="Montserrat"/>
                <a:sym typeface="Montserrat"/>
              </a:rPr>
              <a:t>It is designed for Data Scientists and Data Scientist wannabes who can train test and deploy their ML models on the go. They can run their model at any time on any device whether it is phone tablet or desktop and in any kind of OS.</a:t>
            </a:r>
            <a:endParaRPr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dirty="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dirty="0">
                <a:solidFill>
                  <a:schemeClr val="dk1"/>
                </a:solidFill>
                <a:latin typeface="Montserrat"/>
                <a:ea typeface="Montserrat"/>
                <a:cs typeface="Montserrat"/>
                <a:sym typeface="Montserrat"/>
              </a:rPr>
              <a:t>1MB uses open-source libraries like Scikit-learn, Matplotlib and seaborn to automate model building and data visualization lifecycle.</a:t>
            </a:r>
            <a:endParaRPr dirty="0">
              <a:solidFill>
                <a:schemeClr val="dk1"/>
              </a:solidFill>
              <a:latin typeface="Montserrat"/>
              <a:ea typeface="Montserrat"/>
              <a:cs typeface="Montserrat"/>
              <a:sym typeface="Montserrat"/>
            </a:endParaRPr>
          </a:p>
        </p:txBody>
      </p:sp>
      <p:sp>
        <p:nvSpPr>
          <p:cNvPr id="188" name="Google Shape;188;p30"/>
          <p:cNvSpPr/>
          <p:nvPr/>
        </p:nvSpPr>
        <p:spPr>
          <a:xfrm>
            <a:off x="-30675" y="0"/>
            <a:ext cx="4675800" cy="5143500"/>
          </a:xfrm>
          <a:prstGeom prst="rect">
            <a:avLst/>
          </a:prstGeom>
          <a:solidFill>
            <a:schemeClr val="bg1">
              <a:lumMod val="85000"/>
            </a:schemeClr>
          </a:solidFill>
          <a:ln w="9525" cap="flat" cmpd="sng">
            <a:solidFill>
              <a:schemeClr val="dk2"/>
            </a:solidFill>
            <a:prstDash val="solid"/>
            <a:round/>
            <a:headEnd type="none" w="sm" len="sm"/>
            <a:tailEnd type="none" w="sm" len="sm"/>
          </a:ln>
          <a:effectLst>
            <a:outerShdw blurRad="57150" dist="19050" dir="5400000" algn="bl" rotWithShape="0">
              <a:schemeClr val="lt1">
                <a:alpha val="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190" name="Google Shape;190;p30"/>
          <p:cNvSpPr/>
          <p:nvPr/>
        </p:nvSpPr>
        <p:spPr>
          <a:xfrm>
            <a:off x="925550" y="957133"/>
            <a:ext cx="2484300" cy="2340300"/>
          </a:xfrm>
          <a:prstGeom prst="ellipse">
            <a:avLst/>
          </a:prstGeom>
          <a:solidFill>
            <a:schemeClr val="accent4"/>
          </a:solidFill>
          <a:ln w="19050" cap="flat" cmpd="sng">
            <a:solidFill>
              <a:srgbClr val="FCBD24"/>
            </a:solidFill>
            <a:prstDash val="solid"/>
            <a:round/>
            <a:headEnd type="none" w="sm" len="sm"/>
            <a:tailEnd type="none" w="sm" len="sm"/>
          </a:ln>
          <a:effectLst/>
        </p:spPr>
        <p:txBody>
          <a:bodyPr spcFirstLastPara="1" wrap="square" lIns="91425" tIns="365750" rIns="91425" bIns="91425" anchor="ctr" anchorCtr="0">
            <a:noAutofit/>
          </a:bodyPr>
          <a:lstStyle/>
          <a:p>
            <a:pPr marL="0" lvl="0" indent="0" algn="l" rtl="0">
              <a:spcBef>
                <a:spcPts val="0"/>
              </a:spcBef>
              <a:spcAft>
                <a:spcPts val="0"/>
              </a:spcAft>
              <a:buNone/>
            </a:pPr>
            <a:endParaRPr sz="1500"/>
          </a:p>
        </p:txBody>
      </p:sp>
      <p:sp>
        <p:nvSpPr>
          <p:cNvPr id="192" name="Google Shape;192;p30"/>
          <p:cNvSpPr/>
          <p:nvPr/>
        </p:nvSpPr>
        <p:spPr>
          <a:xfrm>
            <a:off x="846225" y="3365525"/>
            <a:ext cx="2922000" cy="740400"/>
          </a:xfrm>
          <a:prstGeom prst="roundRect">
            <a:avLst>
              <a:gd name="adj" fmla="val 16667"/>
            </a:avLst>
          </a:prstGeom>
          <a:solidFill>
            <a:schemeClr val="bg1">
              <a:lumMod val="85000"/>
            </a:schemeClr>
          </a:solidFill>
          <a:ln w="9525" cap="flat" cmpd="sng">
            <a:solidFill>
              <a:schemeClr val="lt2">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txBox="1"/>
          <p:nvPr/>
        </p:nvSpPr>
        <p:spPr>
          <a:xfrm>
            <a:off x="1020944" y="3297433"/>
            <a:ext cx="2572562"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800"/>
              <a:buFont typeface="Arial"/>
              <a:buNone/>
            </a:pPr>
            <a:r>
              <a:rPr lang="en" sz="2800" b="1" dirty="0">
                <a:solidFill>
                  <a:srgbClr val="36A1FF"/>
                </a:solidFill>
                <a:latin typeface="Montserrat"/>
                <a:ea typeface="Montserrat"/>
                <a:cs typeface="Montserrat"/>
                <a:sym typeface="Montserrat"/>
              </a:rPr>
              <a:t>Introduction</a:t>
            </a:r>
            <a:endParaRPr b="1" dirty="0">
              <a:solidFill>
                <a:srgbClr val="36A1FF"/>
              </a:solidFill>
              <a:latin typeface="Montserrat"/>
              <a:ea typeface="Montserrat"/>
              <a:cs typeface="Montserrat"/>
              <a:sym typeface="Montserrat"/>
            </a:endParaRPr>
          </a:p>
        </p:txBody>
      </p:sp>
      <p:sp>
        <p:nvSpPr>
          <p:cNvPr id="14" name="Rounded Rectangle 13">
            <a:extLst>
              <a:ext uri="{FF2B5EF4-FFF2-40B4-BE49-F238E27FC236}">
                <a16:creationId xmlns:a16="http://schemas.microsoft.com/office/drawing/2014/main" id="{C10D7E75-5812-BD4A-9D44-8D5571523F0A}"/>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oogle Shape;105;p27">
            <a:extLst>
              <a:ext uri="{FF2B5EF4-FFF2-40B4-BE49-F238E27FC236}">
                <a16:creationId xmlns:a16="http://schemas.microsoft.com/office/drawing/2014/main" id="{06C27268-B59A-F64D-B540-D04A2ED3BF8F}"/>
              </a:ext>
            </a:extLst>
          </p:cNvPr>
          <p:cNvPicPr preferRelativeResize="0"/>
          <p:nvPr/>
        </p:nvPicPr>
        <p:blipFill rotWithShape="1">
          <a:blip r:embed="rId4">
            <a:alphaModFix/>
          </a:blip>
          <a:srcRect l="3742" t="42613" r="1862" b="34597"/>
          <a:stretch/>
        </p:blipFill>
        <p:spPr>
          <a:xfrm>
            <a:off x="7638537" y="229738"/>
            <a:ext cx="1286399" cy="320147"/>
          </a:xfrm>
          <a:prstGeom prst="rect">
            <a:avLst/>
          </a:prstGeom>
          <a:noFill/>
          <a:ln>
            <a:noFill/>
          </a:ln>
          <a:effectLst/>
        </p:spPr>
      </p:pic>
      <p:sp>
        <p:nvSpPr>
          <p:cNvPr id="17" name="Google Shape;1534;p63">
            <a:extLst>
              <a:ext uri="{FF2B5EF4-FFF2-40B4-BE49-F238E27FC236}">
                <a16:creationId xmlns:a16="http://schemas.microsoft.com/office/drawing/2014/main" id="{00828C64-6899-E842-A016-4E636C3D07BB}"/>
              </a:ext>
            </a:extLst>
          </p:cNvPr>
          <p:cNvSpPr/>
          <p:nvPr/>
        </p:nvSpPr>
        <p:spPr>
          <a:xfrm>
            <a:off x="1607521" y="1433333"/>
            <a:ext cx="1120358" cy="1148839"/>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35D74"/>
              </a:solidFill>
              <a:latin typeface="Arial"/>
              <a:ea typeface="Arial"/>
              <a:cs typeface="Arial"/>
              <a:sym typeface="Arial"/>
            </a:endParaRPr>
          </a:p>
        </p:txBody>
      </p:sp>
      <p:pic>
        <p:nvPicPr>
          <p:cNvPr id="19" name="Picture 18">
            <a:extLst>
              <a:ext uri="{FF2B5EF4-FFF2-40B4-BE49-F238E27FC236}">
                <a16:creationId xmlns:a16="http://schemas.microsoft.com/office/drawing/2014/main" id="{A46D2FDD-6888-314E-81A2-7C7A3E85EF65}"/>
              </a:ext>
            </a:extLst>
          </p:cNvPr>
          <p:cNvPicPr>
            <a:picLocks noChangeAspect="1"/>
          </p:cNvPicPr>
          <p:nvPr/>
        </p:nvPicPr>
        <p:blipFill>
          <a:blip r:embed="rId5">
            <a:alphaModFix amt="8000"/>
          </a:blip>
          <a:stretch>
            <a:fillRect/>
          </a:stretch>
        </p:blipFill>
        <p:spPr>
          <a:xfrm>
            <a:off x="1907006" y="441273"/>
            <a:ext cx="6374338" cy="4679604"/>
          </a:xfrm>
          <a:prstGeom prst="rect">
            <a:avLst/>
          </a:prstGeom>
          <a:effectLst/>
        </p:spPr>
      </p:pic>
      <p:sp>
        <p:nvSpPr>
          <p:cNvPr id="4" name="Slide Number Placeholder 3">
            <a:extLst>
              <a:ext uri="{FF2B5EF4-FFF2-40B4-BE49-F238E27FC236}">
                <a16:creationId xmlns:a16="http://schemas.microsoft.com/office/drawing/2014/main" id="{A5E1710A-3D5B-5C42-A68C-88B1E92EB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7">
                                            <p:txEl>
                                              <p:pRg st="4" end="4"/>
                                            </p:txEl>
                                          </p:spTgt>
                                        </p:tgtEl>
                                        <p:attrNameLst>
                                          <p:attrName>style.visibility</p:attrName>
                                        </p:attrNameLst>
                                      </p:cBhvr>
                                      <p:to>
                                        <p:strVal val="visible"/>
                                      </p:to>
                                    </p:set>
                                    <p:animEffect transition="in" filter="checkerboard(across)">
                                      <p:cBhvr>
                                        <p:cTn id="7" dur="500"/>
                                        <p:tgtEl>
                                          <p:spTgt spid="18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7">
                                            <p:txEl>
                                              <p:pRg st="6" end="6"/>
                                            </p:txEl>
                                          </p:spTgt>
                                        </p:tgtEl>
                                        <p:attrNameLst>
                                          <p:attrName>style.visibility</p:attrName>
                                        </p:attrNameLst>
                                      </p:cBhvr>
                                      <p:to>
                                        <p:strVal val="visible"/>
                                      </p:to>
                                    </p:set>
                                    <p:animEffect transition="in" filter="checkerboard(across)">
                                      <p:cBhvr>
                                        <p:cTn id="12" dur="500"/>
                                        <p:tgtEl>
                                          <p:spTgt spid="18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7">
                                            <p:txEl>
                                              <p:pRg st="8" end="8"/>
                                            </p:txEl>
                                          </p:spTgt>
                                        </p:tgtEl>
                                        <p:attrNameLst>
                                          <p:attrName>style.visibility</p:attrName>
                                        </p:attrNameLst>
                                      </p:cBhvr>
                                      <p:to>
                                        <p:strVal val="visible"/>
                                      </p:to>
                                    </p:set>
                                    <p:animEffect transition="in" filter="checkerboard(across)">
                                      <p:cBhvr>
                                        <p:cTn id="17" dur="500"/>
                                        <p:tgtEl>
                                          <p:spTgt spid="1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376"/>
        <p:cNvGrpSpPr/>
        <p:nvPr/>
      </p:nvGrpSpPr>
      <p:grpSpPr>
        <a:xfrm>
          <a:off x="0" y="0"/>
          <a:ext cx="0" cy="0"/>
          <a:chOff x="0" y="0"/>
          <a:chExt cx="0" cy="0"/>
        </a:xfrm>
      </p:grpSpPr>
      <p:sp>
        <p:nvSpPr>
          <p:cNvPr id="377" name="Google Shape;377;p40"/>
          <p:cNvSpPr txBox="1">
            <a:spLocks noGrp="1"/>
          </p:cNvSpPr>
          <p:nvPr>
            <p:ph type="ctrTitle"/>
          </p:nvPr>
        </p:nvSpPr>
        <p:spPr>
          <a:xfrm>
            <a:off x="236579" y="1881017"/>
            <a:ext cx="3750630" cy="1627800"/>
          </a:xfrm>
          <a:prstGeom prst="rect">
            <a:avLst/>
          </a:prstGeom>
          <a:noFill/>
          <a:ln>
            <a:noFill/>
          </a:ln>
        </p:spPr>
        <p:txBody>
          <a:bodyPr spcFirstLastPara="1" wrap="square" lIns="91425" tIns="91425" rIns="91425" bIns="91425" anchor="ctr" anchorCtr="0">
            <a:noAutofit/>
          </a:bodyPr>
          <a:lstStyle/>
          <a:p>
            <a:pPr lvl="0" algn="l"/>
            <a:r>
              <a:rPr lang="en-IN" sz="4000" b="1" dirty="0">
                <a:solidFill>
                  <a:srgbClr val="00B0F0"/>
                </a:solidFill>
                <a:latin typeface="Calibri" panose="020F0502020204030204" pitchFamily="34" charset="0"/>
                <a:cs typeface="Calibri" panose="020F0502020204030204" pitchFamily="34" charset="0"/>
              </a:rPr>
              <a:t>Proposed work and Methodology</a:t>
            </a:r>
          </a:p>
        </p:txBody>
      </p:sp>
      <p:sp>
        <p:nvSpPr>
          <p:cNvPr id="36" name="Rounded Rectangle 35">
            <a:extLst>
              <a:ext uri="{FF2B5EF4-FFF2-40B4-BE49-F238E27FC236}">
                <a16:creationId xmlns:a16="http://schemas.microsoft.com/office/drawing/2014/main" id="{66041110-8C2D-3646-85F8-23F5E4B85415}"/>
              </a:ext>
            </a:extLst>
          </p:cNvPr>
          <p:cNvSpPr/>
          <p:nvPr/>
        </p:nvSpPr>
        <p:spPr>
          <a:xfrm>
            <a:off x="7523747" y="95331"/>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oogle Shape;105;p27">
            <a:extLst>
              <a:ext uri="{FF2B5EF4-FFF2-40B4-BE49-F238E27FC236}">
                <a16:creationId xmlns:a16="http://schemas.microsoft.com/office/drawing/2014/main" id="{CE023FE1-92A5-734B-A09D-DF141DE8D3DC}"/>
              </a:ext>
            </a:extLst>
          </p:cNvPr>
          <p:cNvPicPr preferRelativeResize="0"/>
          <p:nvPr/>
        </p:nvPicPr>
        <p:blipFill rotWithShape="1">
          <a:blip r:embed="rId3">
            <a:alphaModFix/>
          </a:blip>
          <a:srcRect l="3742" t="42613" r="1862" b="34597"/>
          <a:stretch/>
        </p:blipFill>
        <p:spPr>
          <a:xfrm>
            <a:off x="7638537" y="229738"/>
            <a:ext cx="1286399" cy="320147"/>
          </a:xfrm>
          <a:prstGeom prst="rect">
            <a:avLst/>
          </a:prstGeom>
          <a:noFill/>
          <a:ln>
            <a:noFill/>
          </a:ln>
          <a:effectLst/>
        </p:spPr>
      </p:pic>
      <p:pic>
        <p:nvPicPr>
          <p:cNvPr id="11" name="Picture 10">
            <a:extLst>
              <a:ext uri="{FF2B5EF4-FFF2-40B4-BE49-F238E27FC236}">
                <a16:creationId xmlns:a16="http://schemas.microsoft.com/office/drawing/2014/main" id="{9E10BF5F-E4A1-EC42-ACCA-9C794DAD51D7}"/>
              </a:ext>
            </a:extLst>
          </p:cNvPr>
          <p:cNvPicPr>
            <a:picLocks noChangeAspect="1"/>
          </p:cNvPicPr>
          <p:nvPr/>
        </p:nvPicPr>
        <p:blipFill>
          <a:blip r:embed="rId4">
            <a:alphaModFix amt="8000"/>
          </a:blip>
          <a:stretch>
            <a:fillRect/>
          </a:stretch>
        </p:blipFill>
        <p:spPr>
          <a:xfrm>
            <a:off x="1907006" y="451906"/>
            <a:ext cx="6374338" cy="4679604"/>
          </a:xfrm>
          <a:prstGeom prst="rect">
            <a:avLst/>
          </a:prstGeom>
          <a:effectLst/>
        </p:spPr>
      </p:pic>
      <p:pic>
        <p:nvPicPr>
          <p:cNvPr id="6" name="Picture 5">
            <a:extLst>
              <a:ext uri="{FF2B5EF4-FFF2-40B4-BE49-F238E27FC236}">
                <a16:creationId xmlns:a16="http://schemas.microsoft.com/office/drawing/2014/main" id="{7B191A0A-546F-DE4B-8C01-91D8A8CBCBDF}"/>
              </a:ext>
            </a:extLst>
          </p:cNvPr>
          <p:cNvPicPr>
            <a:picLocks noChangeAspect="1"/>
          </p:cNvPicPr>
          <p:nvPr/>
        </p:nvPicPr>
        <p:blipFill>
          <a:blip r:embed="rId5"/>
          <a:stretch>
            <a:fillRect/>
          </a:stretch>
        </p:blipFill>
        <p:spPr>
          <a:xfrm>
            <a:off x="3987209" y="1290431"/>
            <a:ext cx="4658357" cy="2808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lide Number Placeholder 7">
            <a:extLst>
              <a:ext uri="{FF2B5EF4-FFF2-40B4-BE49-F238E27FC236}">
                <a16:creationId xmlns:a16="http://schemas.microsoft.com/office/drawing/2014/main" id="{EC38E11F-AB1B-964E-9AA1-BD200E4B1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981783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99"/>
        <p:cNvGrpSpPr/>
        <p:nvPr/>
      </p:nvGrpSpPr>
      <p:grpSpPr>
        <a:xfrm>
          <a:off x="0" y="0"/>
          <a:ext cx="0" cy="0"/>
          <a:chOff x="0" y="0"/>
          <a:chExt cx="0" cy="0"/>
        </a:xfrm>
      </p:grpSpPr>
      <p:sp>
        <p:nvSpPr>
          <p:cNvPr id="6" name="Rounded Rectangle 5">
            <a:extLst>
              <a:ext uri="{FF2B5EF4-FFF2-40B4-BE49-F238E27FC236}">
                <a16:creationId xmlns:a16="http://schemas.microsoft.com/office/drawing/2014/main" id="{4E8E3E48-0645-C743-83BD-09DF61349954}"/>
              </a:ext>
            </a:extLst>
          </p:cNvPr>
          <p:cNvSpPr/>
          <p:nvPr/>
        </p:nvSpPr>
        <p:spPr>
          <a:xfrm>
            <a:off x="7589504" y="53214"/>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105;p27">
            <a:extLst>
              <a:ext uri="{FF2B5EF4-FFF2-40B4-BE49-F238E27FC236}">
                <a16:creationId xmlns:a16="http://schemas.microsoft.com/office/drawing/2014/main" id="{14A70674-4040-4A43-A26D-28C8C1D98C29}"/>
              </a:ext>
            </a:extLst>
          </p:cNvPr>
          <p:cNvPicPr preferRelativeResize="0"/>
          <p:nvPr/>
        </p:nvPicPr>
        <p:blipFill rotWithShape="1">
          <a:blip r:embed="rId4">
            <a:alphaModFix/>
          </a:blip>
          <a:srcRect l="3742" t="42613" r="1862" b="34597"/>
          <a:stretch/>
        </p:blipFill>
        <p:spPr>
          <a:xfrm>
            <a:off x="7704294" y="187621"/>
            <a:ext cx="1286399" cy="320147"/>
          </a:xfrm>
          <a:prstGeom prst="rect">
            <a:avLst/>
          </a:prstGeom>
          <a:noFill/>
          <a:ln>
            <a:noFill/>
          </a:ln>
          <a:effectLst/>
        </p:spPr>
      </p:pic>
      <p:pic>
        <p:nvPicPr>
          <p:cNvPr id="8" name="Picture 7">
            <a:extLst>
              <a:ext uri="{FF2B5EF4-FFF2-40B4-BE49-F238E27FC236}">
                <a16:creationId xmlns:a16="http://schemas.microsoft.com/office/drawing/2014/main" id="{CA126A63-FFC6-1643-9180-663434724B71}"/>
              </a:ext>
            </a:extLst>
          </p:cNvPr>
          <p:cNvPicPr>
            <a:picLocks noChangeAspect="1"/>
          </p:cNvPicPr>
          <p:nvPr/>
        </p:nvPicPr>
        <p:blipFill>
          <a:blip r:embed="rId5">
            <a:alphaModFix amt="8000"/>
          </a:blip>
          <a:stretch>
            <a:fillRect/>
          </a:stretch>
        </p:blipFill>
        <p:spPr>
          <a:xfrm>
            <a:off x="1907006" y="451906"/>
            <a:ext cx="6374338" cy="4679604"/>
          </a:xfrm>
          <a:prstGeom prst="rect">
            <a:avLst/>
          </a:prstGeom>
          <a:effectLst/>
        </p:spPr>
      </p:pic>
      <p:cxnSp>
        <p:nvCxnSpPr>
          <p:cNvPr id="11" name="Google Shape;1541;p64">
            <a:extLst>
              <a:ext uri="{FF2B5EF4-FFF2-40B4-BE49-F238E27FC236}">
                <a16:creationId xmlns:a16="http://schemas.microsoft.com/office/drawing/2014/main" id="{17709270-4E71-1F40-8667-7D9F300A109C}"/>
              </a:ext>
            </a:extLst>
          </p:cNvPr>
          <p:cNvCxnSpPr>
            <a:stCxn id="13" idx="0"/>
          </p:cNvCxnSpPr>
          <p:nvPr/>
        </p:nvCxnSpPr>
        <p:spPr>
          <a:xfrm rot="16200000" flipV="1">
            <a:off x="792841" y="922948"/>
            <a:ext cx="408059" cy="2169189"/>
          </a:xfrm>
          <a:prstGeom prst="bentConnector2">
            <a:avLst/>
          </a:prstGeom>
          <a:noFill/>
          <a:ln w="19050" cap="flat" cmpd="sng">
            <a:solidFill>
              <a:schemeClr val="accent3"/>
            </a:solidFill>
            <a:prstDash val="solid"/>
            <a:round/>
            <a:headEnd type="triangle" w="med" len="med"/>
            <a:tailEnd type="none" w="sm" len="sm"/>
          </a:ln>
        </p:spPr>
      </p:cxnSp>
      <p:grpSp>
        <p:nvGrpSpPr>
          <p:cNvPr id="12" name="Google Shape;1543;p64">
            <a:extLst>
              <a:ext uri="{FF2B5EF4-FFF2-40B4-BE49-F238E27FC236}">
                <a16:creationId xmlns:a16="http://schemas.microsoft.com/office/drawing/2014/main" id="{99C560E7-E90F-1D40-A616-2C3FDD9DA3E1}"/>
              </a:ext>
            </a:extLst>
          </p:cNvPr>
          <p:cNvGrpSpPr/>
          <p:nvPr/>
        </p:nvGrpSpPr>
        <p:grpSpPr>
          <a:xfrm>
            <a:off x="1136956" y="2211572"/>
            <a:ext cx="3479086" cy="1886641"/>
            <a:chOff x="1532425" y="2429613"/>
            <a:chExt cx="3077003" cy="1668600"/>
          </a:xfrm>
        </p:grpSpPr>
        <p:sp>
          <p:nvSpPr>
            <p:cNvPr id="13" name="Google Shape;1542;p64">
              <a:extLst>
                <a:ext uri="{FF2B5EF4-FFF2-40B4-BE49-F238E27FC236}">
                  <a16:creationId xmlns:a16="http://schemas.microsoft.com/office/drawing/2014/main" id="{5B858336-99A0-F74D-8FBE-55C043322694}"/>
                </a:ext>
              </a:extLst>
            </p:cNvPr>
            <p:cNvSpPr/>
            <p:nvPr/>
          </p:nvSpPr>
          <p:spPr>
            <a:xfrm>
              <a:off x="1532425" y="2429613"/>
              <a:ext cx="1670700" cy="1668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 name="Google Shape;1544;p64">
              <a:extLst>
                <a:ext uri="{FF2B5EF4-FFF2-40B4-BE49-F238E27FC236}">
                  <a16:creationId xmlns:a16="http://schemas.microsoft.com/office/drawing/2014/main" id="{83B1D49B-8C6B-BC4D-9860-44F4B540F6B0}"/>
                </a:ext>
              </a:extLst>
            </p:cNvPr>
            <p:cNvCxnSpPr>
              <a:cxnSpLocks/>
              <a:stCxn id="13" idx="1"/>
              <a:endCxn id="18" idx="2"/>
            </p:cNvCxnSpPr>
            <p:nvPr/>
          </p:nvCxnSpPr>
          <p:spPr>
            <a:xfrm rot="10800000" flipH="1" flipV="1">
              <a:off x="1532425" y="3263913"/>
              <a:ext cx="3077003" cy="651491"/>
            </a:xfrm>
            <a:prstGeom prst="bentConnector4">
              <a:avLst>
                <a:gd name="adj1" fmla="val -6571"/>
                <a:gd name="adj2" fmla="val 159094"/>
              </a:avLst>
            </a:prstGeom>
            <a:noFill/>
            <a:ln w="19050" cap="flat" cmpd="sng">
              <a:solidFill>
                <a:schemeClr val="accent1"/>
              </a:solidFill>
              <a:prstDash val="solid"/>
              <a:round/>
              <a:headEnd type="none" w="sm" len="sm"/>
              <a:tailEnd type="triangle" w="med" len="med"/>
            </a:ln>
          </p:spPr>
        </p:cxnSp>
        <p:sp>
          <p:nvSpPr>
            <p:cNvPr id="15" name="Google Shape;1546;p64">
              <a:extLst>
                <a:ext uri="{FF2B5EF4-FFF2-40B4-BE49-F238E27FC236}">
                  <a16:creationId xmlns:a16="http://schemas.microsoft.com/office/drawing/2014/main" id="{8D8350DC-D58B-E54E-8CE8-5BB53D9B7759}"/>
                </a:ext>
              </a:extLst>
            </p:cNvPr>
            <p:cNvSpPr txBox="1"/>
            <p:nvPr/>
          </p:nvSpPr>
          <p:spPr>
            <a:xfrm>
              <a:off x="1674625" y="2760877"/>
              <a:ext cx="1386300" cy="348000"/>
            </a:xfrm>
            <a:prstGeom prst="rect">
              <a:avLst/>
            </a:prstGeom>
            <a:noFill/>
            <a:ln>
              <a:noFill/>
            </a:ln>
          </p:spPr>
          <p:txBody>
            <a:bodyPr spcFirstLastPara="1" wrap="square" lIns="91425" tIns="91425" rIns="91425" bIns="91425" anchor="ctr" anchorCtr="0">
              <a:noAutofit/>
            </a:bodyPr>
            <a:lstStyle/>
            <a:p>
              <a:pPr algn="ctr">
                <a:buSzPts val="1600"/>
              </a:pPr>
              <a:r>
                <a:rPr lang="en-IN" sz="1600" dirty="0">
                  <a:solidFill>
                    <a:srgbClr val="FFFFFF"/>
                  </a:solidFill>
                  <a:latin typeface="Fira Sans Extra Condensed Medium"/>
                  <a:ea typeface="Fira Sans Extra Condensed Medium"/>
                  <a:cs typeface="Fira Sans Extra Condensed Medium"/>
                  <a:sym typeface="Fira Sans Extra Condensed Medium"/>
                </a:rPr>
                <a:t>Project Title</a:t>
              </a:r>
              <a:endParaRPr sz="16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6" name="Google Shape;1547;p64">
              <a:extLst>
                <a:ext uri="{FF2B5EF4-FFF2-40B4-BE49-F238E27FC236}">
                  <a16:creationId xmlns:a16="http://schemas.microsoft.com/office/drawing/2014/main" id="{8950D3E0-07B3-C24E-A9A0-4AD30D977363}"/>
                </a:ext>
              </a:extLst>
            </p:cNvPr>
            <p:cNvSpPr txBox="1"/>
            <p:nvPr/>
          </p:nvSpPr>
          <p:spPr>
            <a:xfrm>
              <a:off x="1696225" y="3140863"/>
              <a:ext cx="1343100" cy="626100"/>
            </a:xfrm>
            <a:prstGeom prst="rect">
              <a:avLst/>
            </a:prstGeom>
            <a:noFill/>
            <a:ln>
              <a:noFill/>
            </a:ln>
          </p:spPr>
          <p:txBody>
            <a:bodyPr spcFirstLastPara="1" wrap="square" lIns="91425" tIns="91425" rIns="91425" bIns="91425" anchor="ctr" anchorCtr="0">
              <a:noAutofit/>
            </a:bodyPr>
            <a:lstStyle/>
            <a:p>
              <a:pPr lvl="0" algn="ctr">
                <a:buSzPts val="1200"/>
              </a:pPr>
              <a:r>
                <a:rPr lang="en-IN" sz="1200" dirty="0" err="1">
                  <a:solidFill>
                    <a:schemeClr val="tx1"/>
                  </a:solidFill>
                  <a:latin typeface="Roboto"/>
                  <a:ea typeface="Roboto"/>
                  <a:cs typeface="Roboto"/>
                  <a:sym typeface="Roboto"/>
                </a:rPr>
                <a:t>OneMB</a:t>
              </a:r>
              <a:r>
                <a:rPr lang="en-IN" sz="1200" dirty="0">
                  <a:solidFill>
                    <a:srgbClr val="FFFFFF"/>
                  </a:solidFill>
                  <a:latin typeface="Roboto"/>
                  <a:ea typeface="Roboto"/>
                  <a:cs typeface="Roboto"/>
                  <a:sym typeface="Roboto"/>
                </a:rPr>
                <a:t> - We Automate Automations</a:t>
              </a:r>
              <a:endParaRPr sz="1200" b="0" i="0" u="none" strike="noStrike" cap="none" dirty="0">
                <a:solidFill>
                  <a:srgbClr val="FFFFFF"/>
                </a:solidFill>
                <a:latin typeface="Roboto"/>
                <a:ea typeface="Roboto"/>
                <a:cs typeface="Roboto"/>
                <a:sym typeface="Roboto"/>
              </a:endParaRPr>
            </a:p>
          </p:txBody>
        </p:sp>
      </p:grpSp>
      <p:grpSp>
        <p:nvGrpSpPr>
          <p:cNvPr id="17" name="Google Shape;1548;p64">
            <a:extLst>
              <a:ext uri="{FF2B5EF4-FFF2-40B4-BE49-F238E27FC236}">
                <a16:creationId xmlns:a16="http://schemas.microsoft.com/office/drawing/2014/main" id="{CEF283EE-7109-6F41-BCBC-4383C28CD1D7}"/>
              </a:ext>
            </a:extLst>
          </p:cNvPr>
          <p:cNvGrpSpPr/>
          <p:nvPr/>
        </p:nvGrpSpPr>
        <p:grpSpPr>
          <a:xfrm>
            <a:off x="3519477" y="1028169"/>
            <a:ext cx="3547067" cy="2876583"/>
            <a:chOff x="3723550" y="1323985"/>
            <a:chExt cx="3137127" cy="2544135"/>
          </a:xfrm>
        </p:grpSpPr>
        <p:sp>
          <p:nvSpPr>
            <p:cNvPr id="18" name="Google Shape;1545;p64">
              <a:extLst>
                <a:ext uri="{FF2B5EF4-FFF2-40B4-BE49-F238E27FC236}">
                  <a16:creationId xmlns:a16="http://schemas.microsoft.com/office/drawing/2014/main" id="{A0921ED9-E9D7-A742-876B-B10822F05733}"/>
                </a:ext>
              </a:extLst>
            </p:cNvPr>
            <p:cNvSpPr/>
            <p:nvPr/>
          </p:nvSpPr>
          <p:spPr>
            <a:xfrm>
              <a:off x="3723551" y="1533688"/>
              <a:ext cx="1939664" cy="2322726"/>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19" name="Google Shape;1549;p64">
              <a:extLst>
                <a:ext uri="{FF2B5EF4-FFF2-40B4-BE49-F238E27FC236}">
                  <a16:creationId xmlns:a16="http://schemas.microsoft.com/office/drawing/2014/main" id="{3B1DDBB7-BECD-F141-9F2B-874C7A2F6E45}"/>
                </a:ext>
              </a:extLst>
            </p:cNvPr>
            <p:cNvCxnSpPr>
              <a:cxnSpLocks/>
              <a:stCxn id="18" idx="1"/>
              <a:endCxn id="23" idx="0"/>
            </p:cNvCxnSpPr>
            <p:nvPr/>
          </p:nvCxnSpPr>
          <p:spPr>
            <a:xfrm rot="10800000" flipH="1">
              <a:off x="3723550" y="1323985"/>
              <a:ext cx="3137127" cy="1371066"/>
            </a:xfrm>
            <a:prstGeom prst="bentConnector4">
              <a:avLst>
                <a:gd name="adj1" fmla="val -6445"/>
                <a:gd name="adj2" fmla="val 114746"/>
              </a:avLst>
            </a:prstGeom>
            <a:noFill/>
            <a:ln w="19050" cap="flat" cmpd="sng">
              <a:solidFill>
                <a:schemeClr val="accent5"/>
              </a:solidFill>
              <a:prstDash val="solid"/>
              <a:round/>
              <a:headEnd type="none" w="sm" len="sm"/>
              <a:tailEnd type="triangle" w="med" len="med"/>
            </a:ln>
          </p:spPr>
        </p:cxnSp>
        <p:sp>
          <p:nvSpPr>
            <p:cNvPr id="20" name="Google Shape;1551;p64">
              <a:extLst>
                <a:ext uri="{FF2B5EF4-FFF2-40B4-BE49-F238E27FC236}">
                  <a16:creationId xmlns:a16="http://schemas.microsoft.com/office/drawing/2014/main" id="{2D7647AC-E94B-EC49-A6A2-6B03FBC0F782}"/>
                </a:ext>
              </a:extLst>
            </p:cNvPr>
            <p:cNvSpPr txBox="1"/>
            <p:nvPr/>
          </p:nvSpPr>
          <p:spPr>
            <a:xfrm>
              <a:off x="3795480" y="1606215"/>
              <a:ext cx="1386300" cy="348000"/>
            </a:xfrm>
            <a:prstGeom prst="rect">
              <a:avLst/>
            </a:prstGeom>
            <a:noFill/>
            <a:ln>
              <a:noFill/>
            </a:ln>
          </p:spPr>
          <p:txBody>
            <a:bodyPr spcFirstLastPara="1" wrap="square" lIns="91425" tIns="91425" rIns="91425" bIns="91425" anchor="ctr" anchorCtr="0">
              <a:noAutofit/>
            </a:bodyPr>
            <a:lstStyle/>
            <a:p>
              <a:pPr lvl="0" algn="ctr">
                <a:buSzPts val="1600"/>
              </a:pPr>
              <a:r>
                <a:rPr lang="en-IN" sz="1600" dirty="0">
                  <a:solidFill>
                    <a:srgbClr val="FFFFFF"/>
                  </a:solidFill>
                  <a:latin typeface="Fira Sans Extra Condensed Medium"/>
                  <a:ea typeface="Fira Sans Extra Condensed Medium"/>
                  <a:cs typeface="Fira Sans Extra Condensed Medium"/>
                  <a:sym typeface="Fira Sans Extra Condensed Medium"/>
                </a:rPr>
                <a:t>Project Definition</a:t>
              </a:r>
              <a:endParaRPr sz="16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1" name="Google Shape;1552;p64">
              <a:extLst>
                <a:ext uri="{FF2B5EF4-FFF2-40B4-BE49-F238E27FC236}">
                  <a16:creationId xmlns:a16="http://schemas.microsoft.com/office/drawing/2014/main" id="{14A72F33-3A9C-CA4A-B0D6-7066A24B9650}"/>
                </a:ext>
              </a:extLst>
            </p:cNvPr>
            <p:cNvSpPr txBox="1"/>
            <p:nvPr/>
          </p:nvSpPr>
          <p:spPr>
            <a:xfrm>
              <a:off x="3751183" y="1930948"/>
              <a:ext cx="1939666" cy="1937172"/>
            </a:xfrm>
            <a:prstGeom prst="rect">
              <a:avLst/>
            </a:prstGeom>
            <a:noFill/>
            <a:ln>
              <a:noFill/>
            </a:ln>
          </p:spPr>
          <p:txBody>
            <a:bodyPr spcFirstLastPara="1" wrap="square" lIns="91425" tIns="91425" rIns="91425" bIns="91425" anchor="ctr" anchorCtr="0">
              <a:noAutofit/>
            </a:bodyPr>
            <a:lstStyle/>
            <a:p>
              <a:pPr lvl="0">
                <a:buSzPts val="1200"/>
              </a:pPr>
              <a:r>
                <a:rPr lang="en-IN" sz="1000" dirty="0" err="1">
                  <a:solidFill>
                    <a:srgbClr val="FFFFFF"/>
                  </a:solidFill>
                  <a:latin typeface="Roboto"/>
                  <a:ea typeface="Roboto"/>
                  <a:cs typeface="Roboto"/>
                  <a:sym typeface="Roboto"/>
                </a:rPr>
                <a:t>OneMB</a:t>
              </a:r>
              <a:r>
                <a:rPr lang="en-IN" sz="1000" dirty="0">
                  <a:solidFill>
                    <a:srgbClr val="FFFFFF"/>
                  </a:solidFill>
                  <a:latin typeface="Roboto"/>
                  <a:ea typeface="Roboto"/>
                  <a:cs typeface="Roboto"/>
                  <a:sym typeface="Roboto"/>
                </a:rPr>
                <a:t> is a Cross platforms Data Analytics Tool which helps user to automate user’s ML process.</a:t>
              </a:r>
            </a:p>
            <a:p>
              <a:pPr lvl="0">
                <a:buSzPts val="1200"/>
              </a:pPr>
              <a:endParaRPr lang="en-IN" sz="1000" dirty="0">
                <a:solidFill>
                  <a:srgbClr val="FFFFFF"/>
                </a:solidFill>
                <a:latin typeface="Roboto"/>
                <a:ea typeface="Roboto"/>
                <a:cs typeface="Roboto"/>
                <a:sym typeface="Roboto"/>
              </a:endParaRPr>
            </a:p>
            <a:p>
              <a:pPr lvl="0">
                <a:buSzPts val="1200"/>
              </a:pPr>
              <a:r>
                <a:rPr lang="en-IN" sz="1000" dirty="0">
                  <a:solidFill>
                    <a:srgbClr val="FFFFFF"/>
                  </a:solidFill>
                  <a:latin typeface="Roboto"/>
                  <a:ea typeface="Roboto"/>
                  <a:cs typeface="Roboto"/>
                  <a:sym typeface="Roboto"/>
                </a:rPr>
                <a:t>It is designed for Data Scientists and Data Scientist wannabes who can train test and deploy their ML models on the go. </a:t>
              </a:r>
            </a:p>
            <a:p>
              <a:pPr lvl="0">
                <a:buSzPts val="1200"/>
              </a:pPr>
              <a:endParaRPr lang="en-IN" sz="1000" dirty="0">
                <a:solidFill>
                  <a:srgbClr val="FFFFFF"/>
                </a:solidFill>
                <a:latin typeface="Roboto"/>
                <a:ea typeface="Roboto"/>
                <a:cs typeface="Roboto"/>
                <a:sym typeface="Roboto"/>
              </a:endParaRPr>
            </a:p>
            <a:p>
              <a:pPr lvl="0">
                <a:buSzPts val="1200"/>
              </a:pPr>
              <a:r>
                <a:rPr lang="en-IN" sz="1000" dirty="0">
                  <a:solidFill>
                    <a:srgbClr val="FFFFFF"/>
                  </a:solidFill>
                  <a:latin typeface="Roboto"/>
                  <a:ea typeface="Roboto"/>
                  <a:cs typeface="Roboto"/>
                  <a:sym typeface="Roboto"/>
                </a:rPr>
                <a:t>They can run their model at any time on any device whether it is phone tablet or desktop and in </a:t>
              </a:r>
            </a:p>
            <a:p>
              <a:pPr lvl="0">
                <a:buSzPts val="1200"/>
              </a:pPr>
              <a:r>
                <a:rPr lang="en-IN" sz="1000" dirty="0">
                  <a:solidFill>
                    <a:srgbClr val="FFFFFF"/>
                  </a:solidFill>
                  <a:latin typeface="Roboto"/>
                  <a:ea typeface="Roboto"/>
                  <a:cs typeface="Roboto"/>
                  <a:sym typeface="Roboto"/>
                </a:rPr>
                <a:t>any kind of OS.</a:t>
              </a:r>
              <a:endParaRPr sz="1000" b="0" i="0" u="none" strike="noStrike" cap="none" dirty="0">
                <a:solidFill>
                  <a:srgbClr val="FFFFFF"/>
                </a:solidFill>
                <a:latin typeface="Roboto"/>
                <a:ea typeface="Roboto"/>
                <a:cs typeface="Roboto"/>
                <a:sym typeface="Roboto"/>
              </a:endParaRPr>
            </a:p>
          </p:txBody>
        </p:sp>
      </p:grpSp>
      <p:grpSp>
        <p:nvGrpSpPr>
          <p:cNvPr id="22" name="Google Shape;1553;p64">
            <a:extLst>
              <a:ext uri="{FF2B5EF4-FFF2-40B4-BE49-F238E27FC236}">
                <a16:creationId xmlns:a16="http://schemas.microsoft.com/office/drawing/2014/main" id="{D3E88C3D-6C81-E646-9DA9-D0AEE4CDADF8}"/>
              </a:ext>
            </a:extLst>
          </p:cNvPr>
          <p:cNvGrpSpPr/>
          <p:nvPr/>
        </p:nvGrpSpPr>
        <p:grpSpPr>
          <a:xfrm>
            <a:off x="5967927" y="1028169"/>
            <a:ext cx="4103659" cy="3307218"/>
            <a:chOff x="5772332" y="1410388"/>
            <a:chExt cx="3629395" cy="2924999"/>
          </a:xfrm>
        </p:grpSpPr>
        <p:sp>
          <p:nvSpPr>
            <p:cNvPr id="23" name="Google Shape;1550;p64">
              <a:extLst>
                <a:ext uri="{FF2B5EF4-FFF2-40B4-BE49-F238E27FC236}">
                  <a16:creationId xmlns:a16="http://schemas.microsoft.com/office/drawing/2014/main" id="{C14F6623-410C-EE48-B9D5-1E5F5526BB93}"/>
                </a:ext>
              </a:extLst>
            </p:cNvPr>
            <p:cNvSpPr/>
            <p:nvPr/>
          </p:nvSpPr>
          <p:spPr>
            <a:xfrm>
              <a:off x="5914678" y="1410388"/>
              <a:ext cx="1658607" cy="2128067"/>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24" name="Google Shape;1554;p64">
              <a:extLst>
                <a:ext uri="{FF2B5EF4-FFF2-40B4-BE49-F238E27FC236}">
                  <a16:creationId xmlns:a16="http://schemas.microsoft.com/office/drawing/2014/main" id="{AD5130E5-C5CD-074B-BF36-4271D4A0D5F5}"/>
                </a:ext>
              </a:extLst>
            </p:cNvPr>
            <p:cNvCxnSpPr>
              <a:cxnSpLocks/>
              <a:stCxn id="23" idx="2"/>
            </p:cNvCxnSpPr>
            <p:nvPr/>
          </p:nvCxnSpPr>
          <p:spPr>
            <a:xfrm rot="16200000" flipH="1">
              <a:off x="7674388" y="2608048"/>
              <a:ext cx="796932" cy="2657746"/>
            </a:xfrm>
            <a:prstGeom prst="bentConnector2">
              <a:avLst/>
            </a:prstGeom>
            <a:noFill/>
            <a:ln w="19050" cap="flat" cmpd="sng">
              <a:solidFill>
                <a:schemeClr val="accent4"/>
              </a:solidFill>
              <a:prstDash val="solid"/>
              <a:round/>
              <a:headEnd type="none" w="sm" len="sm"/>
              <a:tailEnd type="none" w="sm" len="sm"/>
            </a:ln>
          </p:spPr>
        </p:cxnSp>
        <p:sp>
          <p:nvSpPr>
            <p:cNvPr id="25" name="Google Shape;1555;p64">
              <a:extLst>
                <a:ext uri="{FF2B5EF4-FFF2-40B4-BE49-F238E27FC236}">
                  <a16:creationId xmlns:a16="http://schemas.microsoft.com/office/drawing/2014/main" id="{323C2486-A0EA-414E-8A32-5BE02B051BE7}"/>
                </a:ext>
              </a:extLst>
            </p:cNvPr>
            <p:cNvSpPr txBox="1"/>
            <p:nvPr/>
          </p:nvSpPr>
          <p:spPr>
            <a:xfrm>
              <a:off x="5772332" y="1437578"/>
              <a:ext cx="1386300" cy="348000"/>
            </a:xfrm>
            <a:prstGeom prst="rect">
              <a:avLst/>
            </a:prstGeom>
            <a:noFill/>
            <a:ln>
              <a:noFill/>
            </a:ln>
          </p:spPr>
          <p:txBody>
            <a:bodyPr spcFirstLastPara="1" wrap="square" lIns="91425" tIns="91425" rIns="91425" bIns="91425" anchor="ctr" anchorCtr="0">
              <a:noAutofit/>
            </a:bodyPr>
            <a:lstStyle/>
            <a:p>
              <a:pPr lvl="0" algn="ctr">
                <a:buSzPts val="1600"/>
              </a:pPr>
              <a:r>
                <a:rPr lang="en-IN" sz="1600" dirty="0">
                  <a:solidFill>
                    <a:srgbClr val="FFFFFF"/>
                  </a:solidFill>
                  <a:latin typeface="Fira Sans Extra Condensed Medium"/>
                  <a:ea typeface="Fira Sans Extra Condensed Medium"/>
                  <a:cs typeface="Fira Sans Extra Condensed Medium"/>
                  <a:sym typeface="Fira Sans Extra Condensed Medium"/>
                </a:rPr>
                <a:t>Project Scope</a:t>
              </a:r>
              <a:endParaRPr sz="16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6" name="Google Shape;1556;p64">
              <a:extLst>
                <a:ext uri="{FF2B5EF4-FFF2-40B4-BE49-F238E27FC236}">
                  <a16:creationId xmlns:a16="http://schemas.microsoft.com/office/drawing/2014/main" id="{8EB35AA0-8813-AF4D-93AE-0AFA4F42DA89}"/>
                </a:ext>
              </a:extLst>
            </p:cNvPr>
            <p:cNvSpPr txBox="1"/>
            <p:nvPr/>
          </p:nvSpPr>
          <p:spPr>
            <a:xfrm>
              <a:off x="5912176" y="1947450"/>
              <a:ext cx="1661108" cy="1386368"/>
            </a:xfrm>
            <a:prstGeom prst="rect">
              <a:avLst/>
            </a:prstGeom>
            <a:noFill/>
            <a:ln>
              <a:noFill/>
            </a:ln>
          </p:spPr>
          <p:txBody>
            <a:bodyPr spcFirstLastPara="1" wrap="square" lIns="91425" tIns="91425" rIns="91425" bIns="91425" anchor="ctr" anchorCtr="0">
              <a:noAutofit/>
            </a:bodyPr>
            <a:lstStyle/>
            <a:p>
              <a:pPr lvl="0">
                <a:buSzPts val="1200"/>
              </a:pPr>
              <a:r>
                <a:rPr lang="en-IN" sz="1000" dirty="0">
                  <a:solidFill>
                    <a:srgbClr val="FFFFFF"/>
                  </a:solidFill>
                  <a:latin typeface="Roboto"/>
                  <a:ea typeface="Roboto"/>
                  <a:cs typeface="Roboto"/>
                  <a:sym typeface="Roboto"/>
                </a:rPr>
                <a:t>Machine learning professionals, data scientists, and engineers can accelerate and  manage the machine learning projects. </a:t>
              </a:r>
            </a:p>
            <a:p>
              <a:pPr lvl="0">
                <a:buSzPts val="1200"/>
              </a:pPr>
              <a:endParaRPr lang="en-IN" sz="1000" dirty="0">
                <a:solidFill>
                  <a:srgbClr val="FFFFFF"/>
                </a:solidFill>
                <a:latin typeface="Roboto"/>
                <a:ea typeface="Roboto"/>
                <a:cs typeface="Roboto"/>
                <a:sym typeface="Roboto"/>
              </a:endParaRPr>
            </a:p>
            <a:p>
              <a:pPr lvl="0">
                <a:buSzPts val="1200"/>
              </a:pPr>
              <a:r>
                <a:rPr lang="en-IN" sz="1000" dirty="0">
                  <a:solidFill>
                    <a:srgbClr val="FFFFFF"/>
                  </a:solidFill>
                  <a:latin typeface="Roboto"/>
                  <a:ea typeface="Roboto"/>
                  <a:cs typeface="Roboto"/>
                  <a:sym typeface="Roboto"/>
                </a:rPr>
                <a:t>They can use it in their day-to-day workflows, train and build models using various Datasets, and visualize the results as per their field of expertise or area of interest.</a:t>
              </a:r>
              <a:endParaRPr sz="1000" b="0" i="0" u="none" strike="noStrike" cap="none" dirty="0">
                <a:solidFill>
                  <a:srgbClr val="FFFFFF"/>
                </a:solidFill>
                <a:latin typeface="Roboto"/>
                <a:ea typeface="Roboto"/>
                <a:cs typeface="Roboto"/>
                <a:sym typeface="Roboto"/>
              </a:endParaRPr>
            </a:p>
          </p:txBody>
        </p:sp>
      </p:grpSp>
      <p:sp>
        <p:nvSpPr>
          <p:cNvPr id="38" name="Google Shape;297;p38">
            <a:extLst>
              <a:ext uri="{FF2B5EF4-FFF2-40B4-BE49-F238E27FC236}">
                <a16:creationId xmlns:a16="http://schemas.microsoft.com/office/drawing/2014/main" id="{58B2E623-02ED-754E-9E9E-C3AC2035A7AE}"/>
              </a:ext>
            </a:extLst>
          </p:cNvPr>
          <p:cNvSpPr txBox="1"/>
          <p:nvPr/>
        </p:nvSpPr>
        <p:spPr>
          <a:xfrm>
            <a:off x="280514" y="366907"/>
            <a:ext cx="637433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Montserrat"/>
                <a:ea typeface="Montserrat"/>
                <a:cs typeface="Montserrat"/>
                <a:sym typeface="Montserrat"/>
              </a:rPr>
              <a:t>About Project</a:t>
            </a:r>
            <a:endParaRPr sz="1800" dirty="0"/>
          </a:p>
        </p:txBody>
      </p:sp>
      <p:sp>
        <p:nvSpPr>
          <p:cNvPr id="36" name="Slide Number Placeholder 35">
            <a:extLst>
              <a:ext uri="{FF2B5EF4-FFF2-40B4-BE49-F238E27FC236}">
                <a16:creationId xmlns:a16="http://schemas.microsoft.com/office/drawing/2014/main" id="{F1AD4CE5-61A2-E745-A41A-7CC9DA80E6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ustDataLst>
      <p:tags r:id="rId1"/>
    </p:custDataLst>
    <p:extLst>
      <p:ext uri="{BB962C8B-B14F-4D97-AF65-F5344CB8AC3E}">
        <p14:creationId xmlns:p14="http://schemas.microsoft.com/office/powerpoint/2010/main" val="362247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99"/>
        <p:cNvGrpSpPr/>
        <p:nvPr/>
      </p:nvGrpSpPr>
      <p:grpSpPr>
        <a:xfrm>
          <a:off x="0" y="0"/>
          <a:ext cx="0" cy="0"/>
          <a:chOff x="0" y="0"/>
          <a:chExt cx="0" cy="0"/>
        </a:xfrm>
      </p:grpSpPr>
      <p:sp>
        <p:nvSpPr>
          <p:cNvPr id="6" name="Rounded Rectangle 5">
            <a:extLst>
              <a:ext uri="{FF2B5EF4-FFF2-40B4-BE49-F238E27FC236}">
                <a16:creationId xmlns:a16="http://schemas.microsoft.com/office/drawing/2014/main" id="{4E8E3E48-0645-C743-83BD-09DF61349954}"/>
              </a:ext>
            </a:extLst>
          </p:cNvPr>
          <p:cNvSpPr/>
          <p:nvPr/>
        </p:nvSpPr>
        <p:spPr>
          <a:xfrm>
            <a:off x="7347506" y="157425"/>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105;p27">
            <a:extLst>
              <a:ext uri="{FF2B5EF4-FFF2-40B4-BE49-F238E27FC236}">
                <a16:creationId xmlns:a16="http://schemas.microsoft.com/office/drawing/2014/main" id="{14A70674-4040-4A43-A26D-28C8C1D98C29}"/>
              </a:ext>
            </a:extLst>
          </p:cNvPr>
          <p:cNvPicPr preferRelativeResize="0"/>
          <p:nvPr/>
        </p:nvPicPr>
        <p:blipFill rotWithShape="1">
          <a:blip r:embed="rId4">
            <a:alphaModFix/>
          </a:blip>
          <a:srcRect l="3742" t="42613" r="1862" b="34597"/>
          <a:stretch/>
        </p:blipFill>
        <p:spPr>
          <a:xfrm>
            <a:off x="7462296" y="291832"/>
            <a:ext cx="1286399" cy="320147"/>
          </a:xfrm>
          <a:prstGeom prst="rect">
            <a:avLst/>
          </a:prstGeom>
          <a:noFill/>
          <a:ln>
            <a:noFill/>
          </a:ln>
          <a:effectLst/>
        </p:spPr>
      </p:pic>
      <p:pic>
        <p:nvPicPr>
          <p:cNvPr id="8" name="Picture 7">
            <a:extLst>
              <a:ext uri="{FF2B5EF4-FFF2-40B4-BE49-F238E27FC236}">
                <a16:creationId xmlns:a16="http://schemas.microsoft.com/office/drawing/2014/main" id="{CA126A63-FFC6-1643-9180-663434724B71}"/>
              </a:ext>
            </a:extLst>
          </p:cNvPr>
          <p:cNvPicPr>
            <a:picLocks noChangeAspect="1"/>
          </p:cNvPicPr>
          <p:nvPr/>
        </p:nvPicPr>
        <p:blipFill>
          <a:blip r:embed="rId5">
            <a:alphaModFix amt="8000"/>
          </a:blip>
          <a:stretch>
            <a:fillRect/>
          </a:stretch>
        </p:blipFill>
        <p:spPr>
          <a:xfrm>
            <a:off x="1447502" y="786847"/>
            <a:ext cx="6374338" cy="4679604"/>
          </a:xfrm>
          <a:prstGeom prst="rect">
            <a:avLst/>
          </a:prstGeom>
          <a:effectLst/>
        </p:spPr>
      </p:pic>
      <p:sp>
        <p:nvSpPr>
          <p:cNvPr id="28" name="Google Shape;297;p38">
            <a:extLst>
              <a:ext uri="{FF2B5EF4-FFF2-40B4-BE49-F238E27FC236}">
                <a16:creationId xmlns:a16="http://schemas.microsoft.com/office/drawing/2014/main" id="{EB973544-1028-8646-AC0C-3D550E7A5EAF}"/>
              </a:ext>
            </a:extLst>
          </p:cNvPr>
          <p:cNvSpPr txBox="1"/>
          <p:nvPr/>
        </p:nvSpPr>
        <p:spPr>
          <a:xfrm>
            <a:off x="280514" y="366907"/>
            <a:ext cx="637433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Montserrat"/>
                <a:ea typeface="Montserrat"/>
                <a:cs typeface="Montserrat"/>
                <a:sym typeface="Montserrat"/>
              </a:rPr>
              <a:t>About Data Analytics Tool</a:t>
            </a:r>
            <a:endParaRPr sz="1800" dirty="0"/>
          </a:p>
        </p:txBody>
      </p:sp>
      <p:grpSp>
        <p:nvGrpSpPr>
          <p:cNvPr id="29" name="Google Shape;1543;p64">
            <a:extLst>
              <a:ext uri="{FF2B5EF4-FFF2-40B4-BE49-F238E27FC236}">
                <a16:creationId xmlns:a16="http://schemas.microsoft.com/office/drawing/2014/main" id="{335657FB-0422-FD40-9F58-8B2E14171D6E}"/>
              </a:ext>
            </a:extLst>
          </p:cNvPr>
          <p:cNvGrpSpPr/>
          <p:nvPr/>
        </p:nvGrpSpPr>
        <p:grpSpPr>
          <a:xfrm>
            <a:off x="1754519" y="1354819"/>
            <a:ext cx="5167274" cy="3190503"/>
            <a:chOff x="1532424" y="1410167"/>
            <a:chExt cx="4570086" cy="2821773"/>
          </a:xfrm>
        </p:grpSpPr>
        <p:sp>
          <p:nvSpPr>
            <p:cNvPr id="30" name="Google Shape;1542;p64">
              <a:extLst>
                <a:ext uri="{FF2B5EF4-FFF2-40B4-BE49-F238E27FC236}">
                  <a16:creationId xmlns:a16="http://schemas.microsoft.com/office/drawing/2014/main" id="{7512D261-53D5-4146-8902-70FDA733A8B1}"/>
                </a:ext>
              </a:extLst>
            </p:cNvPr>
            <p:cNvSpPr/>
            <p:nvPr/>
          </p:nvSpPr>
          <p:spPr>
            <a:xfrm>
              <a:off x="1532424" y="1410167"/>
              <a:ext cx="2096904" cy="282177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 name="Google Shape;1544;p64">
              <a:extLst>
                <a:ext uri="{FF2B5EF4-FFF2-40B4-BE49-F238E27FC236}">
                  <a16:creationId xmlns:a16="http://schemas.microsoft.com/office/drawing/2014/main" id="{E4C1FA34-FDE3-9243-8284-BFD6F85F7275}"/>
                </a:ext>
              </a:extLst>
            </p:cNvPr>
            <p:cNvCxnSpPr>
              <a:cxnSpLocks/>
              <a:stCxn id="30" idx="1"/>
            </p:cNvCxnSpPr>
            <p:nvPr/>
          </p:nvCxnSpPr>
          <p:spPr>
            <a:xfrm rot="10800000" flipH="1" flipV="1">
              <a:off x="1532424" y="2821054"/>
              <a:ext cx="4570086" cy="1143305"/>
            </a:xfrm>
            <a:prstGeom prst="bentConnector5">
              <a:avLst>
                <a:gd name="adj1" fmla="val -4424"/>
                <a:gd name="adj2" fmla="val 151724"/>
                <a:gd name="adj3" fmla="val 99898"/>
              </a:avLst>
            </a:prstGeom>
            <a:noFill/>
            <a:ln w="19050" cap="flat" cmpd="sng">
              <a:solidFill>
                <a:schemeClr val="accent1"/>
              </a:solidFill>
              <a:prstDash val="solid"/>
              <a:round/>
              <a:headEnd type="none" w="sm" len="sm"/>
              <a:tailEnd type="triangle" w="med" len="med"/>
            </a:ln>
          </p:spPr>
        </p:cxnSp>
        <p:sp>
          <p:nvSpPr>
            <p:cNvPr id="32" name="Google Shape;1546;p64">
              <a:extLst>
                <a:ext uri="{FF2B5EF4-FFF2-40B4-BE49-F238E27FC236}">
                  <a16:creationId xmlns:a16="http://schemas.microsoft.com/office/drawing/2014/main" id="{71E73DD4-7833-B549-90F0-E9D64C45F24C}"/>
                </a:ext>
              </a:extLst>
            </p:cNvPr>
            <p:cNvSpPr txBox="1"/>
            <p:nvPr/>
          </p:nvSpPr>
          <p:spPr>
            <a:xfrm>
              <a:off x="1887726" y="1503573"/>
              <a:ext cx="1386300" cy="348000"/>
            </a:xfrm>
            <a:prstGeom prst="rect">
              <a:avLst/>
            </a:prstGeom>
            <a:noFill/>
            <a:ln>
              <a:noFill/>
            </a:ln>
          </p:spPr>
          <p:txBody>
            <a:bodyPr spcFirstLastPara="1" wrap="square" lIns="91425" tIns="91425" rIns="91425" bIns="91425" anchor="ctr" anchorCtr="0">
              <a:noAutofit/>
            </a:bodyPr>
            <a:lstStyle/>
            <a:p>
              <a:pPr algn="ctr">
                <a:buSzPts val="1600"/>
              </a:pPr>
              <a:r>
                <a:rPr lang="en-IN" sz="1600" dirty="0">
                  <a:solidFill>
                    <a:srgbClr val="FFFFFF"/>
                  </a:solidFill>
                  <a:latin typeface="Fira Sans Extra Condensed Medium"/>
                  <a:ea typeface="Fira Sans Extra Condensed Medium"/>
                  <a:cs typeface="Fira Sans Extra Condensed Medium"/>
                  <a:sym typeface="Fira Sans Extra Condensed Medium"/>
                </a:rPr>
                <a:t>What is Data Analytics Tool?</a:t>
              </a:r>
              <a:endParaRPr sz="16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3" name="Google Shape;1547;p64">
              <a:extLst>
                <a:ext uri="{FF2B5EF4-FFF2-40B4-BE49-F238E27FC236}">
                  <a16:creationId xmlns:a16="http://schemas.microsoft.com/office/drawing/2014/main" id="{3FA1ACB4-F744-B844-9765-B798EC6F5EA6}"/>
                </a:ext>
              </a:extLst>
            </p:cNvPr>
            <p:cNvSpPr txBox="1"/>
            <p:nvPr/>
          </p:nvSpPr>
          <p:spPr>
            <a:xfrm>
              <a:off x="1546241" y="2067853"/>
              <a:ext cx="2096904" cy="1846923"/>
            </a:xfrm>
            <a:prstGeom prst="rect">
              <a:avLst/>
            </a:prstGeom>
            <a:noFill/>
            <a:ln>
              <a:noFill/>
            </a:ln>
          </p:spPr>
          <p:txBody>
            <a:bodyPr spcFirstLastPara="1" wrap="square" lIns="91425" tIns="91425" rIns="91425" bIns="91425" anchor="ctr" anchorCtr="0">
              <a:noAutofit/>
            </a:bodyPr>
            <a:lstStyle/>
            <a:p>
              <a:pPr lvl="0">
                <a:buSzPts val="1200"/>
              </a:pPr>
              <a:r>
                <a:rPr lang="en-IN" sz="1000" dirty="0">
                  <a:solidFill>
                    <a:srgbClr val="FFFFFF"/>
                  </a:solidFill>
                  <a:latin typeface="Roboto"/>
                  <a:ea typeface="Roboto"/>
                  <a:cs typeface="Roboto"/>
                  <a:sym typeface="Roboto"/>
                </a:rPr>
                <a:t>Data analyst tools is a term used to describe software and applications that data analysts use in  order to develop and perform analytical processes that help companies to make better,  informed business decisions while decreasing costs and increasing profits, help data scientists and researchers performing predictions of diseases, forecasting weather, making association relation in  Web search or Internet web results and much more.</a:t>
              </a:r>
              <a:endParaRPr sz="1000" b="0" i="0" u="none" strike="noStrike" cap="none" dirty="0">
                <a:solidFill>
                  <a:srgbClr val="FFFFFF"/>
                </a:solidFill>
                <a:latin typeface="Roboto"/>
                <a:ea typeface="Roboto"/>
                <a:cs typeface="Roboto"/>
                <a:sym typeface="Roboto"/>
              </a:endParaRPr>
            </a:p>
          </p:txBody>
        </p:sp>
      </p:grpSp>
      <p:grpSp>
        <p:nvGrpSpPr>
          <p:cNvPr id="34" name="Google Shape;1548;p64">
            <a:extLst>
              <a:ext uri="{FF2B5EF4-FFF2-40B4-BE49-F238E27FC236}">
                <a16:creationId xmlns:a16="http://schemas.microsoft.com/office/drawing/2014/main" id="{38423F04-1403-204D-B83E-CB17A515A61D}"/>
              </a:ext>
            </a:extLst>
          </p:cNvPr>
          <p:cNvGrpSpPr/>
          <p:nvPr/>
        </p:nvGrpSpPr>
        <p:grpSpPr>
          <a:xfrm>
            <a:off x="5688762" y="1338968"/>
            <a:ext cx="3547067" cy="2876583"/>
            <a:chOff x="3723550" y="1323985"/>
            <a:chExt cx="3137127" cy="2544135"/>
          </a:xfrm>
        </p:grpSpPr>
        <p:sp>
          <p:nvSpPr>
            <p:cNvPr id="35" name="Google Shape;1545;p64">
              <a:extLst>
                <a:ext uri="{FF2B5EF4-FFF2-40B4-BE49-F238E27FC236}">
                  <a16:creationId xmlns:a16="http://schemas.microsoft.com/office/drawing/2014/main" id="{262F8A78-7B27-C74D-BFFC-9F886D858C4B}"/>
                </a:ext>
              </a:extLst>
            </p:cNvPr>
            <p:cNvSpPr/>
            <p:nvPr/>
          </p:nvSpPr>
          <p:spPr>
            <a:xfrm>
              <a:off x="3723551" y="1533688"/>
              <a:ext cx="1939664" cy="2322726"/>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36" name="Google Shape;1549;p64">
              <a:extLst>
                <a:ext uri="{FF2B5EF4-FFF2-40B4-BE49-F238E27FC236}">
                  <a16:creationId xmlns:a16="http://schemas.microsoft.com/office/drawing/2014/main" id="{5D039B80-1386-784B-B2E1-78577CC2F100}"/>
                </a:ext>
              </a:extLst>
            </p:cNvPr>
            <p:cNvCxnSpPr>
              <a:cxnSpLocks/>
              <a:stCxn id="35" idx="1"/>
            </p:cNvCxnSpPr>
            <p:nvPr/>
          </p:nvCxnSpPr>
          <p:spPr>
            <a:xfrm rot="10800000" flipH="1">
              <a:off x="3723550" y="1323985"/>
              <a:ext cx="3137127" cy="1371066"/>
            </a:xfrm>
            <a:prstGeom prst="bentConnector4">
              <a:avLst>
                <a:gd name="adj1" fmla="val -6445"/>
                <a:gd name="adj2" fmla="val 114746"/>
              </a:avLst>
            </a:prstGeom>
            <a:noFill/>
            <a:ln w="19050" cap="flat" cmpd="sng">
              <a:solidFill>
                <a:schemeClr val="accent5"/>
              </a:solidFill>
              <a:prstDash val="solid"/>
              <a:round/>
              <a:headEnd type="none" w="sm" len="sm"/>
              <a:tailEnd type="triangle" w="med" len="med"/>
            </a:ln>
          </p:spPr>
        </p:cxnSp>
        <p:sp>
          <p:nvSpPr>
            <p:cNvPr id="37" name="Google Shape;1551;p64">
              <a:extLst>
                <a:ext uri="{FF2B5EF4-FFF2-40B4-BE49-F238E27FC236}">
                  <a16:creationId xmlns:a16="http://schemas.microsoft.com/office/drawing/2014/main" id="{BB1691F7-DC82-704B-807A-4852063E1E59}"/>
                </a:ext>
              </a:extLst>
            </p:cNvPr>
            <p:cNvSpPr txBox="1"/>
            <p:nvPr/>
          </p:nvSpPr>
          <p:spPr>
            <a:xfrm>
              <a:off x="3926350" y="1614004"/>
              <a:ext cx="1583388" cy="348000"/>
            </a:xfrm>
            <a:prstGeom prst="rect">
              <a:avLst/>
            </a:prstGeom>
            <a:noFill/>
            <a:ln>
              <a:noFill/>
            </a:ln>
          </p:spPr>
          <p:txBody>
            <a:bodyPr spcFirstLastPara="1" wrap="square" lIns="91425" tIns="91425" rIns="91425" bIns="91425" anchor="ctr" anchorCtr="0">
              <a:noAutofit/>
            </a:bodyPr>
            <a:lstStyle/>
            <a:p>
              <a:pPr lvl="0" algn="ctr">
                <a:buSzPts val="1600"/>
              </a:pPr>
              <a:r>
                <a:rPr lang="en-IN" sz="1600" dirty="0">
                  <a:solidFill>
                    <a:srgbClr val="FFFFFF"/>
                  </a:solidFill>
                  <a:latin typeface="Fira Sans Extra Condensed Medium"/>
                  <a:ea typeface="Fira Sans Extra Condensed Medium"/>
                  <a:cs typeface="Fira Sans Extra Condensed Medium"/>
                  <a:sym typeface="Fira Sans Extra Condensed Medium"/>
                </a:rPr>
                <a:t>Why Data Analytics Tool?</a:t>
              </a:r>
              <a:endParaRPr sz="1600" b="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8" name="Google Shape;1552;p64">
              <a:extLst>
                <a:ext uri="{FF2B5EF4-FFF2-40B4-BE49-F238E27FC236}">
                  <a16:creationId xmlns:a16="http://schemas.microsoft.com/office/drawing/2014/main" id="{C3100CF1-E753-0440-AA4E-BF58DF02F46F}"/>
                </a:ext>
              </a:extLst>
            </p:cNvPr>
            <p:cNvSpPr txBox="1"/>
            <p:nvPr/>
          </p:nvSpPr>
          <p:spPr>
            <a:xfrm>
              <a:off x="3751183" y="1930948"/>
              <a:ext cx="1939666" cy="1937172"/>
            </a:xfrm>
            <a:prstGeom prst="rect">
              <a:avLst/>
            </a:prstGeom>
            <a:noFill/>
            <a:ln>
              <a:noFill/>
            </a:ln>
          </p:spPr>
          <p:txBody>
            <a:bodyPr spcFirstLastPara="1" wrap="square" lIns="91425" tIns="91425" rIns="91425" bIns="91425" anchor="ctr" anchorCtr="0">
              <a:noAutofit/>
            </a:bodyPr>
            <a:lstStyle/>
            <a:p>
              <a:pPr lvl="0">
                <a:buSzPts val="1200"/>
              </a:pPr>
              <a:r>
                <a:rPr lang="en-IN" sz="1000" dirty="0">
                  <a:solidFill>
                    <a:srgbClr val="FFFFFF"/>
                  </a:solidFill>
                  <a:latin typeface="Roboto"/>
                  <a:ea typeface="Roboto"/>
                  <a:cs typeface="Roboto"/>
                  <a:sym typeface="Roboto"/>
                </a:rPr>
                <a:t>Data Analytics tool helps in improved decision making and giving more efficient operations. It analyse all the data (real-time, historical, unstructured, structured, qualitative) to identify patterns and generate insights and patterns to inform and, in some cases, automate decisions, connecting intelligence and action.</a:t>
              </a:r>
              <a:endParaRPr sz="1000" b="0" i="0" u="none" strike="noStrike" cap="none" dirty="0">
                <a:solidFill>
                  <a:srgbClr val="FFFFFF"/>
                </a:solidFill>
                <a:latin typeface="Roboto"/>
                <a:ea typeface="Roboto"/>
                <a:cs typeface="Roboto"/>
                <a:sym typeface="Roboto"/>
              </a:endParaRPr>
            </a:p>
          </p:txBody>
        </p:sp>
      </p:grpSp>
      <p:cxnSp>
        <p:nvCxnSpPr>
          <p:cNvPr id="44" name="Google Shape;1541;p64">
            <a:extLst>
              <a:ext uri="{FF2B5EF4-FFF2-40B4-BE49-F238E27FC236}">
                <a16:creationId xmlns:a16="http://schemas.microsoft.com/office/drawing/2014/main" id="{108232BD-A617-8E45-9101-3D86EEFDE099}"/>
              </a:ext>
            </a:extLst>
          </p:cNvPr>
          <p:cNvCxnSpPr>
            <a:cxnSpLocks/>
          </p:cNvCxnSpPr>
          <p:nvPr/>
        </p:nvCxnSpPr>
        <p:spPr>
          <a:xfrm rot="10800000">
            <a:off x="2" y="968853"/>
            <a:ext cx="2955596" cy="345227"/>
          </a:xfrm>
          <a:prstGeom prst="bentConnector3">
            <a:avLst>
              <a:gd name="adj1" fmla="val -4"/>
            </a:avLst>
          </a:prstGeom>
          <a:noFill/>
          <a:ln w="19050" cap="flat" cmpd="sng">
            <a:solidFill>
              <a:schemeClr val="accent3"/>
            </a:solidFill>
            <a:prstDash val="solid"/>
            <a:round/>
            <a:headEnd type="triangle" w="med" len="med"/>
            <a:tailEnd type="none" w="sm" len="sm"/>
          </a:ln>
        </p:spPr>
      </p:cxnSp>
      <p:sp>
        <p:nvSpPr>
          <p:cNvPr id="61" name="Slide Number Placeholder 60">
            <a:extLst>
              <a:ext uri="{FF2B5EF4-FFF2-40B4-BE49-F238E27FC236}">
                <a16:creationId xmlns:a16="http://schemas.microsoft.com/office/drawing/2014/main" id="{A430C34F-7A71-BE49-B3A1-3143A4F08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ustDataLst>
      <p:tags r:id="rId1"/>
    </p:custDataLst>
    <p:extLst>
      <p:ext uri="{BB962C8B-B14F-4D97-AF65-F5344CB8AC3E}">
        <p14:creationId xmlns:p14="http://schemas.microsoft.com/office/powerpoint/2010/main" val="3481463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checkerboard(across)">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199"/>
        <p:cNvGrpSpPr/>
        <p:nvPr/>
      </p:nvGrpSpPr>
      <p:grpSpPr>
        <a:xfrm>
          <a:off x="0" y="0"/>
          <a:ext cx="0" cy="0"/>
          <a:chOff x="0" y="0"/>
          <a:chExt cx="0" cy="0"/>
        </a:xfrm>
      </p:grpSpPr>
      <p:sp>
        <p:nvSpPr>
          <p:cNvPr id="6" name="Rounded Rectangle 5">
            <a:extLst>
              <a:ext uri="{FF2B5EF4-FFF2-40B4-BE49-F238E27FC236}">
                <a16:creationId xmlns:a16="http://schemas.microsoft.com/office/drawing/2014/main" id="{4E8E3E48-0645-C743-83BD-09DF61349954}"/>
              </a:ext>
            </a:extLst>
          </p:cNvPr>
          <p:cNvSpPr/>
          <p:nvPr/>
        </p:nvSpPr>
        <p:spPr>
          <a:xfrm>
            <a:off x="7347506" y="157425"/>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105;p27">
            <a:extLst>
              <a:ext uri="{FF2B5EF4-FFF2-40B4-BE49-F238E27FC236}">
                <a16:creationId xmlns:a16="http://schemas.microsoft.com/office/drawing/2014/main" id="{14A70674-4040-4A43-A26D-28C8C1D98C29}"/>
              </a:ext>
            </a:extLst>
          </p:cNvPr>
          <p:cNvPicPr preferRelativeResize="0"/>
          <p:nvPr/>
        </p:nvPicPr>
        <p:blipFill rotWithShape="1">
          <a:blip r:embed="rId4">
            <a:alphaModFix/>
          </a:blip>
          <a:srcRect l="3742" t="42613" r="1862" b="34597"/>
          <a:stretch/>
        </p:blipFill>
        <p:spPr>
          <a:xfrm>
            <a:off x="7462296" y="291832"/>
            <a:ext cx="1286399" cy="320147"/>
          </a:xfrm>
          <a:prstGeom prst="rect">
            <a:avLst/>
          </a:prstGeom>
          <a:noFill/>
          <a:ln>
            <a:noFill/>
          </a:ln>
          <a:effectLst/>
        </p:spPr>
      </p:pic>
      <p:sp>
        <p:nvSpPr>
          <p:cNvPr id="28" name="Google Shape;297;p38">
            <a:extLst>
              <a:ext uri="{FF2B5EF4-FFF2-40B4-BE49-F238E27FC236}">
                <a16:creationId xmlns:a16="http://schemas.microsoft.com/office/drawing/2014/main" id="{EB973544-1028-8646-AC0C-3D550E7A5EAF}"/>
              </a:ext>
            </a:extLst>
          </p:cNvPr>
          <p:cNvSpPr txBox="1"/>
          <p:nvPr/>
        </p:nvSpPr>
        <p:spPr>
          <a:xfrm>
            <a:off x="280514" y="366907"/>
            <a:ext cx="6374337" cy="461635"/>
          </a:xfrm>
          <a:prstGeom prst="rect">
            <a:avLst/>
          </a:prstGeom>
          <a:noFill/>
          <a:ln>
            <a:noFill/>
          </a:ln>
        </p:spPr>
        <p:txBody>
          <a:bodyPr spcFirstLastPara="1" wrap="square" lIns="91425" tIns="91425" rIns="91425" bIns="91425" anchor="t" anchorCtr="0">
            <a:spAutoFit/>
          </a:bodyPr>
          <a:lstStyle/>
          <a:p>
            <a:pPr lvl="0"/>
            <a:r>
              <a:rPr lang="en" sz="1800" b="1" dirty="0">
                <a:solidFill>
                  <a:schemeClr val="dk1"/>
                </a:solidFill>
                <a:latin typeface="Montserrat"/>
                <a:ea typeface="Montserrat"/>
                <a:cs typeface="Montserrat"/>
                <a:sym typeface="Montserrat"/>
              </a:rPr>
              <a:t>Working and Methodologies</a:t>
            </a:r>
            <a:endParaRPr sz="1800" dirty="0"/>
          </a:p>
        </p:txBody>
      </p:sp>
      <p:pic>
        <p:nvPicPr>
          <p:cNvPr id="18" name="Picture 17">
            <a:extLst>
              <a:ext uri="{FF2B5EF4-FFF2-40B4-BE49-F238E27FC236}">
                <a16:creationId xmlns:a16="http://schemas.microsoft.com/office/drawing/2014/main" id="{A0FA937A-A1B2-3B48-B0A8-9C9B41647355}"/>
              </a:ext>
            </a:extLst>
          </p:cNvPr>
          <p:cNvPicPr>
            <a:picLocks noChangeAspect="1"/>
          </p:cNvPicPr>
          <p:nvPr/>
        </p:nvPicPr>
        <p:blipFill>
          <a:blip r:embed="rId5">
            <a:alphaModFix amt="8000"/>
          </a:blip>
          <a:stretch>
            <a:fillRect/>
          </a:stretch>
        </p:blipFill>
        <p:spPr>
          <a:xfrm>
            <a:off x="1447502" y="786847"/>
            <a:ext cx="6374338" cy="4679604"/>
          </a:xfrm>
          <a:prstGeom prst="rect">
            <a:avLst/>
          </a:prstGeom>
          <a:effectLst/>
        </p:spPr>
      </p:pic>
      <p:sp>
        <p:nvSpPr>
          <p:cNvPr id="2" name="Rounded Rectangle 1">
            <a:extLst>
              <a:ext uri="{FF2B5EF4-FFF2-40B4-BE49-F238E27FC236}">
                <a16:creationId xmlns:a16="http://schemas.microsoft.com/office/drawing/2014/main" id="{21418F3C-4753-8941-B1DD-511EE3DB05FE}"/>
              </a:ext>
            </a:extLst>
          </p:cNvPr>
          <p:cNvSpPr/>
          <p:nvPr/>
        </p:nvSpPr>
        <p:spPr>
          <a:xfrm>
            <a:off x="87215" y="1248482"/>
            <a:ext cx="2111750" cy="310816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of Present System:</a:t>
            </a:r>
          </a:p>
          <a:p>
            <a:pPr algn="ctr"/>
            <a:endParaRPr lang="en-US" dirty="0"/>
          </a:p>
          <a:p>
            <a:r>
              <a:rPr lang="en-US" sz="1050" dirty="0"/>
              <a:t>Present data analytics tools are websites which enable Data scientists and ML engineers to find tools which can accelerate  and automate their day-to-day workflows. Application developers use tools for building and training models, visualizing plots, comparing different models based on their accuracy. </a:t>
            </a:r>
          </a:p>
        </p:txBody>
      </p:sp>
      <p:sp>
        <p:nvSpPr>
          <p:cNvPr id="26" name="Rounded Rectangle 25">
            <a:extLst>
              <a:ext uri="{FF2B5EF4-FFF2-40B4-BE49-F238E27FC236}">
                <a16:creationId xmlns:a16="http://schemas.microsoft.com/office/drawing/2014/main" id="{744647EC-9B03-784D-840E-535984B5C19A}"/>
              </a:ext>
            </a:extLst>
          </p:cNvPr>
          <p:cNvSpPr/>
          <p:nvPr/>
        </p:nvSpPr>
        <p:spPr>
          <a:xfrm>
            <a:off x="2341290" y="1248482"/>
            <a:ext cx="2111750" cy="3108168"/>
          </a:xfrm>
          <a:prstGeom prst="roundRect">
            <a:avLst/>
          </a:prstGeom>
          <a:solidFill>
            <a:schemeClr val="accent4">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Drawbacks of present system:</a:t>
            </a:r>
          </a:p>
          <a:p>
            <a:pPr algn="ctr"/>
            <a:endParaRPr lang="en-US" dirty="0"/>
          </a:p>
          <a:p>
            <a:r>
              <a:rPr lang="en-US" sz="1050" dirty="0"/>
              <a:t>Currently, data analytics operations are supported by websites which provides data analytics tools, they requires user involvement though workstations which mandates the user to analyze in sophisticated environment to perform  data pre-processing, model building, data visualization and other data analytics related activities.</a:t>
            </a:r>
          </a:p>
        </p:txBody>
      </p:sp>
      <p:sp>
        <p:nvSpPr>
          <p:cNvPr id="39" name="Rounded Rectangle 38">
            <a:extLst>
              <a:ext uri="{FF2B5EF4-FFF2-40B4-BE49-F238E27FC236}">
                <a16:creationId xmlns:a16="http://schemas.microsoft.com/office/drawing/2014/main" id="{37FDB9FA-F55E-0246-9433-6036FEE77207}"/>
              </a:ext>
            </a:extLst>
          </p:cNvPr>
          <p:cNvSpPr/>
          <p:nvPr/>
        </p:nvSpPr>
        <p:spPr>
          <a:xfrm>
            <a:off x="4605686" y="1248482"/>
            <a:ext cx="2111750" cy="3108168"/>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Proposed System:</a:t>
            </a:r>
          </a:p>
          <a:p>
            <a:pPr algn="ctr"/>
            <a:endParaRPr lang="en-US" dirty="0"/>
          </a:p>
          <a:p>
            <a:r>
              <a:rPr lang="en-US" sz="1050" dirty="0"/>
              <a:t>Developing </a:t>
            </a:r>
            <a:r>
              <a:rPr lang="en-US" sz="1050" dirty="0" err="1"/>
              <a:t>OneMB</a:t>
            </a:r>
            <a:r>
              <a:rPr lang="en-US" sz="1050" dirty="0"/>
              <a:t> which is a cross platform app is focusing on user's busy lifestyle, despite of that busy lifestyle user can perform data analytics on his fingertips irrespective of the geo-location, mobile devices, OS, hardware he can perform data analytics activities.</a:t>
            </a:r>
          </a:p>
        </p:txBody>
      </p:sp>
      <p:sp>
        <p:nvSpPr>
          <p:cNvPr id="40" name="Rounded Rectangle 39">
            <a:extLst>
              <a:ext uri="{FF2B5EF4-FFF2-40B4-BE49-F238E27FC236}">
                <a16:creationId xmlns:a16="http://schemas.microsoft.com/office/drawing/2014/main" id="{5DC6E38B-8DFF-5343-982C-D0CC4E0A380E}"/>
              </a:ext>
            </a:extLst>
          </p:cNvPr>
          <p:cNvSpPr/>
          <p:nvPr/>
        </p:nvSpPr>
        <p:spPr>
          <a:xfrm>
            <a:off x="6880715" y="1265317"/>
            <a:ext cx="2111750" cy="3108168"/>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Methodology:</a:t>
            </a:r>
          </a:p>
          <a:p>
            <a:pPr algn="ctr"/>
            <a:endParaRPr lang="en-US" dirty="0"/>
          </a:p>
          <a:p>
            <a:r>
              <a:rPr lang="en-US" sz="1050" dirty="0"/>
              <a:t>We have used the incremental software development life cycle model for the development of modules, as we are performing planning, designing, development and testing in the increments. </a:t>
            </a:r>
          </a:p>
        </p:txBody>
      </p:sp>
      <p:sp>
        <p:nvSpPr>
          <p:cNvPr id="3" name="Slide Number Placeholder 2">
            <a:extLst>
              <a:ext uri="{FF2B5EF4-FFF2-40B4-BE49-F238E27FC236}">
                <a16:creationId xmlns:a16="http://schemas.microsoft.com/office/drawing/2014/main" id="{700FAB20-9F11-9C4A-8C98-42D88FE5A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ustDataLst>
      <p:tags r:id="rId1"/>
    </p:custDataLst>
    <p:extLst>
      <p:ext uri="{BB962C8B-B14F-4D97-AF65-F5344CB8AC3E}">
        <p14:creationId xmlns:p14="http://schemas.microsoft.com/office/powerpoint/2010/main" val="2134782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heckerboard(across)">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checkerboard(across)">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39" grpId="0" animBg="1"/>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6|0.7|0.9|0.8|0.9"/>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5|0.6|0.5|1.1|0.8"/>
</p:tagLst>
</file>

<file path=ppt/tags/tag13.xml><?xml version="1.0" encoding="utf-8"?>
<p:tagLst xmlns:a="http://schemas.openxmlformats.org/drawingml/2006/main" xmlns:r="http://schemas.openxmlformats.org/officeDocument/2006/relationships" xmlns:p="http://schemas.openxmlformats.org/presentationml/2006/main">
  <p:tag name="TIMING" val="|0.5|0.5|0.5"/>
</p:tagLst>
</file>

<file path=ppt/tags/tag14.xml><?xml version="1.0" encoding="utf-8"?>
<p:tagLst xmlns:a="http://schemas.openxmlformats.org/drawingml/2006/main" xmlns:r="http://schemas.openxmlformats.org/officeDocument/2006/relationships" xmlns:p="http://schemas.openxmlformats.org/presentationml/2006/main">
  <p:tag name="TIMING" val="|0.9|0.5|0.3|0.3|0.3|0.3|0.2|0.2"/>
</p:tagLst>
</file>

<file path=ppt/tags/tag15.xml><?xml version="1.0" encoding="utf-8"?>
<p:tagLst xmlns:a="http://schemas.openxmlformats.org/drawingml/2006/main" xmlns:r="http://schemas.openxmlformats.org/officeDocument/2006/relationships" xmlns:p="http://schemas.openxmlformats.org/presentationml/2006/main">
  <p:tag name="TIMING" val="|0.6"/>
</p:tagLst>
</file>

<file path=ppt/tags/tag16.xml><?xml version="1.0" encoding="utf-8"?>
<p:tagLst xmlns:a="http://schemas.openxmlformats.org/drawingml/2006/main" xmlns:r="http://schemas.openxmlformats.org/officeDocument/2006/relationships" xmlns:p="http://schemas.openxmlformats.org/presentationml/2006/main">
  <p:tag name="TIMING" val="|0.3"/>
</p:tagLst>
</file>

<file path=ppt/tags/tag17.xml><?xml version="1.0" encoding="utf-8"?>
<p:tagLst xmlns:a="http://schemas.openxmlformats.org/drawingml/2006/main" xmlns:r="http://schemas.openxmlformats.org/officeDocument/2006/relationships" xmlns:p="http://schemas.openxmlformats.org/presentationml/2006/main">
  <p:tag name="TIMING" val="|0.4"/>
</p:tagLst>
</file>

<file path=ppt/tags/tag18.xml><?xml version="1.0" encoding="utf-8"?>
<p:tagLst xmlns:a="http://schemas.openxmlformats.org/drawingml/2006/main" xmlns:r="http://schemas.openxmlformats.org/officeDocument/2006/relationships" xmlns:p="http://schemas.openxmlformats.org/presentationml/2006/main">
  <p:tag name="TIMING" val="|0.4"/>
</p:tagLst>
</file>

<file path=ppt/tags/tag19.xml><?xml version="1.0" encoding="utf-8"?>
<p:tagLst xmlns:a="http://schemas.openxmlformats.org/drawingml/2006/main" xmlns:r="http://schemas.openxmlformats.org/officeDocument/2006/relationships" xmlns:p="http://schemas.openxmlformats.org/presentationml/2006/main">
  <p:tag name="TIMING" val="|0.6|0.6|0.5|0.3|0.3|0.2"/>
</p:tagLst>
</file>

<file path=ppt/tags/tag2.xml><?xml version="1.0" encoding="utf-8"?>
<p:tagLst xmlns:a="http://schemas.openxmlformats.org/drawingml/2006/main" xmlns:r="http://schemas.openxmlformats.org/officeDocument/2006/relationships" xmlns:p="http://schemas.openxmlformats.org/presentationml/2006/main">
  <p:tag name="TIMING" val="|1.5|0.6|0.7"/>
</p:tagLst>
</file>

<file path=ppt/tags/tag20.xml><?xml version="1.0" encoding="utf-8"?>
<p:tagLst xmlns:a="http://schemas.openxmlformats.org/drawingml/2006/main" xmlns:r="http://schemas.openxmlformats.org/officeDocument/2006/relationships" xmlns:p="http://schemas.openxmlformats.org/presentationml/2006/main">
  <p:tag name="TIMING" val="|0.5|0.4|0.3|0.3|0.4|0.3|0.3"/>
</p:tagLst>
</file>

<file path=ppt/tags/tag21.xml><?xml version="1.0" encoding="utf-8"?>
<p:tagLst xmlns:a="http://schemas.openxmlformats.org/drawingml/2006/main" xmlns:r="http://schemas.openxmlformats.org/officeDocument/2006/relationships" xmlns:p="http://schemas.openxmlformats.org/presentationml/2006/main">
  <p:tag name="TIMING" val="|0.4"/>
</p:tagLst>
</file>

<file path=ppt/tags/tag22.xml><?xml version="1.0" encoding="utf-8"?>
<p:tagLst xmlns:a="http://schemas.openxmlformats.org/drawingml/2006/main" xmlns:r="http://schemas.openxmlformats.org/officeDocument/2006/relationships" xmlns:p="http://schemas.openxmlformats.org/presentationml/2006/main">
  <p:tag name="TIMING" val="|0.5"/>
</p:tagLst>
</file>

<file path=ppt/tags/tag23.xml><?xml version="1.0" encoding="utf-8"?>
<p:tagLst xmlns:a="http://schemas.openxmlformats.org/drawingml/2006/main" xmlns:r="http://schemas.openxmlformats.org/officeDocument/2006/relationships" xmlns:p="http://schemas.openxmlformats.org/presentationml/2006/main">
  <p:tag name="TIMING" val="|0.5|0.4|0.5|0.3"/>
</p:tagLst>
</file>

<file path=ppt/tags/tag24.xml><?xml version="1.0" encoding="utf-8"?>
<p:tagLst xmlns:a="http://schemas.openxmlformats.org/drawingml/2006/main" xmlns:r="http://schemas.openxmlformats.org/officeDocument/2006/relationships" xmlns:p="http://schemas.openxmlformats.org/presentationml/2006/main">
  <p:tag name="TIMING" val="|0.5|0.4|0.5|0.3"/>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ags/tag7.xml><?xml version="1.0" encoding="utf-8"?>
<p:tagLst xmlns:a="http://schemas.openxmlformats.org/drawingml/2006/main" xmlns:r="http://schemas.openxmlformats.org/officeDocument/2006/relationships" xmlns:p="http://schemas.openxmlformats.org/presentationml/2006/main">
  <p:tag name="TIMING" val="|0.7"/>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1200</Words>
  <Application>Microsoft Macintosh PowerPoint</Application>
  <PresentationFormat>On-screen Show (16:9)</PresentationFormat>
  <Paragraphs>227</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Fira Sans Extra Condensed Medium</vt:lpstr>
      <vt:lpstr>Calibri</vt:lpstr>
      <vt:lpstr>Arial</vt:lpstr>
      <vt:lpstr>Fira Sans Extra Condensed SemiBold</vt:lpstr>
      <vt:lpstr>Roboto</vt:lpstr>
      <vt:lpstr>Montserrat</vt:lpstr>
      <vt:lpstr>Montserrat Medium</vt:lpstr>
      <vt:lpstr>Simple Light</vt:lpstr>
      <vt:lpstr>PowerPoint Presentation</vt:lpstr>
      <vt:lpstr>PowerPoint Presentation</vt:lpstr>
      <vt:lpstr>PowerPoint Presentation</vt:lpstr>
      <vt:lpstr>INTRODUCTION</vt:lpstr>
      <vt:lpstr>PowerPoint Presentation</vt:lpstr>
      <vt:lpstr>Proposed work and Methodology</vt:lpstr>
      <vt:lpstr>PowerPoint Presentation</vt:lpstr>
      <vt:lpstr>PowerPoint Presentation</vt:lpstr>
      <vt:lpstr>PowerPoint Presentation</vt:lpstr>
      <vt:lpstr>Architecture Diagram / Wireframe </vt:lpstr>
      <vt:lpstr>PowerPoint Presentation</vt:lpstr>
      <vt:lpstr>Data Flow and Entity Relationship Diagrams </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Modules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21MCA10061</cp:lastModifiedBy>
  <cp:revision>13</cp:revision>
  <dcterms:modified xsi:type="dcterms:W3CDTF">2022-03-16T05:53:52Z</dcterms:modified>
</cp:coreProperties>
</file>