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6" r:id="rId16"/>
    <p:sldId id="271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7C43-44CA-457B-8C06-A823E8CD4A14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Bhavika Vaghela PICA Parul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99A6-3577-4DA6-AF13-5D5C4772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526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BC5A-1BB4-4028-9895-03BD8E4560CF}" type="datetimeFigureOut">
              <a:rPr lang="en-IN" smtClean="0"/>
              <a:t>25-08-2020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Bhavika Vaghela PICA Parul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88FF8-8053-439B-8242-13C5BB25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586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A8A-709C-40B7-BF87-E461A0E01C91}" type="datetime1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409A-5FF2-4DB4-BD99-42E769F1D2A6}" type="datetime1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250B-88E7-43E2-97FD-F86F8055DDBA}" type="datetime1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F7A-5144-46EC-9683-EA9B8BCA311D}" type="datetime1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072A-9146-44F9-B0BE-03B1701F68D6}" type="datetime1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75BB-7703-4DAD-8480-AE8574CF9E4A}" type="datetime1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3EA-6D79-4EF3-B230-549CE2B64C10}" type="datetime1">
              <a:rPr lang="en-IN" smtClean="0"/>
              <a:t>25-08-2020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8824-D0DD-4191-B654-87BDDD8FD05A}" type="datetime1">
              <a:rPr lang="en-IN" smtClean="0"/>
              <a:t>25-08-2020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B9F4-C927-4C9E-B7AB-1AE95AE62D65}" type="datetime1">
              <a:rPr lang="en-IN" smtClean="0"/>
              <a:t>25-08-2020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56AF-9FAD-462D-8CD5-61DD440F9785}" type="datetime1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F02-3EF0-4EB5-B2FD-65F2874F1395}" type="datetime1">
              <a:rPr lang="en-IN" smtClean="0"/>
              <a:t>25-08-2020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E4CEE1E-16CD-415A-8E15-18F55E1161D5}" type="datetime1">
              <a:rPr lang="en-IN" smtClean="0"/>
              <a:t>25-08-2020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read_print_2D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TRIX_add.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TRIX_S.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TRIX_M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TRIX_tanspose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SEARCH_2.C" TargetMode="External"/><Relationship Id="rId2" Type="http://schemas.openxmlformats.org/officeDocument/2006/relationships/hyperlink" Target="SEARCH_1D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SORT_1D.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ONE_D_AD.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ONE_D_AD.c" TargetMode="External"/><Relationship Id="rId7" Type="http://schemas.openxmlformats.org/officeDocument/2006/relationships/image" Target="../media/image2.jpeg"/><Relationship Id="rId2" Type="http://schemas.openxmlformats.org/officeDocument/2006/relationships/hyperlink" Target="ONE_D_AR.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SEARCH_1D.c" TargetMode="External"/><Relationship Id="rId5" Type="http://schemas.openxmlformats.org/officeDocument/2006/relationships/hyperlink" Target="SORT_1D.c" TargetMode="External"/><Relationship Id="rId4" Type="http://schemas.openxmlformats.org/officeDocument/2006/relationships/hyperlink" Target="MAX_ELE_1D_array.t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492896"/>
            <a:ext cx="8712968" cy="3456384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3293C"/>
                </a:solidFill>
                <a:latin typeface="Times New Roman" pitchFamily="18" charset="0"/>
                <a:cs typeface="Times New Roman" pitchFamily="18" charset="0"/>
              </a:rPr>
              <a:t>Unit 3 : Array </a:t>
            </a:r>
          </a:p>
          <a:p>
            <a:pPr algn="r"/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r"/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Parul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Institute of Computer Application</a:t>
            </a: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Faculty of IT &amp; Computer Science</a:t>
            </a:r>
          </a:p>
          <a:p>
            <a:pPr algn="r"/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Parul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University</a:t>
            </a: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8136904" cy="1132173"/>
          </a:xfrm>
        </p:spPr>
        <p:txBody>
          <a:bodyPr/>
          <a:lstStyle/>
          <a:p>
            <a:pPr marL="18288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30" y="260648"/>
            <a:ext cx="4716016" cy="1132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3796" y="1772816"/>
            <a:ext cx="9155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Fundamentals of Programming Using C -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15101104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 D array (two dimensional array)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2D array is combination of raw and column.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1D array index value of 2D array also begin with “0” indices (index).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represented in the form of rows and columns, also known as matrix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It is also known as array of arrays or list of arrays.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two dimensional, three dimensional or other dimensional arrays are also known as multidimensional arrays.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Declaration of two dimensional Array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C.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data_type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[size1][size2];  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twodimen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[4][3];  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4 rows and 3 column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1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Declaration and initialization of  2D array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twodimen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[4][3];  4 rows and 3 column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num2d [ ] [ ] = {{1,2,3}, {4,5,6},{7,8,9}} its 3 by 3 array and it have total 9 elements.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can also declare at run time by iterating loop.</a:t>
            </a: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Program to declare and initialize and print 2D array at runtime.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 representation </a:t>
            </a: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2D array</a:t>
            </a:r>
          </a:p>
          <a:p>
            <a:pPr marL="45720" indent="0" algn="just">
              <a:buClr>
                <a:srgbClr val="C00000"/>
              </a:buCl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1026" name="Picture 2" descr="Java Multidimensional Arrays (2d and 3d Array) - RefreshJa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12977"/>
            <a:ext cx="507682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5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Addition of two 2D matrix : 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: Addition of two matrices is only possible if both matrices are of same size.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Suppose two matrices A and B is of same size m X n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Sum of two matrices is defined as</a:t>
            </a:r>
          </a:p>
          <a:p>
            <a:pPr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(A + B)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=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Aij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+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Bij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3768" y="3772905"/>
            <a:ext cx="3888432" cy="246440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940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Algorithm for addition of two matrix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279912"/>
              </p:ext>
            </p:extLst>
          </p:nvPr>
        </p:nvGraphicFramePr>
        <p:xfrm>
          <a:off x="323528" y="1397000"/>
          <a:ext cx="8496944" cy="4328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4064247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Step1: Start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Step2: Read: m and n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Step3: Read: Take inputs for Matrix A[1:m, 1:n] and Matrix B[1:m, 1:n]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Step4: Repeat for 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 := 1 to m by 1: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                        Repeat for j := 1 to n by 1: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                                    C[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j] := A[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j] + B[</a:t>
                      </a:r>
                      <a:r>
                        <a:rPr lang="en-IN" sz="2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, j]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                        [End of inner for loop]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            [End of outer for loop]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Step5: Print: Matrix C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Step6: Exit.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endParaRPr lang="en-US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Program for matrix addition</a:t>
                      </a:r>
                      <a:endParaRPr lang="en-IN" sz="20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5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10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Flowchart for addition of two matrix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51721" y="4193481"/>
            <a:ext cx="8496944" cy="5328592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1026" name="Picture 2" descr="C Program to Add Two Matrix - Programming C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024" y="980728"/>
            <a:ext cx="4822224" cy="501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56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Flowchart for addition of two matrix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651721" y="4193481"/>
            <a:ext cx="8496944" cy="5328592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2" descr="http://i0.wp.com/www.bscshortnote.com/wp-content/uploads/2015/02/Flowcchart-for-Matrix-addi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076324"/>
            <a:ext cx="3048000" cy="4867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66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Subtraction of Matrix (2D array)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Rule: Subtraction of two matrixes is only possible if both matrixes are of same size.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Suppose two matrixes A and B is of same size m X n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Subtraction of two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marixes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defined as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(A - B)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 =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Aij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-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Bij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2">
                  <a:lumMod val="75000"/>
                </a:schemeClr>
              </a:buCl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9300" y="3212976"/>
            <a:ext cx="5105400" cy="2848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16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Algorithm for Matrix subtraction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74023"/>
              </p:ext>
            </p:extLst>
          </p:nvPr>
        </p:nvGraphicFramePr>
        <p:xfrm>
          <a:off x="323528" y="1397000"/>
          <a:ext cx="8496944" cy="3931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226435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Step1: Start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Step2: Read: m and n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Step3: Read: Take inputs for Matrix A[1:m, 1:n] and Matrix B[1:m, 1:n]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Step4: Repeat for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:= 1 to m by 1: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                        Repeat for j := 1 to n by 1: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                                    C[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j] := A[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j] - B[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j]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                        [End of inner for loop]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            [End of outer for loop]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Step5: Print: Matrix C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Step6: Exit.</a:t>
                      </a: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  <a:hlinkClick r:id="rId3" action="ppaction://hlinkfile"/>
                      </a:endParaRPr>
                    </a:p>
                    <a:p>
                      <a:pPr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Program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  <a:hlinkClick r:id="rId3" action="ppaction://hlinkfile"/>
                        </a:rPr>
                        <a:t> for matrix subtraction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95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1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Flowchart of matrix subtraction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2" descr="Flowchart for Matrix Subtrac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066800"/>
            <a:ext cx="3048000" cy="4886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1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Matrix (2D array) Multiplication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Rule: Multiplication of two matrixes is only possible if first matrix has size m X n and other matrix has size n x r. Where m, n and r are any positive integer.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Multiplication of two matrixes is defined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Program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2" descr="http://3.bp.blogspot.com/-hyYkPMtn_kA/TiMzAfYLtSI/AAAAAAAABX0/6XLnSHowdF8/s1600/muli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667000"/>
            <a:ext cx="4724400" cy="32707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54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Brief about Array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What is array?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is derived data structure in C programming which is use to store data of same type in a continuous manner.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store data of same data type (homogenous) mean if one want to store marks of 50 students or more than it is possible using array.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Index value of array start with “0”.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 support two types of array </a:t>
            </a:r>
          </a:p>
          <a:p>
            <a:pPr marL="502920" indent="-457200" algn="just"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 dimensional </a:t>
            </a:r>
          </a:p>
          <a:p>
            <a:pPr marL="502920" indent="-457200" algn="just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 dimensional array.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Arrays are the derived data type in C programming language which can store the primitive type of data such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char, double, float, etc.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Algorithm of Matrix (2D array) Multiplication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698556"/>
            <a:ext cx="8496944" cy="5328592"/>
          </a:xfrm>
        </p:spPr>
        <p:txBody>
          <a:bodyPr/>
          <a:lstStyle/>
          <a:p>
            <a:pPr marL="265113" indent="-265113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(Matrix Multiplication Algorithm) Suppose A and B are two matrices and their order are respectively m x n and p x q.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j and k are counters. And C to store result.</a:t>
            </a:r>
          </a:p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010527"/>
              </p:ext>
            </p:extLst>
          </p:nvPr>
        </p:nvGraphicFramePr>
        <p:xfrm>
          <a:off x="380325" y="1916832"/>
          <a:ext cx="8280920" cy="5303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17451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5113" indent="476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Step1: Start.</a:t>
                      </a:r>
                    </a:p>
                    <a:p>
                      <a:pPr marL="265113" indent="476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Step2: Read: m, n, p and q</a:t>
                      </a:r>
                    </a:p>
                    <a:p>
                      <a:pPr marL="265113" indent="476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Step3: Read: Inputs for Matrices A[1:m, 1:n] and B[1:p, 1:q].</a:t>
                      </a:r>
                    </a:p>
                    <a:p>
                      <a:pPr marL="265113" indent="476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Step4: If n ≠ p then:</a:t>
                      </a:r>
                    </a:p>
                    <a:p>
                      <a:pPr marL="265113" indent="476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Print: Multiplication is not possible.</a:t>
                      </a:r>
                    </a:p>
                    <a:p>
                      <a:pPr marL="265113" indent="476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Else: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Repeat for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:= 1 to m by 1: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Repeat for j := 1 to q by 1: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C[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j] := 0 [Initializing]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Repeat k := 1 to n by 1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C[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j] := C[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j] + A[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k] x B[k, j]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[End of for loop]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[End of for loop]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[End of for loop]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[End of If structure]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Step5: Print: C[1:m, 1:q]</a:t>
                      </a: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Step6: Stop</a:t>
                      </a: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65113" indent="-265113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endParaRPr lang="en-IN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4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25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Flowchart of Matrix (2D array) Multiplication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2" descr="Flowchart for Matrix Multiplicati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9356" y="764704"/>
            <a:ext cx="2902857" cy="533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8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Transpose Matrix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342900" lvl="0" indent="-342900" algn="just">
              <a:spcBef>
                <a:spcPts val="250"/>
              </a:spcBef>
              <a:spcAft>
                <a:spcPts val="0"/>
              </a:spcAft>
              <a:buClr>
                <a:srgbClr val="C00000"/>
              </a:buClr>
              <a:buSzPct val="86000"/>
              <a:buFont typeface="Wingdings" panose="05000000000000000000" pitchFamily="2" charset="2"/>
              <a:buChar char="§"/>
              <a:defRPr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Transpose means, to transfer the row values into column and also the rows to column and column to row.</a:t>
            </a:r>
          </a:p>
          <a:p>
            <a:pPr marL="342900" lvl="0" indent="-342900" algn="just">
              <a:spcBef>
                <a:spcPts val="250"/>
              </a:spcBef>
              <a:spcAft>
                <a:spcPts val="0"/>
              </a:spcAft>
              <a:buClr>
                <a:srgbClr val="C00000"/>
              </a:buClr>
              <a:buSzPct val="86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below is the example of 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0" indent="-342900" algn="just">
              <a:spcBef>
                <a:spcPts val="250"/>
              </a:spcBef>
              <a:spcAft>
                <a:spcPts val="0"/>
              </a:spcAft>
              <a:buClr>
                <a:srgbClr val="C00000"/>
              </a:buClr>
              <a:buSzPct val="86000"/>
              <a:buFont typeface="Wingdings" panose="05000000000000000000" pitchFamily="2" charset="2"/>
              <a:buChar char="§"/>
              <a:defRPr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Program for transpose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4818" y="2362200"/>
            <a:ext cx="24193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9913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Algorithm for Transpose the matrix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57552"/>
              </p:ext>
            </p:extLst>
          </p:nvPr>
        </p:nvGraphicFramePr>
        <p:xfrm>
          <a:off x="323528" y="908720"/>
          <a:ext cx="8496944" cy="61264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2174554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Step1: Start.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Step2: Read: m and n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Step3: Read: Take inputs for Matrix A[1:m, 1:n].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Step4: If m == n then: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Repeat for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= 1 to m by 1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Repeat for j = 1 to n by 1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B[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j] = A[j,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[End of for loop]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[End of for loop]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        Else: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               temp = m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m = n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n = temp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Repeat for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= 1 to m by 1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Repeat for j = 1 to n by 1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B[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j] = A[j, </a:t>
                      </a:r>
                      <a:r>
                        <a:rPr lang="en-IN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]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[End of for loop]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[End of for loop]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	[End of If structure]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Step5: Print: B[1:m, 1:n]</a:t>
                      </a:r>
                    </a:p>
                    <a:p>
                      <a:pPr marL="265113" indent="-265113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	Step6: Exit</a:t>
                      </a:r>
                      <a:b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813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7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Flowchart for Transpose the matrix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2" descr="FLOWCHART TO FIND TRANSPOSE OF A MATRI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066800"/>
            <a:ext cx="2765831" cy="49047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45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Searching and Sorting on array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 lnSpcReduction="10000"/>
          </a:bodyPr>
          <a:lstStyle/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Searching : To check or search entered element or data is present in an array or not.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types of searching technology is there</a:t>
            </a:r>
          </a:p>
          <a:p>
            <a:pPr marL="777240" lvl="1" indent="-4572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Sequential (linear) Search : search element in Sequence </a:t>
            </a:r>
          </a:p>
          <a:p>
            <a:pPr marL="777240" lvl="1" indent="-4572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Binary Search : Divide the array in two part than perform the binary search   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kind of sorting and searching operation is perform by iterating loop.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Searching Operation is done based on them index value.</a:t>
            </a:r>
          </a:p>
          <a:p>
            <a:pPr marL="342900" indent="-342900"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simplest way to search for an element is to iterate through the entire array and compare each value of that array with the target element. When a match is found, we may break out of the loop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0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Algorithm for sequential search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472608"/>
          </a:xfrm>
        </p:spPr>
        <p:txBody>
          <a:bodyPr>
            <a:normAutofit/>
          </a:bodyPr>
          <a:lstStyle/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endParaRPr lang="en-US" dirty="0" smtClean="0"/>
          </a:p>
          <a:p>
            <a:pPr marL="45720" indent="0" algn="just">
              <a:buNone/>
            </a:pPr>
            <a:endParaRPr lang="en-US" dirty="0"/>
          </a:p>
          <a:p>
            <a:pPr marL="4572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Program for searching element from 1D array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Program for searching element from 2D array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Sorting is nothing but storage of data in sorted order, it can be in ascending or descending order. The term Sorting comes into picture with the term searching.</a:t>
            </a: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67780"/>
              </p:ext>
            </p:extLst>
          </p:nvPr>
        </p:nvGraphicFramePr>
        <p:xfrm>
          <a:off x="467544" y="1397000"/>
          <a:ext cx="7992888" cy="201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992888">
                  <a:extLst>
                    <a:ext uri="{9D8B030D-6E8A-4147-A177-3AD203B41FA5}">
                      <a16:colId xmlns:a16="http://schemas.microsoft.com/office/drawing/2014/main" val="3955858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5113" indent="184150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Step1: Start </a:t>
                      </a:r>
                    </a:p>
                    <a:p>
                      <a:pPr marL="265113" indent="184150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Step2: Set J=0</a:t>
                      </a:r>
                    </a:p>
                    <a:p>
                      <a:pPr marL="265113" indent="184150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Step3: Repeat steps 4 and 5 while J &lt; N </a:t>
                      </a:r>
                    </a:p>
                    <a:p>
                      <a:pPr marL="265113" indent="184150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Step4: IF LA[J] is equal ITEM THEN GOTO STEP 6 </a:t>
                      </a:r>
                    </a:p>
                    <a:p>
                      <a:pPr marL="265113" indent="184150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Step5: Set J = J +1 </a:t>
                      </a:r>
                    </a:p>
                    <a:p>
                      <a:pPr marL="265113" indent="184150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Step6: PRINT J, ITEM </a:t>
                      </a:r>
                    </a:p>
                    <a:p>
                      <a:pPr marL="265113" indent="184150" algn="just">
                        <a:buClr>
                          <a:schemeClr val="accent2">
                            <a:lumMod val="75000"/>
                          </a:schemeClr>
                        </a:buClr>
                        <a:buNone/>
                      </a:pPr>
                      <a:r>
                        <a:rPr lang="en-IN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Step7: Stop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4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22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 for sorting 1D array using bubble sort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4572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798199"/>
              </p:ext>
            </p:extLst>
          </p:nvPr>
        </p:nvGraphicFramePr>
        <p:xfrm>
          <a:off x="323528" y="1397000"/>
          <a:ext cx="8496944" cy="4206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496944">
                  <a:extLst>
                    <a:ext uri="{9D8B030D-6E8A-4147-A177-3AD203B41FA5}">
                      <a16:colId xmlns:a16="http://schemas.microsoft.com/office/drawing/2014/main" val="1286376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1: start</a:t>
                      </a:r>
                    </a:p>
                    <a:p>
                      <a:r>
                        <a:rPr lang="en-US" dirty="0" smtClean="0"/>
                        <a:t>Step 2 : take input</a:t>
                      </a:r>
                      <a:r>
                        <a:rPr lang="en-US" baseline="0" dirty="0" smtClean="0"/>
                        <a:t> of array size</a:t>
                      </a:r>
                    </a:p>
                    <a:p>
                      <a:r>
                        <a:rPr lang="en-US" baseline="0" dirty="0" smtClean="0"/>
                        <a:t>Step 3 :declare array </a:t>
                      </a:r>
                    </a:p>
                    <a:p>
                      <a:r>
                        <a:rPr lang="en-US" baseline="0" dirty="0" smtClean="0"/>
                        <a:t>Step 4 : read array element using loop</a:t>
                      </a:r>
                    </a:p>
                    <a:p>
                      <a:r>
                        <a:rPr lang="en-US" baseline="0" dirty="0" smtClean="0"/>
                        <a:t>Step 5 : print original array</a:t>
                      </a:r>
                    </a:p>
                    <a:p>
                      <a:r>
                        <a:rPr lang="en-US" baseline="0" dirty="0" smtClean="0"/>
                        <a:t>Step 6: 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all elements of list </a:t>
                      </a:r>
                    </a:p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if list[</a:t>
                      </a:r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&gt; list[i+1] </a:t>
                      </a:r>
                    </a:p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swap(list[</a:t>
                      </a:r>
                      <a:r>
                        <a:rPr lang="en-IN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list[i+1])  </a:t>
                      </a:r>
                    </a:p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end if </a:t>
                      </a:r>
                    </a:p>
                    <a:p>
                      <a:r>
                        <a:rPr lang="en-IN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end for</a:t>
                      </a:r>
                    </a:p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 : print sorted array</a:t>
                      </a: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 8 : stop</a:t>
                      </a:r>
                    </a:p>
                    <a:p>
                      <a:endParaRPr lang="en-US" sz="18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baseline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action="ppaction://hlinkfile"/>
                        </a:rPr>
                        <a:t>Program for sorting array in ascending order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448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9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Perform below listed Program for 1D and 2D array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 fontScale="92500" lnSpcReduction="10000"/>
          </a:bodyPr>
          <a:lstStyle/>
          <a:p>
            <a:pPr marL="502920" indent="-457200" algn="just">
              <a:buAutoNum type="arabicParenR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Average of Element using 1D array and 2D array also.</a:t>
            </a:r>
          </a:p>
          <a:p>
            <a:pPr marL="502920" indent="-457200" algn="just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Declare and print array in reverse order</a:t>
            </a:r>
          </a:p>
          <a:p>
            <a:pPr marL="502920" indent="-457200" algn="just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Declare one array either 2D or 1D and separate odd element and even element in two separate array named as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even_array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odd_array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2920" indent="-457200" algn="just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Minimum element from 2D array.</a:t>
            </a:r>
          </a:p>
          <a:p>
            <a:pPr marL="502920" indent="-457200" algn="just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array for storing 10 name and sort it into alphabetical order.</a:t>
            </a:r>
          </a:p>
          <a:p>
            <a:pPr marL="502920" indent="-457200" algn="just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count the frequency of each element of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</a:p>
          <a:p>
            <a:pPr marL="502920" indent="-457200" algn="just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in C to find the maximum and minimum element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1D and 2D array. </a:t>
            </a:r>
          </a:p>
          <a:p>
            <a:pPr marL="502920" indent="-457200" algn="just">
              <a:buAutoNum type="arabicParenR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 program to count total number of negative elements in 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array.</a:t>
            </a:r>
          </a:p>
          <a:p>
            <a:pPr marL="502920" indent="-457200" algn="just">
              <a:buAutoNum type="arabicParenR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Write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C program to merge two array to third array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2920" indent="-457200" algn="just">
              <a:buAutoNum type="arabicParenR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a C program to perform addition for two 1D array and store answer in 3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array.</a:t>
            </a:r>
          </a:p>
          <a:p>
            <a:pPr marL="502920" indent="-457200" algn="just">
              <a:buAutoNum type="arabicParenR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02920" indent="-457200" algn="just">
              <a:buAutoNum type="arabicParenR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6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per last slide if one wants to store marks of 50 students than rather to declare 50 variable it’s better to declare one variable and store 50 value.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that one can access all 50 value using one variable easily by iterating it using loop.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 array is a fixed size sequenced collection of element of the same data type. 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simple way, an array can be used to represent a list of numbers, or list of names.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Instead of declaring individual variables, such as number0, number1, ..., and number99, you declare one array variable such as numbers and use numbers[0], numbers[1], and ..., numbers[99] to represent individual variables. A specific element in an array is accessed by an index.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5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76064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All arrays consist of contiguous memory locations. The lowest address corresponds to the first element and the highest address to the last element</a:t>
            </a: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Properties of array </a:t>
            </a:r>
          </a:p>
          <a:p>
            <a:pPr marL="502920" indent="-457200" algn="just">
              <a:buClr>
                <a:srgbClr val="C00000"/>
              </a:buClr>
              <a:buFont typeface="+mj-lt"/>
              <a:buAutoNum type="arabicParenR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Element of array is of same data type.</a:t>
            </a:r>
          </a:p>
          <a:p>
            <a:pPr marL="502920" indent="-457200" algn="just">
              <a:buClr>
                <a:srgbClr val="C00000"/>
              </a:buClr>
              <a:buFont typeface="+mj-lt"/>
              <a:buAutoNum type="arabicParenR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store in continuous memory.</a:t>
            </a:r>
          </a:p>
          <a:p>
            <a:pPr marL="502920" indent="-457200" algn="just">
              <a:buClr>
                <a:srgbClr val="C00000"/>
              </a:buClr>
              <a:buFont typeface="+mj-lt"/>
              <a:buAutoNum type="arabicParenR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can access it in sequence or randomly by passing it index value.</a:t>
            </a: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849" y="2162821"/>
            <a:ext cx="5552456" cy="1622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41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Code Optimization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Less code to the access the data.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traversing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By using the for loop, we can retrieve the elements of an array easily.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Ease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sorting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To sort the elements of the array, we need a few lines of code only.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We can access any element randomly using the array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Disadvantage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Fixed Size: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Whatever size, we define at the time of declaration of the array, we can't exceed the limit. So, it doesn't grow the size dynamically like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LinkedList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you will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 later.</a:t>
            </a:r>
          </a:p>
          <a:p>
            <a:pPr marL="4572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discuss earlier C support two types of array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dimensional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 dimensional array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dimension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dimension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Four dimension 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we only learn one dimensional and two dimensional array.</a:t>
            </a: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to declare array?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Syntax : 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&gt; &lt;array name&gt; [ Size];</a:t>
            </a: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marks[10];</a:t>
            </a: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 lnSpcReduction="10000"/>
          </a:bodyPr>
          <a:lstStyle/>
          <a:p>
            <a:pPr marL="4572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to initialize array?</a:t>
            </a:r>
          </a:p>
          <a:p>
            <a:pPr marL="502920" indent="-45720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the time of declaration like ,                                                                   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marks[] = {10,12,24,25,9};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 size 5 automatically assign </a:t>
            </a:r>
            <a:r>
              <a:rPr lang="en-IN" sz="24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 marks[5]={20,30,40,50,60};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502920" indent="-457200"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After declaration like,</a:t>
            </a:r>
          </a:p>
          <a:p>
            <a:pPr marL="4572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marks[5];</a:t>
            </a:r>
          </a:p>
          <a:p>
            <a:pPr marL="4572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marks[0] = 12</a:t>
            </a:r>
          </a:p>
          <a:p>
            <a:pPr marL="4572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marks[1] = 13</a:t>
            </a:r>
          </a:p>
          <a:p>
            <a:pPr marL="4572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marks[2]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marks[3]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marks[4]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20</a:t>
            </a:r>
          </a:p>
          <a:p>
            <a:pPr marL="4572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Program to store and print element in 1D array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/>
          <a:lstStyle/>
          <a:p>
            <a:pPr marL="45720" indent="0" algn="just"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to store name using array or word using array?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store name of word using array we have to declare array of char data type. 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if we declare variable like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than it only allow to store single character like ‘a’, ‘A’, ‘&amp;’, ‘+’ or any other character.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to store name have declare array of character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like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 name[10];   //it allow to store 10 character long name.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wants to store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“Good Morning”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declare array of length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white space is also known as a character constant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e.g.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 name[]=“Kelvin”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//length automatically assign by 6 </a:t>
            </a: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can also assign using pointer. About pointer will be discuss later on.</a:t>
            </a:r>
          </a:p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3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Program using 1D array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 lnSpcReduction="10000"/>
          </a:bodyPr>
          <a:lstStyle/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Program to store 10 number and print it.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Program to store 10 number and do addition of it.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Program to store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4" action="ppaction://hlinkfile"/>
              </a:rPr>
              <a:t> number and find maximum number from it.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5" action="ppaction://hlinkfile"/>
              </a:rPr>
              <a:t>Program to store n number and sort it into ascending order.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to store string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array and print it.</a:t>
            </a:r>
          </a:p>
          <a:p>
            <a:pPr marL="45720" indent="0" algn="just">
              <a:buClr>
                <a:srgbClr val="C00000"/>
              </a:buCl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Clr>
                <a:srgbClr val="C00000"/>
              </a:buCl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Implement below by your own.</a:t>
            </a:r>
          </a:p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to store n numbers and perform multiplication of it.</a:t>
            </a:r>
          </a:p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to store n numbers and sort it into descending order.</a:t>
            </a:r>
          </a:p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to store n numbers and find minimum number from it.</a:t>
            </a:r>
          </a:p>
          <a:p>
            <a:pPr marL="502920" indent="-457200" algn="just">
              <a:buClr>
                <a:srgbClr val="C00000"/>
              </a:buClr>
              <a:buAutoNum type="arabi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6" action="ppaction://hlinkfile"/>
              </a:rPr>
              <a:t>Program to store n numbers and find number is present in array or not also print it’s index value if number is present.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02920" indent="-457200" algn="just">
              <a:buClr>
                <a:srgbClr val="C00000"/>
              </a:buClr>
              <a:buAutoNum type="arabicParenR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" indent="0" algn="just">
              <a:buNone/>
            </a:pP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6914</TotalTime>
  <Words>2778</Words>
  <Application>Microsoft Office PowerPoint</Application>
  <PresentationFormat>On-screen Show (4:3)</PresentationFormat>
  <Paragraphs>321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Georgia</vt:lpstr>
      <vt:lpstr>Times New Roman</vt:lpstr>
      <vt:lpstr>Trebuchet MS</vt:lpstr>
      <vt:lpstr>Wingdings</vt:lpstr>
      <vt:lpstr>Slipstream</vt:lpstr>
      <vt:lpstr>PowerPoint Presentation</vt:lpstr>
      <vt:lpstr>Brief about Array</vt:lpstr>
      <vt:lpstr>Cont…</vt:lpstr>
      <vt:lpstr>Cont…</vt:lpstr>
      <vt:lpstr>Cont…</vt:lpstr>
      <vt:lpstr>Cont…</vt:lpstr>
      <vt:lpstr>Cont…</vt:lpstr>
      <vt:lpstr>PowerPoint Presentation</vt:lpstr>
      <vt:lpstr>Program using 1D array</vt:lpstr>
      <vt:lpstr>2 D array (two dimensional array)</vt:lpstr>
      <vt:lpstr>Declaration and initialization of  2D array</vt:lpstr>
      <vt:lpstr>Addition of two 2D matrix :  </vt:lpstr>
      <vt:lpstr>Algorithm for addition of two matrix</vt:lpstr>
      <vt:lpstr>Flowchart for addition of two matrix</vt:lpstr>
      <vt:lpstr>Flowchart for addition of two matrix</vt:lpstr>
      <vt:lpstr>Subtraction of Matrix (2D array)</vt:lpstr>
      <vt:lpstr>Algorithm for Matrix subtraction</vt:lpstr>
      <vt:lpstr>Flowchart of matrix subtraction</vt:lpstr>
      <vt:lpstr>Matrix (2D array) Multiplication</vt:lpstr>
      <vt:lpstr>Algorithm of Matrix (2D array) Multiplication</vt:lpstr>
      <vt:lpstr>Flowchart of Matrix (2D array) Multiplication</vt:lpstr>
      <vt:lpstr>Transpose Matrix</vt:lpstr>
      <vt:lpstr>Algorithm for Transpose the matrix</vt:lpstr>
      <vt:lpstr>Flowchart for Transpose the matrix</vt:lpstr>
      <vt:lpstr>Searching and Sorting on array</vt:lpstr>
      <vt:lpstr>Algorithm for sequential search</vt:lpstr>
      <vt:lpstr>Algorithm for sorting 1D array using bubble sort</vt:lpstr>
      <vt:lpstr>Perform below listed Program for 1D and 2D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504</cp:revision>
  <dcterms:created xsi:type="dcterms:W3CDTF">2020-05-06T17:06:48Z</dcterms:created>
  <dcterms:modified xsi:type="dcterms:W3CDTF">2020-08-25T11:03:30Z</dcterms:modified>
</cp:coreProperties>
</file>