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DA"/>
    <a:srgbClr val="F537C3"/>
    <a:srgbClr val="00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54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102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F4D77B-6B76-4C63-8E99-8FA52F3423C7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D588B9-8B47-4D8D-BAC0-111345DBD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14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F4D77B-6B76-4C63-8E99-8FA52F3423C7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D588B9-8B47-4D8D-BAC0-111345DBD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508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412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177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541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F4D77B-6B76-4C63-8E99-8FA52F3423C7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D588B9-8B47-4D8D-BAC0-111345DBD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821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F4D77B-6B76-4C63-8E99-8FA52F3423C7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D588B9-8B47-4D8D-BAC0-111345DBD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799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F4D77B-6B76-4C63-8E99-8FA52F3423C7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D588B9-8B47-4D8D-BAC0-111345DBD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4910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F4D77B-6B76-4C63-8E99-8FA52F3423C7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D588B9-8B47-4D8D-BAC0-111345DBD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039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F4D77B-6B76-4C63-8E99-8FA52F3423C7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D588B9-8B47-4D8D-BAC0-111345DBD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16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7020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F4D77B-6B76-4C63-8E99-8FA52F3423C7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D588B9-8B47-4D8D-BAC0-111345DBD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8161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F4D77B-6B76-4C63-8E99-8FA52F3423C7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D588B9-8B47-4D8D-BAC0-111345DBD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530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F4D77B-6B76-4C63-8E99-8FA52F3423C7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D588B9-8B47-4D8D-BAC0-111345DBD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29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4227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F4D77B-6B76-4C63-8E99-8FA52F3423C7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D588B9-8B47-4D8D-BAC0-111345DBD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5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F4D77B-6B76-4C63-8E99-8FA52F3423C7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D588B9-8B47-4D8D-BAC0-111345DBD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73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F4D77B-6B76-4C63-8E99-8FA52F3423C7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D588B9-8B47-4D8D-BAC0-111345DBD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57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F4D77B-6B76-4C63-8E99-8FA52F3423C7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D588B9-8B47-4D8D-BAC0-111345DBD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90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F4D77B-6B76-4C63-8E99-8FA52F3423C7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D588B9-8B47-4D8D-BAC0-111345DBD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32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F4D77B-6B76-4C63-8E99-8FA52F3423C7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D588B9-8B47-4D8D-BAC0-111345DBD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03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63942" y="1721796"/>
            <a:ext cx="9111189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US" sz="200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AMAN</a:t>
            </a:r>
            <a:endParaRPr lang="en-US" sz="20000" b="1" cap="none" spc="0" dirty="0">
              <a:ln w="12700">
                <a:solidFill>
                  <a:schemeClr val="accent5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61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99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63942" y="1721796"/>
            <a:ext cx="9111189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US" sz="200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AMAN</a:t>
            </a:r>
            <a:endParaRPr lang="en-US" sz="20000" b="1" cap="none" spc="0" dirty="0">
              <a:ln w="12700">
                <a:solidFill>
                  <a:schemeClr val="accent5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469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0587" y="1488331"/>
            <a:ext cx="103015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Footlight MT Light" panose="0204060206030A020304" pitchFamily="18" charset="0"/>
              </a:rPr>
              <a:t>Name : </a:t>
            </a:r>
            <a:r>
              <a:rPr lang="en-US" sz="6000" b="1" u="sng" dirty="0" smtClean="0">
                <a:solidFill>
                  <a:srgbClr val="7030A0"/>
                </a:solidFill>
                <a:latin typeface="Footlight MT Light" panose="0204060206030A020304" pitchFamily="18" charset="0"/>
              </a:rPr>
              <a:t>Aman Kumar Singh</a:t>
            </a:r>
          </a:p>
          <a:p>
            <a:r>
              <a:rPr lang="en-US" sz="6000" b="1" dirty="0" smtClean="0">
                <a:solidFill>
                  <a:srgbClr val="C00000"/>
                </a:solidFill>
                <a:latin typeface="Footlight MT Light" panose="0204060206030A020304" pitchFamily="18" charset="0"/>
              </a:rPr>
              <a:t>Enrollment ID : </a:t>
            </a:r>
            <a:r>
              <a:rPr lang="en-US" sz="6000" b="1" u="sng" dirty="0" smtClean="0">
                <a:solidFill>
                  <a:srgbClr val="7030A0"/>
                </a:solidFill>
                <a:latin typeface="Footlight MT Light" panose="0204060206030A020304" pitchFamily="18" charset="0"/>
              </a:rPr>
              <a:t>T3020BCA208</a:t>
            </a:r>
          </a:p>
          <a:p>
            <a:r>
              <a:rPr lang="en-US" sz="6000" b="1" dirty="0" smtClean="0">
                <a:solidFill>
                  <a:srgbClr val="C00000"/>
                </a:solidFill>
                <a:latin typeface="Footlight MT Light" panose="0204060206030A020304" pitchFamily="18" charset="0"/>
              </a:rPr>
              <a:t>Batch : </a:t>
            </a:r>
            <a:r>
              <a:rPr lang="en-US" sz="6000" b="1" u="sng" dirty="0" smtClean="0">
                <a:solidFill>
                  <a:srgbClr val="7030A0"/>
                </a:solidFill>
                <a:latin typeface="Footlight MT Light" panose="0204060206030A020304" pitchFamily="18" charset="0"/>
              </a:rPr>
              <a:t>B3</a:t>
            </a:r>
            <a:endParaRPr lang="en-IN" sz="6000" b="1" u="sng" dirty="0">
              <a:solidFill>
                <a:srgbClr val="7030A0"/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47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80238" y="5206313"/>
            <a:ext cx="71300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8000" dirty="0" smtClean="0">
                <a:solidFill>
                  <a:srgbClr val="FF0000"/>
                </a:solidFill>
              </a:rPr>
              <a:t>   Semester : 1st</a:t>
            </a:r>
            <a:endParaRPr lang="en-IN" sz="80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29487" y="514306"/>
            <a:ext cx="20429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49620" y="514306"/>
            <a:ext cx="91516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7030A0"/>
                </a:solidFill>
                <a:latin typeface="Franklin Gothic Demi" panose="020B0703020102020204" pitchFamily="34" charset="0"/>
              </a:rPr>
              <a:t>FUNDAMENTAL OF COMPUTER</a:t>
            </a:r>
            <a:endParaRPr lang="en-IN" sz="8000" dirty="0">
              <a:solidFill>
                <a:srgbClr val="7030A0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28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98744" y="5164444"/>
            <a:ext cx="66651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0" dirty="0" smtClean="0">
                <a:solidFill>
                  <a:srgbClr val="FF0000"/>
                </a:solidFill>
              </a:rPr>
              <a:t> Semester : 1st</a:t>
            </a:r>
            <a:endParaRPr lang="en-IN" sz="8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4974" y="362465"/>
            <a:ext cx="104126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00B0F0"/>
                </a:solidFill>
                <a:latin typeface="Franklin Gothic Demi" panose="020B0703020102020204" pitchFamily="34" charset="0"/>
              </a:rPr>
              <a:t>FUNDAMENTAL OF PROGRAMMING</a:t>
            </a:r>
            <a:endParaRPr lang="en-IN" sz="8000" dirty="0">
              <a:solidFill>
                <a:srgbClr val="00B0F0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16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5087273" y="5206313"/>
            <a:ext cx="68502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0" dirty="0" smtClean="0">
                <a:solidFill>
                  <a:srgbClr val="FF0000"/>
                </a:solidFill>
              </a:rPr>
              <a:t> Semester : 1st</a:t>
            </a:r>
            <a:endParaRPr lang="en-IN" sz="8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5285" y="805342"/>
            <a:ext cx="103436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OF WEB DEVELOPMENT</a:t>
            </a:r>
            <a:endParaRPr lang="en-IN" sz="8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405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78679" y="5427677"/>
            <a:ext cx="66651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0" dirty="0" smtClean="0">
                <a:solidFill>
                  <a:srgbClr val="FF0000"/>
                </a:solidFill>
              </a:rPr>
              <a:t> Semester : 1st</a:t>
            </a:r>
            <a:endParaRPr lang="en-IN" sz="8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436" y="588363"/>
            <a:ext cx="113168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OF ACCOUNTS</a:t>
            </a:r>
            <a:endParaRPr lang="en-IN" sz="8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34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9956" y="5374773"/>
            <a:ext cx="66651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0" dirty="0" smtClean="0">
                <a:solidFill>
                  <a:srgbClr val="FF0000"/>
                </a:solidFill>
              </a:rPr>
              <a:t> Semester : 1st</a:t>
            </a:r>
            <a:endParaRPr lang="en-IN" sz="8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1319" y="659028"/>
            <a:ext cx="109068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BASIC MATHEMATICS</a:t>
            </a:r>
            <a:endParaRPr lang="en-IN" sz="8000" dirty="0">
              <a:solidFill>
                <a:schemeClr val="accent4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193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7422" y="5415132"/>
            <a:ext cx="66651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0" dirty="0" smtClean="0">
                <a:solidFill>
                  <a:srgbClr val="FF0000"/>
                </a:solidFill>
              </a:rPr>
              <a:t> Semester : 1st</a:t>
            </a:r>
            <a:endParaRPr lang="en-IN" sz="8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6726" y="857565"/>
            <a:ext cx="94282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F537C3"/>
                </a:solidFill>
                <a:latin typeface="Arial Black" panose="020B0A04020102020204" pitchFamily="34" charset="0"/>
              </a:rPr>
              <a:t>Communication Skills</a:t>
            </a:r>
            <a:endParaRPr lang="en-IN" sz="8000" dirty="0">
              <a:solidFill>
                <a:srgbClr val="F537C3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363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53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Footlight MT Light</vt:lpstr>
      <vt:lpstr>Franklin Gothic Demi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𝐀𝐌𝐀𝐍 𝐊𝐔𝐌𝐀𝐑 𝐒𝐈𝐍𝐆𝐇</dc:creator>
  <cp:lastModifiedBy>𝐀𝐌𝐀𝐍 𝐊𝐔𝐌𝐀𝐑 𝐒𝐈𝐍𝐆𝐇</cp:lastModifiedBy>
  <cp:revision>6</cp:revision>
  <dcterms:created xsi:type="dcterms:W3CDTF">2021-02-21T17:38:18Z</dcterms:created>
  <dcterms:modified xsi:type="dcterms:W3CDTF">2021-02-22T06:59:22Z</dcterms:modified>
</cp:coreProperties>
</file>