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7559675" cy="10691800"/>
  <p:embeddedFontLst>
    <p:embeddedFont>
      <p:font typeface="Lobster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jWWduyUK7yLx4v6EvrnKSjZx3L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Lobster-regular.fntdata"/><Relationship Id="rId21" Type="http://schemas.openxmlformats.org/officeDocument/2006/relationships/slide" Target="slides/slide15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0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3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5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6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6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6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7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7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8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8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9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9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0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0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1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1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1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1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1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41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4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5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6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8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9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9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5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5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50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5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5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51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52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52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5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5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53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53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54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54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54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54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54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54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9.png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2.xml"/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6"/>
          <p:cNvSpPr/>
          <p:nvPr/>
        </p:nvSpPr>
        <p:spPr>
          <a:xfrm>
            <a:off x="8458200" y="6499800"/>
            <a:ext cx="83520" cy="8352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6"/>
          <p:cNvSpPr/>
          <p:nvPr/>
        </p:nvSpPr>
        <p:spPr>
          <a:xfrm>
            <a:off x="568440" y="6499800"/>
            <a:ext cx="84960" cy="835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6"/>
          <p:cNvSpPr txBox="1"/>
          <p:nvPr>
            <p:ph idx="10" type="dt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6"/>
          <p:cNvSpPr txBox="1"/>
          <p:nvPr>
            <p:ph idx="12" type="sldNum"/>
          </p:nvPr>
        </p:nvSpPr>
        <p:spPr>
          <a:xfrm>
            <a:off x="6583680" y="6378120"/>
            <a:ext cx="210276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2" name="Google Shape;12;p1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1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8"/>
          <p:cNvSpPr/>
          <p:nvPr/>
        </p:nvSpPr>
        <p:spPr>
          <a:xfrm>
            <a:off x="8458200" y="6499800"/>
            <a:ext cx="83520" cy="8352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8"/>
          <p:cNvSpPr/>
          <p:nvPr/>
        </p:nvSpPr>
        <p:spPr>
          <a:xfrm>
            <a:off x="568440" y="6499800"/>
            <a:ext cx="84960" cy="835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8"/>
          <p:cNvSpPr txBox="1"/>
          <p:nvPr>
            <p:ph type="title"/>
          </p:nvPr>
        </p:nvSpPr>
        <p:spPr>
          <a:xfrm>
            <a:off x="1151640" y="391680"/>
            <a:ext cx="6840360" cy="63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8"/>
          <p:cNvSpPr txBox="1"/>
          <p:nvPr>
            <p:ph idx="1" type="body"/>
          </p:nvPr>
        </p:nvSpPr>
        <p:spPr>
          <a:xfrm>
            <a:off x="546480" y="1080000"/>
            <a:ext cx="8051040" cy="3953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Google Shape;68;p18"/>
          <p:cNvSpPr txBox="1"/>
          <p:nvPr>
            <p:ph idx="11" type="ftr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0" name="Google Shape;70;p18"/>
          <p:cNvSpPr txBox="1"/>
          <p:nvPr>
            <p:ph idx="12" type="sldNum"/>
          </p:nvPr>
        </p:nvSpPr>
        <p:spPr>
          <a:xfrm>
            <a:off x="6583680" y="6378120"/>
            <a:ext cx="210276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2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2"/>
          <p:cNvSpPr/>
          <p:nvPr/>
        </p:nvSpPr>
        <p:spPr>
          <a:xfrm>
            <a:off x="8458200" y="6499800"/>
            <a:ext cx="83520" cy="8352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2"/>
          <p:cNvSpPr/>
          <p:nvPr/>
        </p:nvSpPr>
        <p:spPr>
          <a:xfrm>
            <a:off x="568440" y="6499800"/>
            <a:ext cx="84960" cy="835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2"/>
          <p:cNvSpPr/>
          <p:nvPr/>
        </p:nvSpPr>
        <p:spPr>
          <a:xfrm>
            <a:off x="3143880" y="0"/>
            <a:ext cx="3064320" cy="13147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2"/>
          <p:cNvSpPr txBox="1"/>
          <p:nvPr>
            <p:ph type="title"/>
          </p:nvPr>
        </p:nvSpPr>
        <p:spPr>
          <a:xfrm>
            <a:off x="1151640" y="391680"/>
            <a:ext cx="6840360" cy="63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5" name="Google Shape;125;p42"/>
          <p:cNvSpPr txBox="1"/>
          <p:nvPr>
            <p:ph idx="11" type="ftr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6" name="Google Shape;126;p42"/>
          <p:cNvSpPr txBox="1"/>
          <p:nvPr>
            <p:ph idx="10" type="dt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7" name="Google Shape;127;p42"/>
          <p:cNvSpPr txBox="1"/>
          <p:nvPr>
            <p:ph idx="12" type="sldNum"/>
          </p:nvPr>
        </p:nvSpPr>
        <p:spPr>
          <a:xfrm>
            <a:off x="6583680" y="6378120"/>
            <a:ext cx="210276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28" name="Google Shape;128;p42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25.png"/><Relationship Id="rId22" Type="http://schemas.openxmlformats.org/officeDocument/2006/relationships/image" Target="../media/image27.png"/><Relationship Id="rId21" Type="http://schemas.openxmlformats.org/officeDocument/2006/relationships/image" Target="../media/image32.png"/><Relationship Id="rId24" Type="http://schemas.openxmlformats.org/officeDocument/2006/relationships/image" Target="../media/image35.png"/><Relationship Id="rId23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Relationship Id="rId9" Type="http://schemas.openxmlformats.org/officeDocument/2006/relationships/image" Target="../media/image16.png"/><Relationship Id="rId26" Type="http://schemas.openxmlformats.org/officeDocument/2006/relationships/image" Target="../media/image33.png"/><Relationship Id="rId25" Type="http://schemas.openxmlformats.org/officeDocument/2006/relationships/image" Target="../media/image29.png"/><Relationship Id="rId28" Type="http://schemas.openxmlformats.org/officeDocument/2006/relationships/image" Target="../media/image36.png"/><Relationship Id="rId27" Type="http://schemas.openxmlformats.org/officeDocument/2006/relationships/image" Target="../media/image39.png"/><Relationship Id="rId5" Type="http://schemas.openxmlformats.org/officeDocument/2006/relationships/image" Target="../media/image21.png"/><Relationship Id="rId6" Type="http://schemas.openxmlformats.org/officeDocument/2006/relationships/image" Target="../media/image13.png"/><Relationship Id="rId29" Type="http://schemas.openxmlformats.org/officeDocument/2006/relationships/image" Target="../media/image34.png"/><Relationship Id="rId7" Type="http://schemas.openxmlformats.org/officeDocument/2006/relationships/image" Target="../media/image19.png"/><Relationship Id="rId8" Type="http://schemas.openxmlformats.org/officeDocument/2006/relationships/image" Target="../media/image12.png"/><Relationship Id="rId31" Type="http://schemas.openxmlformats.org/officeDocument/2006/relationships/image" Target="../media/image41.jpg"/><Relationship Id="rId30" Type="http://schemas.openxmlformats.org/officeDocument/2006/relationships/image" Target="../media/image50.png"/><Relationship Id="rId11" Type="http://schemas.openxmlformats.org/officeDocument/2006/relationships/image" Target="../media/image17.png"/><Relationship Id="rId10" Type="http://schemas.openxmlformats.org/officeDocument/2006/relationships/image" Target="../media/image18.png"/><Relationship Id="rId32" Type="http://schemas.openxmlformats.org/officeDocument/2006/relationships/image" Target="../media/image48.jpg"/><Relationship Id="rId13" Type="http://schemas.openxmlformats.org/officeDocument/2006/relationships/image" Target="../media/image10.png"/><Relationship Id="rId12" Type="http://schemas.openxmlformats.org/officeDocument/2006/relationships/image" Target="../media/image14.png"/><Relationship Id="rId15" Type="http://schemas.openxmlformats.org/officeDocument/2006/relationships/image" Target="../media/image30.png"/><Relationship Id="rId14" Type="http://schemas.openxmlformats.org/officeDocument/2006/relationships/image" Target="../media/image24.png"/><Relationship Id="rId17" Type="http://schemas.openxmlformats.org/officeDocument/2006/relationships/image" Target="../media/image28.png"/><Relationship Id="rId16" Type="http://schemas.openxmlformats.org/officeDocument/2006/relationships/image" Target="../media/image20.png"/><Relationship Id="rId19" Type="http://schemas.openxmlformats.org/officeDocument/2006/relationships/image" Target="../media/image31.png"/><Relationship Id="rId18" Type="http://schemas.openxmlformats.org/officeDocument/2006/relationships/image" Target="../media/image2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6.png"/><Relationship Id="rId4" Type="http://schemas.openxmlformats.org/officeDocument/2006/relationships/image" Target="../media/image70.png"/><Relationship Id="rId5" Type="http://schemas.openxmlformats.org/officeDocument/2006/relationships/image" Target="../media/image5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5.png"/><Relationship Id="rId4" Type="http://schemas.openxmlformats.org/officeDocument/2006/relationships/image" Target="../media/image60.png"/><Relationship Id="rId5" Type="http://schemas.openxmlformats.org/officeDocument/2006/relationships/hyperlink" Target="http://www.glovico.com/" TargetMode="External"/><Relationship Id="rId6" Type="http://schemas.openxmlformats.org/officeDocument/2006/relationships/hyperlink" Target="http://www.glovico.com/" TargetMode="External"/><Relationship Id="rId7" Type="http://schemas.openxmlformats.org/officeDocument/2006/relationships/image" Target="../media/image6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2.png"/><Relationship Id="rId4" Type="http://schemas.openxmlformats.org/officeDocument/2006/relationships/image" Target="../media/image6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3.png"/><Relationship Id="rId4" Type="http://schemas.openxmlformats.org/officeDocument/2006/relationships/image" Target="../media/image69.png"/><Relationship Id="rId9" Type="http://schemas.openxmlformats.org/officeDocument/2006/relationships/image" Target="../media/image76.png"/><Relationship Id="rId5" Type="http://schemas.openxmlformats.org/officeDocument/2006/relationships/hyperlink" Target="http://thenextweb.com/insider/2011/01/05/how-technology-has-changed-education/" TargetMode="External"/><Relationship Id="rId6" Type="http://schemas.openxmlformats.org/officeDocument/2006/relationships/image" Target="../media/image72.png"/><Relationship Id="rId7" Type="http://schemas.openxmlformats.org/officeDocument/2006/relationships/image" Target="../media/image71.png"/><Relationship Id="rId8" Type="http://schemas.openxmlformats.org/officeDocument/2006/relationships/image" Target="../media/image75.png"/><Relationship Id="rId10" Type="http://schemas.openxmlformats.org/officeDocument/2006/relationships/image" Target="../media/image7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4.png"/><Relationship Id="rId4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1.png"/><Relationship Id="rId4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3.png"/><Relationship Id="rId4" Type="http://schemas.openxmlformats.org/officeDocument/2006/relationships/image" Target="../media/image40.png"/><Relationship Id="rId5" Type="http://schemas.openxmlformats.org/officeDocument/2006/relationships/image" Target="../media/image4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9.png"/><Relationship Id="rId4" Type="http://schemas.openxmlformats.org/officeDocument/2006/relationships/image" Target="../media/image5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2.png"/><Relationship Id="rId4" Type="http://schemas.openxmlformats.org/officeDocument/2006/relationships/image" Target="../media/image42.png"/><Relationship Id="rId5" Type="http://schemas.openxmlformats.org/officeDocument/2006/relationships/image" Target="../media/image4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5.png"/><Relationship Id="rId4" Type="http://schemas.openxmlformats.org/officeDocument/2006/relationships/image" Target="../media/image55.png"/><Relationship Id="rId5" Type="http://schemas.openxmlformats.org/officeDocument/2006/relationships/image" Target="../media/image5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4.png"/><Relationship Id="rId4" Type="http://schemas.openxmlformats.org/officeDocument/2006/relationships/image" Target="../media/image59.png"/><Relationship Id="rId5" Type="http://schemas.openxmlformats.org/officeDocument/2006/relationships/image" Target="../media/image5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8.png"/><Relationship Id="rId4" Type="http://schemas.openxmlformats.org/officeDocument/2006/relationships/image" Target="../media/image6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"/>
          <p:cNvGrpSpPr/>
          <p:nvPr/>
        </p:nvGrpSpPr>
        <p:grpSpPr>
          <a:xfrm>
            <a:off x="954000" y="1426320"/>
            <a:ext cx="2162160" cy="1066680"/>
            <a:chOff x="954000" y="1426320"/>
            <a:chExt cx="2162160" cy="1066680"/>
          </a:xfrm>
        </p:grpSpPr>
        <p:sp>
          <p:nvSpPr>
            <p:cNvPr id="182" name="Google Shape;182;p1"/>
            <p:cNvSpPr/>
            <p:nvPr/>
          </p:nvSpPr>
          <p:spPr>
            <a:xfrm>
              <a:off x="954000" y="1938600"/>
              <a:ext cx="185400" cy="5544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973080" y="1426320"/>
              <a:ext cx="148680" cy="51768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973080" y="1426680"/>
              <a:ext cx="149040" cy="517680"/>
            </a:xfrm>
            <a:custGeom>
              <a:rect b="b" l="l" r="r" t="t"/>
              <a:pathLst>
                <a:path extrusionOk="0" h="518160" w="149225">
                  <a:moveTo>
                    <a:pt x="0" y="0"/>
                  </a:moveTo>
                  <a:lnTo>
                    <a:pt x="149199" y="0"/>
                  </a:lnTo>
                  <a:lnTo>
                    <a:pt x="149199" y="83185"/>
                  </a:lnTo>
                  <a:lnTo>
                    <a:pt x="117068" y="83185"/>
                  </a:lnTo>
                  <a:lnTo>
                    <a:pt x="117068" y="434848"/>
                  </a:lnTo>
                  <a:lnTo>
                    <a:pt x="149199" y="434848"/>
                  </a:lnTo>
                  <a:lnTo>
                    <a:pt x="149199" y="518160"/>
                  </a:lnTo>
                  <a:lnTo>
                    <a:pt x="0" y="518160"/>
                  </a:lnTo>
                  <a:lnTo>
                    <a:pt x="0" y="434848"/>
                  </a:lnTo>
                  <a:lnTo>
                    <a:pt x="27812" y="434848"/>
                  </a:lnTo>
                  <a:lnTo>
                    <a:pt x="27812" y="83185"/>
                  </a:lnTo>
                  <a:lnTo>
                    <a:pt x="0" y="8318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63482D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85" name="Google Shape;185;p1"/>
            <p:cNvSpPr/>
            <p:nvPr/>
          </p:nvSpPr>
          <p:spPr>
            <a:xfrm>
              <a:off x="1156680" y="1937160"/>
              <a:ext cx="1959480" cy="49644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175400" y="1485000"/>
              <a:ext cx="1921680" cy="5634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2179800" y="1769760"/>
              <a:ext cx="144360" cy="1134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806120" y="1655640"/>
              <a:ext cx="163080" cy="23040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175400" y="1485000"/>
              <a:ext cx="1921680" cy="563400"/>
            </a:xfrm>
            <a:custGeom>
              <a:rect b="b" l="l" r="r" t="t"/>
              <a:pathLst>
                <a:path extrusionOk="0" h="563880" w="1922145">
                  <a:moveTo>
                    <a:pt x="1465059" y="110998"/>
                  </a:moveTo>
                  <a:lnTo>
                    <a:pt x="1530115" y="120157"/>
                  </a:lnTo>
                  <a:lnTo>
                    <a:pt x="1576311" y="147700"/>
                  </a:lnTo>
                  <a:lnTo>
                    <a:pt x="1603727" y="187912"/>
                  </a:lnTo>
                  <a:lnTo>
                    <a:pt x="1616951" y="239649"/>
                  </a:lnTo>
                  <a:lnTo>
                    <a:pt x="1535925" y="239649"/>
                  </a:lnTo>
                  <a:lnTo>
                    <a:pt x="1533208" y="226244"/>
                  </a:lnTo>
                  <a:lnTo>
                    <a:pt x="1528670" y="214042"/>
                  </a:lnTo>
                  <a:lnTo>
                    <a:pt x="1495031" y="182086"/>
                  </a:lnTo>
                  <a:lnTo>
                    <a:pt x="1467980" y="178307"/>
                  </a:lnTo>
                  <a:lnTo>
                    <a:pt x="1453004" y="179615"/>
                  </a:lnTo>
                  <a:lnTo>
                    <a:pt x="1415910" y="199136"/>
                  </a:lnTo>
                  <a:lnTo>
                    <a:pt x="1391621" y="237807"/>
                  </a:lnTo>
                  <a:lnTo>
                    <a:pt x="1383525" y="289051"/>
                  </a:lnTo>
                  <a:lnTo>
                    <a:pt x="1385360" y="315741"/>
                  </a:lnTo>
                  <a:lnTo>
                    <a:pt x="1400080" y="358882"/>
                  </a:lnTo>
                  <a:lnTo>
                    <a:pt x="1436785" y="391509"/>
                  </a:lnTo>
                  <a:lnTo>
                    <a:pt x="1465059" y="396875"/>
                  </a:lnTo>
                  <a:lnTo>
                    <a:pt x="1482232" y="395537"/>
                  </a:lnTo>
                  <a:lnTo>
                    <a:pt x="1522844" y="375285"/>
                  </a:lnTo>
                  <a:lnTo>
                    <a:pt x="1542364" y="332083"/>
                  </a:lnTo>
                  <a:lnTo>
                    <a:pt x="1543672" y="312292"/>
                  </a:lnTo>
                  <a:lnTo>
                    <a:pt x="1625714" y="312292"/>
                  </a:lnTo>
                  <a:lnTo>
                    <a:pt x="1613220" y="375872"/>
                  </a:lnTo>
                  <a:lnTo>
                    <a:pt x="1582153" y="423925"/>
                  </a:lnTo>
                  <a:lnTo>
                    <a:pt x="1532702" y="454215"/>
                  </a:lnTo>
                  <a:lnTo>
                    <a:pt x="1465059" y="464312"/>
                  </a:lnTo>
                  <a:lnTo>
                    <a:pt x="1433787" y="461617"/>
                  </a:lnTo>
                  <a:lnTo>
                    <a:pt x="1379530" y="439987"/>
                  </a:lnTo>
                  <a:lnTo>
                    <a:pt x="1332378" y="391929"/>
                  </a:lnTo>
                  <a:lnTo>
                    <a:pt x="1304807" y="324492"/>
                  </a:lnTo>
                  <a:lnTo>
                    <a:pt x="1301356" y="286130"/>
                  </a:lnTo>
                  <a:lnTo>
                    <a:pt x="1304447" y="247868"/>
                  </a:lnTo>
                  <a:lnTo>
                    <a:pt x="1329109" y="183010"/>
                  </a:lnTo>
                  <a:lnTo>
                    <a:pt x="1374851" y="136554"/>
                  </a:lnTo>
                  <a:lnTo>
                    <a:pt x="1432053" y="113833"/>
                  </a:lnTo>
                  <a:lnTo>
                    <a:pt x="1465059" y="110998"/>
                  </a:lnTo>
                  <a:close/>
                  <a:moveTo>
                    <a:pt x="1081773" y="107950"/>
                  </a:moveTo>
                  <a:lnTo>
                    <a:pt x="1148305" y="116427"/>
                  </a:lnTo>
                  <a:lnTo>
                    <a:pt x="1193025" y="141858"/>
                  </a:lnTo>
                  <a:lnTo>
                    <a:pt x="1216964" y="175640"/>
                  </a:lnTo>
                  <a:lnTo>
                    <a:pt x="1224902" y="213232"/>
                  </a:lnTo>
                  <a:lnTo>
                    <a:pt x="1224902" y="397001"/>
                  </a:lnTo>
                  <a:lnTo>
                    <a:pt x="1226374" y="411956"/>
                  </a:lnTo>
                  <a:lnTo>
                    <a:pt x="1230776" y="426720"/>
                  </a:lnTo>
                  <a:lnTo>
                    <a:pt x="1238082" y="441293"/>
                  </a:lnTo>
                  <a:lnTo>
                    <a:pt x="1248270" y="455675"/>
                  </a:lnTo>
                  <a:lnTo>
                    <a:pt x="1165466" y="455675"/>
                  </a:lnTo>
                  <a:lnTo>
                    <a:pt x="1158132" y="447010"/>
                  </a:lnTo>
                  <a:lnTo>
                    <a:pt x="1152893" y="437784"/>
                  </a:lnTo>
                  <a:lnTo>
                    <a:pt x="1149750" y="428011"/>
                  </a:lnTo>
                  <a:lnTo>
                    <a:pt x="1148702" y="417702"/>
                  </a:lnTo>
                  <a:lnTo>
                    <a:pt x="1130678" y="436798"/>
                  </a:lnTo>
                  <a:lnTo>
                    <a:pt x="1107665" y="450453"/>
                  </a:lnTo>
                  <a:lnTo>
                    <a:pt x="1079675" y="458654"/>
                  </a:lnTo>
                  <a:lnTo>
                    <a:pt x="1046721" y="461390"/>
                  </a:lnTo>
                  <a:lnTo>
                    <a:pt x="1018759" y="459414"/>
                  </a:lnTo>
                  <a:lnTo>
                    <a:pt x="973265" y="443603"/>
                  </a:lnTo>
                  <a:lnTo>
                    <a:pt x="943087" y="414744"/>
                  </a:lnTo>
                  <a:lnTo>
                    <a:pt x="926960" y="362076"/>
                  </a:lnTo>
                  <a:lnTo>
                    <a:pt x="928748" y="341620"/>
                  </a:lnTo>
                  <a:lnTo>
                    <a:pt x="943087" y="305944"/>
                  </a:lnTo>
                  <a:lnTo>
                    <a:pt x="972428" y="276939"/>
                  </a:lnTo>
                  <a:lnTo>
                    <a:pt x="1015723" y="257127"/>
                  </a:lnTo>
                  <a:lnTo>
                    <a:pt x="1058730" y="248106"/>
                  </a:lnTo>
                  <a:lnTo>
                    <a:pt x="1074185" y="244728"/>
                  </a:lnTo>
                  <a:lnTo>
                    <a:pt x="1088639" y="240970"/>
                  </a:lnTo>
                  <a:lnTo>
                    <a:pt x="1102093" y="236854"/>
                  </a:lnTo>
                  <a:lnTo>
                    <a:pt x="1118805" y="232737"/>
                  </a:lnTo>
                  <a:lnTo>
                    <a:pt x="1132160" y="228965"/>
                  </a:lnTo>
                  <a:lnTo>
                    <a:pt x="1142134" y="225550"/>
                  </a:lnTo>
                  <a:lnTo>
                    <a:pt x="1148702" y="222503"/>
                  </a:lnTo>
                  <a:lnTo>
                    <a:pt x="1147771" y="214072"/>
                  </a:lnTo>
                  <a:lnTo>
                    <a:pt x="1115412" y="179165"/>
                  </a:lnTo>
                  <a:lnTo>
                    <a:pt x="1090536" y="175387"/>
                  </a:lnTo>
                  <a:lnTo>
                    <a:pt x="1073345" y="176335"/>
                  </a:lnTo>
                  <a:lnTo>
                    <a:pt x="1033608" y="196326"/>
                  </a:lnTo>
                  <a:lnTo>
                    <a:pt x="1021321" y="225043"/>
                  </a:lnTo>
                  <a:lnTo>
                    <a:pt x="941565" y="225043"/>
                  </a:lnTo>
                  <a:lnTo>
                    <a:pt x="956138" y="178355"/>
                  </a:lnTo>
                  <a:lnTo>
                    <a:pt x="981951" y="141858"/>
                  </a:lnTo>
                  <a:lnTo>
                    <a:pt x="1023861" y="116427"/>
                  </a:lnTo>
                  <a:lnTo>
                    <a:pt x="1050817" y="110069"/>
                  </a:lnTo>
                  <a:lnTo>
                    <a:pt x="1081773" y="107950"/>
                  </a:lnTo>
                  <a:close/>
                  <a:moveTo>
                    <a:pt x="716902" y="107950"/>
                  </a:moveTo>
                  <a:lnTo>
                    <a:pt x="776147" y="117919"/>
                  </a:lnTo>
                  <a:lnTo>
                    <a:pt x="822439" y="147700"/>
                  </a:lnTo>
                  <a:lnTo>
                    <a:pt x="859412" y="206263"/>
                  </a:lnTo>
                  <a:lnTo>
                    <a:pt x="871715" y="283210"/>
                  </a:lnTo>
                  <a:lnTo>
                    <a:pt x="868641" y="326288"/>
                  </a:lnTo>
                  <a:lnTo>
                    <a:pt x="859412" y="364093"/>
                  </a:lnTo>
                  <a:lnTo>
                    <a:pt x="822439" y="423925"/>
                  </a:lnTo>
                  <a:lnTo>
                    <a:pt x="775766" y="454215"/>
                  </a:lnTo>
                  <a:lnTo>
                    <a:pt x="716902" y="464312"/>
                  </a:lnTo>
                  <a:lnTo>
                    <a:pt x="686874" y="461404"/>
                  </a:lnTo>
                  <a:lnTo>
                    <a:pt x="663276" y="452675"/>
                  </a:lnTo>
                  <a:lnTo>
                    <a:pt x="646107" y="438112"/>
                  </a:lnTo>
                  <a:lnTo>
                    <a:pt x="635368" y="417702"/>
                  </a:lnTo>
                  <a:lnTo>
                    <a:pt x="635368" y="563626"/>
                  </a:lnTo>
                  <a:lnTo>
                    <a:pt x="554977" y="563626"/>
                  </a:lnTo>
                  <a:lnTo>
                    <a:pt x="554977" y="113918"/>
                  </a:lnTo>
                  <a:lnTo>
                    <a:pt x="635368" y="113918"/>
                  </a:lnTo>
                  <a:lnTo>
                    <a:pt x="635368" y="148843"/>
                  </a:lnTo>
                  <a:lnTo>
                    <a:pt x="648322" y="130988"/>
                  </a:lnTo>
                  <a:lnTo>
                    <a:pt x="666229" y="118205"/>
                  </a:lnTo>
                  <a:lnTo>
                    <a:pt x="689089" y="110517"/>
                  </a:lnTo>
                  <a:lnTo>
                    <a:pt x="716902" y="107950"/>
                  </a:lnTo>
                  <a:close/>
                  <a:moveTo>
                    <a:pt x="158991" y="107950"/>
                  </a:moveTo>
                  <a:lnTo>
                    <a:pt x="211648" y="115728"/>
                  </a:lnTo>
                  <a:lnTo>
                    <a:pt x="249923" y="138937"/>
                  </a:lnTo>
                  <a:lnTo>
                    <a:pt x="267830" y="166369"/>
                  </a:lnTo>
                  <a:lnTo>
                    <a:pt x="285995" y="140846"/>
                  </a:lnTo>
                  <a:lnTo>
                    <a:pt x="309422" y="122586"/>
                  </a:lnTo>
                  <a:lnTo>
                    <a:pt x="338089" y="111613"/>
                  </a:lnTo>
                  <a:lnTo>
                    <a:pt x="371970" y="107950"/>
                  </a:lnTo>
                  <a:lnTo>
                    <a:pt x="396139" y="109710"/>
                  </a:lnTo>
                  <a:lnTo>
                    <a:pt x="435763" y="123755"/>
                  </a:lnTo>
                  <a:lnTo>
                    <a:pt x="465146" y="152231"/>
                  </a:lnTo>
                  <a:lnTo>
                    <a:pt x="483095" y="204469"/>
                  </a:lnTo>
                  <a:lnTo>
                    <a:pt x="483095" y="455675"/>
                  </a:lnTo>
                  <a:lnTo>
                    <a:pt x="402704" y="455675"/>
                  </a:lnTo>
                  <a:lnTo>
                    <a:pt x="402704" y="216153"/>
                  </a:lnTo>
                  <a:lnTo>
                    <a:pt x="402704" y="206248"/>
                  </a:lnTo>
                  <a:lnTo>
                    <a:pt x="372633" y="179232"/>
                  </a:lnTo>
                  <a:lnTo>
                    <a:pt x="363207" y="178307"/>
                  </a:lnTo>
                  <a:lnTo>
                    <a:pt x="345540" y="179804"/>
                  </a:lnTo>
                  <a:lnTo>
                    <a:pt x="302374" y="202056"/>
                  </a:lnTo>
                  <a:lnTo>
                    <a:pt x="281673" y="239394"/>
                  </a:lnTo>
                  <a:lnTo>
                    <a:pt x="281673" y="455675"/>
                  </a:lnTo>
                  <a:lnTo>
                    <a:pt x="201409" y="455675"/>
                  </a:lnTo>
                  <a:lnTo>
                    <a:pt x="201409" y="219075"/>
                  </a:lnTo>
                  <a:lnTo>
                    <a:pt x="200742" y="211861"/>
                  </a:lnTo>
                  <a:lnTo>
                    <a:pt x="175136" y="181371"/>
                  </a:lnTo>
                  <a:lnTo>
                    <a:pt x="153149" y="178307"/>
                  </a:lnTo>
                  <a:lnTo>
                    <a:pt x="139433" y="179615"/>
                  </a:lnTo>
                  <a:lnTo>
                    <a:pt x="104000" y="199136"/>
                  </a:lnTo>
                  <a:lnTo>
                    <a:pt x="81792" y="232318"/>
                  </a:lnTo>
                  <a:lnTo>
                    <a:pt x="80314" y="242315"/>
                  </a:lnTo>
                  <a:lnTo>
                    <a:pt x="80314" y="455675"/>
                  </a:lnTo>
                  <a:lnTo>
                    <a:pt x="0" y="455675"/>
                  </a:lnTo>
                  <a:lnTo>
                    <a:pt x="0" y="113918"/>
                  </a:lnTo>
                  <a:lnTo>
                    <a:pt x="80314" y="113918"/>
                  </a:lnTo>
                  <a:lnTo>
                    <a:pt x="80314" y="160527"/>
                  </a:lnTo>
                  <a:lnTo>
                    <a:pt x="93992" y="137525"/>
                  </a:lnTo>
                  <a:lnTo>
                    <a:pt x="111675" y="121094"/>
                  </a:lnTo>
                  <a:lnTo>
                    <a:pt x="133348" y="111236"/>
                  </a:lnTo>
                  <a:lnTo>
                    <a:pt x="158991" y="107950"/>
                  </a:lnTo>
                  <a:close/>
                  <a:moveTo>
                    <a:pt x="1716392" y="0"/>
                  </a:moveTo>
                  <a:lnTo>
                    <a:pt x="1796656" y="0"/>
                  </a:lnTo>
                  <a:lnTo>
                    <a:pt x="1796656" y="113918"/>
                  </a:lnTo>
                  <a:lnTo>
                    <a:pt x="1895970" y="113918"/>
                  </a:lnTo>
                  <a:lnTo>
                    <a:pt x="1895970" y="179324"/>
                  </a:lnTo>
                  <a:lnTo>
                    <a:pt x="1796656" y="179324"/>
                  </a:lnTo>
                  <a:lnTo>
                    <a:pt x="1796656" y="356235"/>
                  </a:lnTo>
                  <a:lnTo>
                    <a:pt x="1821580" y="391604"/>
                  </a:lnTo>
                  <a:lnTo>
                    <a:pt x="1840344" y="394080"/>
                  </a:lnTo>
                  <a:lnTo>
                    <a:pt x="1859535" y="392606"/>
                  </a:lnTo>
                  <a:lnTo>
                    <a:pt x="1879571" y="388191"/>
                  </a:lnTo>
                  <a:lnTo>
                    <a:pt x="1900441" y="380847"/>
                  </a:lnTo>
                  <a:lnTo>
                    <a:pt x="1922132" y="370586"/>
                  </a:lnTo>
                  <a:lnTo>
                    <a:pt x="1922132" y="440308"/>
                  </a:lnTo>
                  <a:lnTo>
                    <a:pt x="1902754" y="449550"/>
                  </a:lnTo>
                  <a:lnTo>
                    <a:pt x="1883127" y="456136"/>
                  </a:lnTo>
                  <a:lnTo>
                    <a:pt x="1863285" y="460079"/>
                  </a:lnTo>
                  <a:lnTo>
                    <a:pt x="1843265" y="461390"/>
                  </a:lnTo>
                  <a:lnTo>
                    <a:pt x="1814237" y="459626"/>
                  </a:lnTo>
                  <a:lnTo>
                    <a:pt x="1768898" y="445478"/>
                  </a:lnTo>
                  <a:lnTo>
                    <a:pt x="1736751" y="416708"/>
                  </a:lnTo>
                  <a:lnTo>
                    <a:pt x="1718654" y="381224"/>
                  </a:lnTo>
                  <a:lnTo>
                    <a:pt x="1716392" y="362076"/>
                  </a:lnTo>
                  <a:lnTo>
                    <a:pt x="1716392" y="179324"/>
                  </a:lnTo>
                  <a:lnTo>
                    <a:pt x="1650479" y="179324"/>
                  </a:lnTo>
                  <a:lnTo>
                    <a:pt x="1650479" y="113918"/>
                  </a:lnTo>
                  <a:lnTo>
                    <a:pt x="1716392" y="113918"/>
                  </a:lnTo>
                  <a:lnTo>
                    <a:pt x="171639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63482D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190" name="Google Shape;190;p1"/>
          <p:cNvGrpSpPr/>
          <p:nvPr/>
        </p:nvGrpSpPr>
        <p:grpSpPr>
          <a:xfrm>
            <a:off x="3363480" y="1420920"/>
            <a:ext cx="805680" cy="1076400"/>
            <a:chOff x="3363480" y="1420920"/>
            <a:chExt cx="805680" cy="1076400"/>
          </a:xfrm>
        </p:grpSpPr>
        <p:sp>
          <p:nvSpPr>
            <p:cNvPr id="191" name="Google Shape;191;p1"/>
            <p:cNvSpPr/>
            <p:nvPr/>
          </p:nvSpPr>
          <p:spPr>
            <a:xfrm>
              <a:off x="3363480" y="1940040"/>
              <a:ext cx="491760" cy="557280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3381480" y="1420920"/>
              <a:ext cx="455400" cy="522360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3381480" y="1420920"/>
              <a:ext cx="455400" cy="522360"/>
            </a:xfrm>
            <a:custGeom>
              <a:rect b="b" l="l" r="r" t="t"/>
              <a:pathLst>
                <a:path extrusionOk="0" h="522605" w="455929">
                  <a:moveTo>
                    <a:pt x="227837" y="70230"/>
                  </a:moveTo>
                  <a:lnTo>
                    <a:pt x="178784" y="80581"/>
                  </a:lnTo>
                  <a:lnTo>
                    <a:pt x="134874" y="111505"/>
                  </a:lnTo>
                  <a:lnTo>
                    <a:pt x="99663" y="172100"/>
                  </a:lnTo>
                  <a:lnTo>
                    <a:pt x="90832" y="212572"/>
                  </a:lnTo>
                  <a:lnTo>
                    <a:pt x="87884" y="259841"/>
                  </a:lnTo>
                  <a:lnTo>
                    <a:pt x="90832" y="308038"/>
                  </a:lnTo>
                  <a:lnTo>
                    <a:pt x="99663" y="349186"/>
                  </a:lnTo>
                  <a:lnTo>
                    <a:pt x="134874" y="410337"/>
                  </a:lnTo>
                  <a:lnTo>
                    <a:pt x="179165" y="441833"/>
                  </a:lnTo>
                  <a:lnTo>
                    <a:pt x="227837" y="452374"/>
                  </a:lnTo>
                  <a:lnTo>
                    <a:pt x="252702" y="449734"/>
                  </a:lnTo>
                  <a:lnTo>
                    <a:pt x="299096" y="428692"/>
                  </a:lnTo>
                  <a:lnTo>
                    <a:pt x="341270" y="383286"/>
                  </a:lnTo>
                  <a:lnTo>
                    <a:pt x="364841" y="308038"/>
                  </a:lnTo>
                  <a:lnTo>
                    <a:pt x="367792" y="259841"/>
                  </a:lnTo>
                  <a:lnTo>
                    <a:pt x="364841" y="212643"/>
                  </a:lnTo>
                  <a:lnTo>
                    <a:pt x="355996" y="172196"/>
                  </a:lnTo>
                  <a:lnTo>
                    <a:pt x="320675" y="111505"/>
                  </a:lnTo>
                  <a:lnTo>
                    <a:pt x="276828" y="80581"/>
                  </a:lnTo>
                  <a:lnTo>
                    <a:pt x="227837" y="70230"/>
                  </a:lnTo>
                  <a:close/>
                  <a:moveTo>
                    <a:pt x="227837" y="0"/>
                  </a:moveTo>
                  <a:lnTo>
                    <a:pt x="272107" y="3931"/>
                  </a:lnTo>
                  <a:lnTo>
                    <a:pt x="312721" y="15732"/>
                  </a:lnTo>
                  <a:lnTo>
                    <a:pt x="349692" y="35415"/>
                  </a:lnTo>
                  <a:lnTo>
                    <a:pt x="383032" y="62991"/>
                  </a:lnTo>
                  <a:lnTo>
                    <a:pt x="414795" y="102572"/>
                  </a:lnTo>
                  <a:lnTo>
                    <a:pt x="437499" y="148558"/>
                  </a:lnTo>
                  <a:lnTo>
                    <a:pt x="451129" y="200973"/>
                  </a:lnTo>
                  <a:lnTo>
                    <a:pt x="455675" y="259841"/>
                  </a:lnTo>
                  <a:lnTo>
                    <a:pt x="451129" y="319655"/>
                  </a:lnTo>
                  <a:lnTo>
                    <a:pt x="437499" y="372776"/>
                  </a:lnTo>
                  <a:lnTo>
                    <a:pt x="414795" y="419183"/>
                  </a:lnTo>
                  <a:lnTo>
                    <a:pt x="383032" y="458850"/>
                  </a:lnTo>
                  <a:lnTo>
                    <a:pt x="349406" y="486761"/>
                  </a:lnTo>
                  <a:lnTo>
                    <a:pt x="312340" y="506682"/>
                  </a:lnTo>
                  <a:lnTo>
                    <a:pt x="271821" y="518626"/>
                  </a:lnTo>
                  <a:lnTo>
                    <a:pt x="227837" y="522604"/>
                  </a:lnTo>
                  <a:lnTo>
                    <a:pt x="183854" y="518626"/>
                  </a:lnTo>
                  <a:lnTo>
                    <a:pt x="143335" y="506682"/>
                  </a:lnTo>
                  <a:lnTo>
                    <a:pt x="106269" y="486761"/>
                  </a:lnTo>
                  <a:lnTo>
                    <a:pt x="72644" y="458850"/>
                  </a:lnTo>
                  <a:lnTo>
                    <a:pt x="40880" y="419201"/>
                  </a:lnTo>
                  <a:lnTo>
                    <a:pt x="18176" y="372824"/>
                  </a:lnTo>
                  <a:lnTo>
                    <a:pt x="4546" y="319708"/>
                  </a:lnTo>
                  <a:lnTo>
                    <a:pt x="0" y="259841"/>
                  </a:lnTo>
                  <a:lnTo>
                    <a:pt x="4546" y="200955"/>
                  </a:lnTo>
                  <a:lnTo>
                    <a:pt x="18176" y="148510"/>
                  </a:lnTo>
                  <a:lnTo>
                    <a:pt x="40880" y="102518"/>
                  </a:lnTo>
                  <a:lnTo>
                    <a:pt x="72644" y="62991"/>
                  </a:lnTo>
                  <a:lnTo>
                    <a:pt x="105983" y="35415"/>
                  </a:lnTo>
                  <a:lnTo>
                    <a:pt x="142954" y="15732"/>
                  </a:lnTo>
                  <a:lnTo>
                    <a:pt x="183568" y="3931"/>
                  </a:lnTo>
                  <a:lnTo>
                    <a:pt x="22783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63482D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94" name="Google Shape;194;p1"/>
            <p:cNvSpPr/>
            <p:nvPr/>
          </p:nvSpPr>
          <p:spPr>
            <a:xfrm>
              <a:off x="3860280" y="1941480"/>
              <a:ext cx="308880" cy="555840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3879000" y="1420920"/>
              <a:ext cx="271440" cy="519480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3879000" y="1420920"/>
              <a:ext cx="271440" cy="519840"/>
            </a:xfrm>
            <a:custGeom>
              <a:rect b="b" l="l" r="r" t="t"/>
              <a:pathLst>
                <a:path extrusionOk="0" h="520064" w="271779">
                  <a:moveTo>
                    <a:pt x="184023" y="0"/>
                  </a:moveTo>
                  <a:lnTo>
                    <a:pt x="204430" y="1071"/>
                  </a:lnTo>
                  <a:lnTo>
                    <a:pt x="225837" y="4286"/>
                  </a:lnTo>
                  <a:lnTo>
                    <a:pt x="248245" y="9644"/>
                  </a:lnTo>
                  <a:lnTo>
                    <a:pt x="271652" y="17145"/>
                  </a:lnTo>
                  <a:lnTo>
                    <a:pt x="271652" y="87884"/>
                  </a:lnTo>
                  <a:lnTo>
                    <a:pt x="247392" y="78882"/>
                  </a:lnTo>
                  <a:lnTo>
                    <a:pt x="226631" y="72453"/>
                  </a:lnTo>
                  <a:lnTo>
                    <a:pt x="209395" y="68595"/>
                  </a:lnTo>
                  <a:lnTo>
                    <a:pt x="195706" y="67310"/>
                  </a:lnTo>
                  <a:lnTo>
                    <a:pt x="182536" y="68072"/>
                  </a:lnTo>
                  <a:lnTo>
                    <a:pt x="146176" y="93090"/>
                  </a:lnTo>
                  <a:lnTo>
                    <a:pt x="146176" y="102235"/>
                  </a:lnTo>
                  <a:lnTo>
                    <a:pt x="146176" y="178053"/>
                  </a:lnTo>
                  <a:lnTo>
                    <a:pt x="245490" y="178053"/>
                  </a:lnTo>
                  <a:lnTo>
                    <a:pt x="245490" y="243459"/>
                  </a:lnTo>
                  <a:lnTo>
                    <a:pt x="146176" y="243459"/>
                  </a:lnTo>
                  <a:lnTo>
                    <a:pt x="146176" y="519811"/>
                  </a:lnTo>
                  <a:lnTo>
                    <a:pt x="65912" y="519811"/>
                  </a:lnTo>
                  <a:lnTo>
                    <a:pt x="65912" y="243459"/>
                  </a:lnTo>
                  <a:lnTo>
                    <a:pt x="0" y="243459"/>
                  </a:lnTo>
                  <a:lnTo>
                    <a:pt x="0" y="178053"/>
                  </a:lnTo>
                  <a:lnTo>
                    <a:pt x="65912" y="178053"/>
                  </a:lnTo>
                  <a:lnTo>
                    <a:pt x="65912" y="102235"/>
                  </a:lnTo>
                  <a:lnTo>
                    <a:pt x="73802" y="63388"/>
                  </a:lnTo>
                  <a:lnTo>
                    <a:pt x="97409" y="32258"/>
                  </a:lnTo>
                  <a:lnTo>
                    <a:pt x="135239" y="8080"/>
                  </a:lnTo>
                  <a:lnTo>
                    <a:pt x="158255" y="2022"/>
                  </a:lnTo>
                  <a:lnTo>
                    <a:pt x="184023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63482D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197" name="Google Shape;197;p1"/>
          <p:cNvGrpSpPr/>
          <p:nvPr/>
        </p:nvGrpSpPr>
        <p:grpSpPr>
          <a:xfrm>
            <a:off x="4350960" y="1426320"/>
            <a:ext cx="3660120" cy="1066680"/>
            <a:chOff x="4350960" y="1426320"/>
            <a:chExt cx="3660120" cy="1066680"/>
          </a:xfrm>
        </p:grpSpPr>
        <p:sp>
          <p:nvSpPr>
            <p:cNvPr id="198" name="Google Shape;198;p1"/>
            <p:cNvSpPr/>
            <p:nvPr/>
          </p:nvSpPr>
          <p:spPr>
            <a:xfrm>
              <a:off x="4350960" y="1941480"/>
              <a:ext cx="453960" cy="551160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4368600" y="1426320"/>
              <a:ext cx="417240" cy="514080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4368600" y="1426680"/>
              <a:ext cx="417600" cy="514080"/>
            </a:xfrm>
            <a:custGeom>
              <a:rect b="b" l="l" r="r" t="t"/>
              <a:pathLst>
                <a:path extrusionOk="0" h="514350" w="417829">
                  <a:moveTo>
                    <a:pt x="0" y="0"/>
                  </a:moveTo>
                  <a:lnTo>
                    <a:pt x="417702" y="0"/>
                  </a:lnTo>
                  <a:lnTo>
                    <a:pt x="417702" y="74295"/>
                  </a:lnTo>
                  <a:lnTo>
                    <a:pt x="251332" y="74295"/>
                  </a:lnTo>
                  <a:lnTo>
                    <a:pt x="251332" y="513969"/>
                  </a:lnTo>
                  <a:lnTo>
                    <a:pt x="162178" y="513969"/>
                  </a:lnTo>
                  <a:lnTo>
                    <a:pt x="162178" y="74295"/>
                  </a:lnTo>
                  <a:lnTo>
                    <a:pt x="0" y="7429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63482D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01" name="Google Shape;201;p1"/>
            <p:cNvSpPr/>
            <p:nvPr/>
          </p:nvSpPr>
          <p:spPr>
            <a:xfrm>
              <a:off x="4815720" y="1937160"/>
              <a:ext cx="3195360" cy="555840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4834440" y="1426680"/>
              <a:ext cx="3158640" cy="621720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7365240" y="1918440"/>
              <a:ext cx="189360" cy="78480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6995520" y="1655640"/>
              <a:ext cx="177840" cy="227520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6442200" y="1655640"/>
              <a:ext cx="177840" cy="227520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7397280" y="1652760"/>
              <a:ext cx="107640" cy="122400"/>
            </a:xfrm>
            <a:prstGeom prst="rect">
              <a:avLst/>
            </a:prstGeom>
            <a:blipFill rotWithShape="1">
              <a:blip r:embed="rId2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4915080" y="1652760"/>
              <a:ext cx="153000" cy="66960"/>
            </a:xfrm>
            <a:prstGeom prst="rect">
              <a:avLst/>
            </a:prstGeom>
            <a:blipFill rotWithShape="1">
              <a:blip r:embed="rId2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4834440" y="1426680"/>
              <a:ext cx="3158640" cy="622080"/>
            </a:xfrm>
            <a:custGeom>
              <a:rect b="b" l="l" r="r" t="t"/>
              <a:pathLst>
                <a:path extrusionOk="0" h="622300" w="3159125">
                  <a:moveTo>
                    <a:pt x="2802509" y="169291"/>
                  </a:moveTo>
                  <a:lnTo>
                    <a:pt x="2882265" y="169291"/>
                  </a:lnTo>
                  <a:lnTo>
                    <a:pt x="2980563" y="425958"/>
                  </a:lnTo>
                  <a:lnTo>
                    <a:pt x="3078861" y="169291"/>
                  </a:lnTo>
                  <a:lnTo>
                    <a:pt x="3158870" y="169291"/>
                  </a:lnTo>
                  <a:lnTo>
                    <a:pt x="3012186" y="528828"/>
                  </a:lnTo>
                  <a:lnTo>
                    <a:pt x="2993897" y="567674"/>
                  </a:lnTo>
                  <a:lnTo>
                    <a:pt x="2961538" y="604424"/>
                  </a:lnTo>
                  <a:lnTo>
                    <a:pt x="2910586" y="618998"/>
                  </a:lnTo>
                  <a:lnTo>
                    <a:pt x="2889964" y="617950"/>
                  </a:lnTo>
                  <a:lnTo>
                    <a:pt x="2872866" y="614807"/>
                  </a:lnTo>
                  <a:lnTo>
                    <a:pt x="2859293" y="609568"/>
                  </a:lnTo>
                  <a:lnTo>
                    <a:pt x="2849244" y="602234"/>
                  </a:lnTo>
                  <a:lnTo>
                    <a:pt x="2849244" y="533908"/>
                  </a:lnTo>
                  <a:lnTo>
                    <a:pt x="2865963" y="540335"/>
                  </a:lnTo>
                  <a:lnTo>
                    <a:pt x="2881264" y="544941"/>
                  </a:lnTo>
                  <a:lnTo>
                    <a:pt x="2895161" y="547713"/>
                  </a:lnTo>
                  <a:lnTo>
                    <a:pt x="2907665" y="548639"/>
                  </a:lnTo>
                  <a:lnTo>
                    <a:pt x="2914268" y="548639"/>
                  </a:lnTo>
                  <a:lnTo>
                    <a:pt x="2939587" y="519981"/>
                  </a:lnTo>
                  <a:lnTo>
                    <a:pt x="2942590" y="511810"/>
                  </a:lnTo>
                  <a:lnTo>
                    <a:pt x="2802509" y="169291"/>
                  </a:lnTo>
                  <a:close/>
                  <a:moveTo>
                    <a:pt x="546226" y="169291"/>
                  </a:moveTo>
                  <a:lnTo>
                    <a:pt x="611282" y="178450"/>
                  </a:lnTo>
                  <a:lnTo>
                    <a:pt x="657478" y="205994"/>
                  </a:lnTo>
                  <a:lnTo>
                    <a:pt x="684895" y="246205"/>
                  </a:lnTo>
                  <a:lnTo>
                    <a:pt x="698118" y="297942"/>
                  </a:lnTo>
                  <a:lnTo>
                    <a:pt x="617092" y="297942"/>
                  </a:lnTo>
                  <a:lnTo>
                    <a:pt x="614376" y="284537"/>
                  </a:lnTo>
                  <a:lnTo>
                    <a:pt x="609838" y="272335"/>
                  </a:lnTo>
                  <a:lnTo>
                    <a:pt x="576198" y="240379"/>
                  </a:lnTo>
                  <a:lnTo>
                    <a:pt x="549147" y="236600"/>
                  </a:lnTo>
                  <a:lnTo>
                    <a:pt x="534171" y="237908"/>
                  </a:lnTo>
                  <a:lnTo>
                    <a:pt x="497077" y="257429"/>
                  </a:lnTo>
                  <a:lnTo>
                    <a:pt x="472789" y="296100"/>
                  </a:lnTo>
                  <a:lnTo>
                    <a:pt x="464692" y="347345"/>
                  </a:lnTo>
                  <a:lnTo>
                    <a:pt x="466528" y="374034"/>
                  </a:lnTo>
                  <a:lnTo>
                    <a:pt x="481248" y="417175"/>
                  </a:lnTo>
                  <a:lnTo>
                    <a:pt x="517953" y="449802"/>
                  </a:lnTo>
                  <a:lnTo>
                    <a:pt x="546226" y="455168"/>
                  </a:lnTo>
                  <a:lnTo>
                    <a:pt x="563399" y="453830"/>
                  </a:lnTo>
                  <a:lnTo>
                    <a:pt x="604012" y="433578"/>
                  </a:lnTo>
                  <a:lnTo>
                    <a:pt x="623532" y="390376"/>
                  </a:lnTo>
                  <a:lnTo>
                    <a:pt x="624839" y="370586"/>
                  </a:lnTo>
                  <a:lnTo>
                    <a:pt x="706881" y="370586"/>
                  </a:lnTo>
                  <a:lnTo>
                    <a:pt x="694388" y="434165"/>
                  </a:lnTo>
                  <a:lnTo>
                    <a:pt x="663320" y="482219"/>
                  </a:lnTo>
                  <a:lnTo>
                    <a:pt x="613870" y="512508"/>
                  </a:lnTo>
                  <a:lnTo>
                    <a:pt x="546226" y="522605"/>
                  </a:lnTo>
                  <a:lnTo>
                    <a:pt x="514955" y="519910"/>
                  </a:lnTo>
                  <a:lnTo>
                    <a:pt x="460698" y="498280"/>
                  </a:lnTo>
                  <a:lnTo>
                    <a:pt x="413545" y="450222"/>
                  </a:lnTo>
                  <a:lnTo>
                    <a:pt x="385974" y="382785"/>
                  </a:lnTo>
                  <a:lnTo>
                    <a:pt x="382523" y="344424"/>
                  </a:lnTo>
                  <a:lnTo>
                    <a:pt x="385615" y="306161"/>
                  </a:lnTo>
                  <a:lnTo>
                    <a:pt x="410277" y="241303"/>
                  </a:lnTo>
                  <a:lnTo>
                    <a:pt x="456019" y="194847"/>
                  </a:lnTo>
                  <a:lnTo>
                    <a:pt x="513220" y="172126"/>
                  </a:lnTo>
                  <a:lnTo>
                    <a:pt x="546226" y="169291"/>
                  </a:lnTo>
                  <a:close/>
                  <a:moveTo>
                    <a:pt x="2613914" y="166243"/>
                  </a:moveTo>
                  <a:lnTo>
                    <a:pt x="2637966" y="167886"/>
                  </a:lnTo>
                  <a:lnTo>
                    <a:pt x="2659459" y="172815"/>
                  </a:lnTo>
                  <a:lnTo>
                    <a:pt x="2678404" y="181030"/>
                  </a:lnTo>
                  <a:lnTo>
                    <a:pt x="2694813" y="192532"/>
                  </a:lnTo>
                  <a:lnTo>
                    <a:pt x="2708743" y="181030"/>
                  </a:lnTo>
                  <a:lnTo>
                    <a:pt x="2725197" y="172815"/>
                  </a:lnTo>
                  <a:lnTo>
                    <a:pt x="2744176" y="167886"/>
                  </a:lnTo>
                  <a:lnTo>
                    <a:pt x="2765678" y="166243"/>
                  </a:lnTo>
                  <a:lnTo>
                    <a:pt x="2800858" y="166243"/>
                  </a:lnTo>
                  <a:lnTo>
                    <a:pt x="2800858" y="236600"/>
                  </a:lnTo>
                  <a:lnTo>
                    <a:pt x="2779142" y="230768"/>
                  </a:lnTo>
                  <a:lnTo>
                    <a:pt x="2758773" y="227758"/>
                  </a:lnTo>
                  <a:lnTo>
                    <a:pt x="2739761" y="227582"/>
                  </a:lnTo>
                  <a:lnTo>
                    <a:pt x="2722117" y="230250"/>
                  </a:lnTo>
                  <a:lnTo>
                    <a:pt x="2731025" y="241105"/>
                  </a:lnTo>
                  <a:lnTo>
                    <a:pt x="2737373" y="254031"/>
                  </a:lnTo>
                  <a:lnTo>
                    <a:pt x="2741173" y="269005"/>
                  </a:lnTo>
                  <a:lnTo>
                    <a:pt x="2742438" y="286004"/>
                  </a:lnTo>
                  <a:lnTo>
                    <a:pt x="2740271" y="312842"/>
                  </a:lnTo>
                  <a:lnTo>
                    <a:pt x="2722935" y="358423"/>
                  </a:lnTo>
                  <a:lnTo>
                    <a:pt x="2690165" y="391025"/>
                  </a:lnTo>
                  <a:lnTo>
                    <a:pt x="2644723" y="406836"/>
                  </a:lnTo>
                  <a:lnTo>
                    <a:pt x="2616835" y="408813"/>
                  </a:lnTo>
                  <a:lnTo>
                    <a:pt x="2601285" y="407906"/>
                  </a:lnTo>
                  <a:lnTo>
                    <a:pt x="2586069" y="405177"/>
                  </a:lnTo>
                  <a:lnTo>
                    <a:pt x="2571186" y="400615"/>
                  </a:lnTo>
                  <a:lnTo>
                    <a:pt x="2556637" y="394208"/>
                  </a:lnTo>
                  <a:lnTo>
                    <a:pt x="2552065" y="398907"/>
                  </a:lnTo>
                  <a:lnTo>
                    <a:pt x="2549906" y="403733"/>
                  </a:lnTo>
                  <a:lnTo>
                    <a:pt x="2549906" y="408686"/>
                  </a:lnTo>
                  <a:lnTo>
                    <a:pt x="2549906" y="413512"/>
                  </a:lnTo>
                  <a:lnTo>
                    <a:pt x="2592514" y="432869"/>
                  </a:lnTo>
                  <a:lnTo>
                    <a:pt x="2638190" y="436352"/>
                  </a:lnTo>
                  <a:lnTo>
                    <a:pt x="2688395" y="439312"/>
                  </a:lnTo>
                  <a:lnTo>
                    <a:pt x="2714878" y="440817"/>
                  </a:lnTo>
                  <a:lnTo>
                    <a:pt x="2730188" y="444678"/>
                  </a:lnTo>
                  <a:lnTo>
                    <a:pt x="2774547" y="476293"/>
                  </a:lnTo>
                  <a:lnTo>
                    <a:pt x="2789173" y="522478"/>
                  </a:lnTo>
                  <a:lnTo>
                    <a:pt x="2787552" y="541099"/>
                  </a:lnTo>
                  <a:lnTo>
                    <a:pt x="2763139" y="587248"/>
                  </a:lnTo>
                  <a:lnTo>
                    <a:pt x="2709322" y="613251"/>
                  </a:lnTo>
                  <a:lnTo>
                    <a:pt x="2667912" y="619752"/>
                  </a:lnTo>
                  <a:lnTo>
                    <a:pt x="2616835" y="621919"/>
                  </a:lnTo>
                  <a:lnTo>
                    <a:pt x="2573402" y="619752"/>
                  </a:lnTo>
                  <a:lnTo>
                    <a:pt x="2508875" y="602416"/>
                  </a:lnTo>
                  <a:lnTo>
                    <a:pt x="2477801" y="575175"/>
                  </a:lnTo>
                  <a:lnTo>
                    <a:pt x="2464942" y="531241"/>
                  </a:lnTo>
                  <a:lnTo>
                    <a:pt x="2465994" y="520501"/>
                  </a:lnTo>
                  <a:lnTo>
                    <a:pt x="2488344" y="486527"/>
                  </a:lnTo>
                  <a:lnTo>
                    <a:pt x="2514472" y="473329"/>
                  </a:lnTo>
                  <a:lnTo>
                    <a:pt x="2510663" y="473837"/>
                  </a:lnTo>
                  <a:lnTo>
                    <a:pt x="2483770" y="442134"/>
                  </a:lnTo>
                  <a:lnTo>
                    <a:pt x="2479547" y="417449"/>
                  </a:lnTo>
                  <a:lnTo>
                    <a:pt x="2482266" y="402115"/>
                  </a:lnTo>
                  <a:lnTo>
                    <a:pt x="2490438" y="387746"/>
                  </a:lnTo>
                  <a:lnTo>
                    <a:pt x="2504086" y="374354"/>
                  </a:lnTo>
                  <a:lnTo>
                    <a:pt x="2523236" y="361950"/>
                  </a:lnTo>
                  <a:lnTo>
                    <a:pt x="2509214" y="346636"/>
                  </a:lnTo>
                  <a:lnTo>
                    <a:pt x="2499169" y="328882"/>
                  </a:lnTo>
                  <a:lnTo>
                    <a:pt x="2493125" y="308675"/>
                  </a:lnTo>
                  <a:lnTo>
                    <a:pt x="2491104" y="286004"/>
                  </a:lnTo>
                  <a:lnTo>
                    <a:pt x="2493271" y="261427"/>
                  </a:lnTo>
                  <a:lnTo>
                    <a:pt x="2510607" y="218513"/>
                  </a:lnTo>
                  <a:lnTo>
                    <a:pt x="2543994" y="185316"/>
                  </a:lnTo>
                  <a:lnTo>
                    <a:pt x="2588051" y="168362"/>
                  </a:lnTo>
                  <a:lnTo>
                    <a:pt x="2613914" y="166243"/>
                  </a:lnTo>
                  <a:close/>
                  <a:moveTo>
                    <a:pt x="2250059" y="166243"/>
                  </a:moveTo>
                  <a:lnTo>
                    <a:pt x="2312923" y="177657"/>
                  </a:lnTo>
                  <a:lnTo>
                    <a:pt x="2364359" y="211836"/>
                  </a:lnTo>
                  <a:lnTo>
                    <a:pt x="2403506" y="270383"/>
                  </a:lnTo>
                  <a:lnTo>
                    <a:pt x="2416556" y="341503"/>
                  </a:lnTo>
                  <a:lnTo>
                    <a:pt x="2413293" y="379622"/>
                  </a:lnTo>
                  <a:lnTo>
                    <a:pt x="2387195" y="445623"/>
                  </a:lnTo>
                  <a:lnTo>
                    <a:pt x="2339784" y="493698"/>
                  </a:lnTo>
                  <a:lnTo>
                    <a:pt x="2282634" y="516800"/>
                  </a:lnTo>
                  <a:lnTo>
                    <a:pt x="2250059" y="519684"/>
                  </a:lnTo>
                  <a:lnTo>
                    <a:pt x="2217338" y="516800"/>
                  </a:lnTo>
                  <a:lnTo>
                    <a:pt x="2160137" y="493698"/>
                  </a:lnTo>
                  <a:lnTo>
                    <a:pt x="2112795" y="445641"/>
                  </a:lnTo>
                  <a:lnTo>
                    <a:pt x="2086697" y="379676"/>
                  </a:lnTo>
                  <a:lnTo>
                    <a:pt x="2083435" y="341503"/>
                  </a:lnTo>
                  <a:lnTo>
                    <a:pt x="2086697" y="304329"/>
                  </a:lnTo>
                  <a:lnTo>
                    <a:pt x="2112795" y="239508"/>
                  </a:lnTo>
                  <a:lnTo>
                    <a:pt x="2159851" y="191906"/>
                  </a:lnTo>
                  <a:lnTo>
                    <a:pt x="2217052" y="169098"/>
                  </a:lnTo>
                  <a:lnTo>
                    <a:pt x="2250059" y="166243"/>
                  </a:lnTo>
                  <a:close/>
                  <a:moveTo>
                    <a:pt x="1696846" y="166243"/>
                  </a:moveTo>
                  <a:lnTo>
                    <a:pt x="1759711" y="177657"/>
                  </a:lnTo>
                  <a:lnTo>
                    <a:pt x="1811146" y="211836"/>
                  </a:lnTo>
                  <a:lnTo>
                    <a:pt x="1850294" y="270383"/>
                  </a:lnTo>
                  <a:lnTo>
                    <a:pt x="1863343" y="341503"/>
                  </a:lnTo>
                  <a:lnTo>
                    <a:pt x="1860081" y="379622"/>
                  </a:lnTo>
                  <a:lnTo>
                    <a:pt x="1833983" y="445623"/>
                  </a:lnTo>
                  <a:lnTo>
                    <a:pt x="1786572" y="493698"/>
                  </a:lnTo>
                  <a:lnTo>
                    <a:pt x="1729422" y="516800"/>
                  </a:lnTo>
                  <a:lnTo>
                    <a:pt x="1696846" y="519684"/>
                  </a:lnTo>
                  <a:lnTo>
                    <a:pt x="1664126" y="516800"/>
                  </a:lnTo>
                  <a:lnTo>
                    <a:pt x="1606925" y="493698"/>
                  </a:lnTo>
                  <a:lnTo>
                    <a:pt x="1559583" y="445641"/>
                  </a:lnTo>
                  <a:lnTo>
                    <a:pt x="1533485" y="379676"/>
                  </a:lnTo>
                  <a:lnTo>
                    <a:pt x="1530222" y="341503"/>
                  </a:lnTo>
                  <a:lnTo>
                    <a:pt x="1533485" y="304329"/>
                  </a:lnTo>
                  <a:lnTo>
                    <a:pt x="1559583" y="239508"/>
                  </a:lnTo>
                  <a:lnTo>
                    <a:pt x="1606639" y="191906"/>
                  </a:lnTo>
                  <a:lnTo>
                    <a:pt x="1663840" y="169098"/>
                  </a:lnTo>
                  <a:lnTo>
                    <a:pt x="1696846" y="166243"/>
                  </a:lnTo>
                  <a:close/>
                  <a:moveTo>
                    <a:pt x="1336166" y="166243"/>
                  </a:moveTo>
                  <a:lnTo>
                    <a:pt x="1392475" y="175466"/>
                  </a:lnTo>
                  <a:lnTo>
                    <a:pt x="1435734" y="203073"/>
                  </a:lnTo>
                  <a:lnTo>
                    <a:pt x="1460148" y="246399"/>
                  </a:lnTo>
                  <a:lnTo>
                    <a:pt x="1461769" y="262763"/>
                  </a:lnTo>
                  <a:lnTo>
                    <a:pt x="1461769" y="513969"/>
                  </a:lnTo>
                  <a:lnTo>
                    <a:pt x="1381505" y="513969"/>
                  </a:lnTo>
                  <a:lnTo>
                    <a:pt x="1381505" y="280288"/>
                  </a:lnTo>
                  <a:lnTo>
                    <a:pt x="1380819" y="269241"/>
                  </a:lnTo>
                  <a:lnTo>
                    <a:pt x="1352296" y="231648"/>
                  </a:lnTo>
                  <a:lnTo>
                    <a:pt x="1327403" y="227837"/>
                  </a:lnTo>
                  <a:lnTo>
                    <a:pt x="1314588" y="229506"/>
                  </a:lnTo>
                  <a:lnTo>
                    <a:pt x="1275333" y="254635"/>
                  </a:lnTo>
                  <a:lnTo>
                    <a:pt x="1244473" y="296878"/>
                  </a:lnTo>
                  <a:lnTo>
                    <a:pt x="1234185" y="341503"/>
                  </a:lnTo>
                  <a:lnTo>
                    <a:pt x="1234185" y="513969"/>
                  </a:lnTo>
                  <a:lnTo>
                    <a:pt x="1153794" y="513969"/>
                  </a:lnTo>
                  <a:lnTo>
                    <a:pt x="1153794" y="172212"/>
                  </a:lnTo>
                  <a:lnTo>
                    <a:pt x="1234185" y="172212"/>
                  </a:lnTo>
                  <a:lnTo>
                    <a:pt x="1234185" y="227584"/>
                  </a:lnTo>
                  <a:lnTo>
                    <a:pt x="1254924" y="200747"/>
                  </a:lnTo>
                  <a:lnTo>
                    <a:pt x="1278842" y="181578"/>
                  </a:lnTo>
                  <a:lnTo>
                    <a:pt x="1305927" y="170076"/>
                  </a:lnTo>
                  <a:lnTo>
                    <a:pt x="1336166" y="166243"/>
                  </a:lnTo>
                  <a:close/>
                  <a:moveTo>
                    <a:pt x="163702" y="166243"/>
                  </a:moveTo>
                  <a:lnTo>
                    <a:pt x="223678" y="176498"/>
                  </a:lnTo>
                  <a:lnTo>
                    <a:pt x="272033" y="207137"/>
                  </a:lnTo>
                  <a:lnTo>
                    <a:pt x="306895" y="268779"/>
                  </a:lnTo>
                  <a:lnTo>
                    <a:pt x="315610" y="308560"/>
                  </a:lnTo>
                  <a:lnTo>
                    <a:pt x="318515" y="354330"/>
                  </a:lnTo>
                  <a:lnTo>
                    <a:pt x="82168" y="354330"/>
                  </a:lnTo>
                  <a:lnTo>
                    <a:pt x="83887" y="377070"/>
                  </a:lnTo>
                  <a:lnTo>
                    <a:pt x="97706" y="414408"/>
                  </a:lnTo>
                  <a:lnTo>
                    <a:pt x="136413" y="446500"/>
                  </a:lnTo>
                  <a:lnTo>
                    <a:pt x="169544" y="452374"/>
                  </a:lnTo>
                  <a:lnTo>
                    <a:pt x="186358" y="451377"/>
                  </a:lnTo>
                  <a:lnTo>
                    <a:pt x="221487" y="436625"/>
                  </a:lnTo>
                  <a:lnTo>
                    <a:pt x="239394" y="388112"/>
                  </a:lnTo>
                  <a:lnTo>
                    <a:pt x="321437" y="388112"/>
                  </a:lnTo>
                  <a:lnTo>
                    <a:pt x="305022" y="442467"/>
                  </a:lnTo>
                  <a:lnTo>
                    <a:pt x="280796" y="479298"/>
                  </a:lnTo>
                  <a:lnTo>
                    <a:pt x="232790" y="509587"/>
                  </a:lnTo>
                  <a:lnTo>
                    <a:pt x="169544" y="519684"/>
                  </a:lnTo>
                  <a:lnTo>
                    <a:pt x="134250" y="516800"/>
                  </a:lnTo>
                  <a:lnTo>
                    <a:pt x="74140" y="493698"/>
                  </a:lnTo>
                  <a:lnTo>
                    <a:pt x="27753" y="446766"/>
                  </a:lnTo>
                  <a:lnTo>
                    <a:pt x="3091" y="380765"/>
                  </a:lnTo>
                  <a:lnTo>
                    <a:pt x="0" y="341503"/>
                  </a:lnTo>
                  <a:lnTo>
                    <a:pt x="3262" y="303069"/>
                  </a:lnTo>
                  <a:lnTo>
                    <a:pt x="29360" y="236775"/>
                  </a:lnTo>
                  <a:lnTo>
                    <a:pt x="75156" y="190246"/>
                  </a:lnTo>
                  <a:lnTo>
                    <a:pt x="130885" y="168910"/>
                  </a:lnTo>
                  <a:lnTo>
                    <a:pt x="163702" y="166243"/>
                  </a:lnTo>
                  <a:close/>
                  <a:moveTo>
                    <a:pt x="1933828" y="0"/>
                  </a:moveTo>
                  <a:lnTo>
                    <a:pt x="2014219" y="0"/>
                  </a:lnTo>
                  <a:lnTo>
                    <a:pt x="2014219" y="513969"/>
                  </a:lnTo>
                  <a:lnTo>
                    <a:pt x="1933828" y="513969"/>
                  </a:lnTo>
                  <a:lnTo>
                    <a:pt x="1933828" y="0"/>
                  </a:lnTo>
                  <a:close/>
                  <a:moveTo>
                    <a:pt x="769746" y="0"/>
                  </a:moveTo>
                  <a:lnTo>
                    <a:pt x="850138" y="0"/>
                  </a:lnTo>
                  <a:lnTo>
                    <a:pt x="850138" y="227584"/>
                  </a:lnTo>
                  <a:lnTo>
                    <a:pt x="869545" y="200747"/>
                  </a:lnTo>
                  <a:lnTo>
                    <a:pt x="892524" y="181578"/>
                  </a:lnTo>
                  <a:lnTo>
                    <a:pt x="919075" y="170076"/>
                  </a:lnTo>
                  <a:lnTo>
                    <a:pt x="949197" y="166243"/>
                  </a:lnTo>
                  <a:lnTo>
                    <a:pt x="979890" y="168191"/>
                  </a:lnTo>
                  <a:lnTo>
                    <a:pt x="1028225" y="183709"/>
                  </a:lnTo>
                  <a:lnTo>
                    <a:pt x="1059826" y="213804"/>
                  </a:lnTo>
                  <a:lnTo>
                    <a:pt x="1075741" y="250952"/>
                  </a:lnTo>
                  <a:lnTo>
                    <a:pt x="1077721" y="271525"/>
                  </a:lnTo>
                  <a:lnTo>
                    <a:pt x="1077721" y="513969"/>
                  </a:lnTo>
                  <a:lnTo>
                    <a:pt x="997457" y="513969"/>
                  </a:lnTo>
                  <a:lnTo>
                    <a:pt x="997457" y="286004"/>
                  </a:lnTo>
                  <a:lnTo>
                    <a:pt x="996624" y="272307"/>
                  </a:lnTo>
                  <a:lnTo>
                    <a:pt x="977219" y="234910"/>
                  </a:lnTo>
                  <a:lnTo>
                    <a:pt x="949197" y="227837"/>
                  </a:lnTo>
                  <a:lnTo>
                    <a:pt x="935291" y="229334"/>
                  </a:lnTo>
                  <a:lnTo>
                    <a:pt x="897001" y="251587"/>
                  </a:lnTo>
                  <a:lnTo>
                    <a:pt x="870045" y="288258"/>
                  </a:lnTo>
                  <a:lnTo>
                    <a:pt x="850138" y="336931"/>
                  </a:lnTo>
                  <a:lnTo>
                    <a:pt x="850138" y="513969"/>
                  </a:lnTo>
                  <a:lnTo>
                    <a:pt x="769746" y="513969"/>
                  </a:lnTo>
                  <a:lnTo>
                    <a:pt x="769746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63482D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209" name="Google Shape;209;p1"/>
          <p:cNvGrpSpPr/>
          <p:nvPr/>
        </p:nvGrpSpPr>
        <p:grpSpPr>
          <a:xfrm>
            <a:off x="0" y="2246040"/>
            <a:ext cx="9143640" cy="4611600"/>
            <a:chOff x="0" y="2246040"/>
            <a:chExt cx="9143640" cy="4611600"/>
          </a:xfrm>
        </p:grpSpPr>
        <p:sp>
          <p:nvSpPr>
            <p:cNvPr id="210" name="Google Shape;210;p1"/>
            <p:cNvSpPr/>
            <p:nvPr/>
          </p:nvSpPr>
          <p:spPr>
            <a:xfrm>
              <a:off x="1837800" y="2854440"/>
              <a:ext cx="491760" cy="557280"/>
            </a:xfrm>
            <a:prstGeom prst="rect">
              <a:avLst/>
            </a:prstGeom>
            <a:blipFill rotWithShape="1">
              <a:blip r:embed="rId2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1856160" y="2335320"/>
              <a:ext cx="455400" cy="522360"/>
            </a:xfrm>
            <a:prstGeom prst="rect">
              <a:avLst/>
            </a:prstGeom>
            <a:blipFill rotWithShape="1">
              <a:blip r:embed="rId2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856160" y="2335320"/>
              <a:ext cx="455400" cy="522360"/>
            </a:xfrm>
            <a:custGeom>
              <a:rect b="b" l="l" r="r" t="t"/>
              <a:pathLst>
                <a:path extrusionOk="0" h="522605" w="455930">
                  <a:moveTo>
                    <a:pt x="227837" y="70230"/>
                  </a:moveTo>
                  <a:lnTo>
                    <a:pt x="178784" y="80581"/>
                  </a:lnTo>
                  <a:lnTo>
                    <a:pt x="134874" y="111505"/>
                  </a:lnTo>
                  <a:lnTo>
                    <a:pt x="99663" y="172100"/>
                  </a:lnTo>
                  <a:lnTo>
                    <a:pt x="90832" y="212572"/>
                  </a:lnTo>
                  <a:lnTo>
                    <a:pt x="87883" y="259841"/>
                  </a:lnTo>
                  <a:lnTo>
                    <a:pt x="90832" y="308038"/>
                  </a:lnTo>
                  <a:lnTo>
                    <a:pt x="99663" y="349186"/>
                  </a:lnTo>
                  <a:lnTo>
                    <a:pt x="134874" y="410337"/>
                  </a:lnTo>
                  <a:lnTo>
                    <a:pt x="179165" y="441833"/>
                  </a:lnTo>
                  <a:lnTo>
                    <a:pt x="227837" y="452374"/>
                  </a:lnTo>
                  <a:lnTo>
                    <a:pt x="252702" y="449734"/>
                  </a:lnTo>
                  <a:lnTo>
                    <a:pt x="299096" y="428692"/>
                  </a:lnTo>
                  <a:lnTo>
                    <a:pt x="341270" y="383286"/>
                  </a:lnTo>
                  <a:lnTo>
                    <a:pt x="364841" y="308038"/>
                  </a:lnTo>
                  <a:lnTo>
                    <a:pt x="367792" y="259841"/>
                  </a:lnTo>
                  <a:lnTo>
                    <a:pt x="364841" y="212643"/>
                  </a:lnTo>
                  <a:lnTo>
                    <a:pt x="355996" y="172196"/>
                  </a:lnTo>
                  <a:lnTo>
                    <a:pt x="320675" y="111505"/>
                  </a:lnTo>
                  <a:lnTo>
                    <a:pt x="276828" y="80581"/>
                  </a:lnTo>
                  <a:lnTo>
                    <a:pt x="227837" y="70230"/>
                  </a:lnTo>
                  <a:close/>
                  <a:moveTo>
                    <a:pt x="227837" y="0"/>
                  </a:moveTo>
                  <a:lnTo>
                    <a:pt x="272107" y="3931"/>
                  </a:lnTo>
                  <a:lnTo>
                    <a:pt x="312721" y="15732"/>
                  </a:lnTo>
                  <a:lnTo>
                    <a:pt x="349692" y="35415"/>
                  </a:lnTo>
                  <a:lnTo>
                    <a:pt x="383031" y="62991"/>
                  </a:lnTo>
                  <a:lnTo>
                    <a:pt x="414795" y="102572"/>
                  </a:lnTo>
                  <a:lnTo>
                    <a:pt x="437499" y="148558"/>
                  </a:lnTo>
                  <a:lnTo>
                    <a:pt x="451129" y="200973"/>
                  </a:lnTo>
                  <a:lnTo>
                    <a:pt x="455675" y="259841"/>
                  </a:lnTo>
                  <a:lnTo>
                    <a:pt x="451129" y="319655"/>
                  </a:lnTo>
                  <a:lnTo>
                    <a:pt x="437499" y="372776"/>
                  </a:lnTo>
                  <a:lnTo>
                    <a:pt x="414795" y="419183"/>
                  </a:lnTo>
                  <a:lnTo>
                    <a:pt x="383031" y="458850"/>
                  </a:lnTo>
                  <a:lnTo>
                    <a:pt x="349406" y="486761"/>
                  </a:lnTo>
                  <a:lnTo>
                    <a:pt x="312340" y="506682"/>
                  </a:lnTo>
                  <a:lnTo>
                    <a:pt x="271821" y="518626"/>
                  </a:lnTo>
                  <a:lnTo>
                    <a:pt x="227837" y="522604"/>
                  </a:lnTo>
                  <a:lnTo>
                    <a:pt x="183854" y="518626"/>
                  </a:lnTo>
                  <a:lnTo>
                    <a:pt x="143335" y="506682"/>
                  </a:lnTo>
                  <a:lnTo>
                    <a:pt x="106269" y="486761"/>
                  </a:lnTo>
                  <a:lnTo>
                    <a:pt x="72643" y="458850"/>
                  </a:lnTo>
                  <a:lnTo>
                    <a:pt x="40880" y="419201"/>
                  </a:lnTo>
                  <a:lnTo>
                    <a:pt x="18176" y="372824"/>
                  </a:lnTo>
                  <a:lnTo>
                    <a:pt x="4546" y="319708"/>
                  </a:lnTo>
                  <a:lnTo>
                    <a:pt x="0" y="259841"/>
                  </a:lnTo>
                  <a:lnTo>
                    <a:pt x="4546" y="200955"/>
                  </a:lnTo>
                  <a:lnTo>
                    <a:pt x="18176" y="148510"/>
                  </a:lnTo>
                  <a:lnTo>
                    <a:pt x="40880" y="102518"/>
                  </a:lnTo>
                  <a:lnTo>
                    <a:pt x="72643" y="62991"/>
                  </a:lnTo>
                  <a:lnTo>
                    <a:pt x="105983" y="35415"/>
                  </a:lnTo>
                  <a:lnTo>
                    <a:pt x="142954" y="15732"/>
                  </a:lnTo>
                  <a:lnTo>
                    <a:pt x="183568" y="3931"/>
                  </a:lnTo>
                  <a:lnTo>
                    <a:pt x="22783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63482D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3" name="Google Shape;213;p1"/>
            <p:cNvSpPr/>
            <p:nvPr/>
          </p:nvSpPr>
          <p:spPr>
            <a:xfrm>
              <a:off x="2374560" y="2851560"/>
              <a:ext cx="4480200" cy="645840"/>
            </a:xfrm>
            <a:prstGeom prst="rect">
              <a:avLst/>
            </a:prstGeom>
            <a:blipFill rotWithShape="1">
              <a:blip r:embed="rId2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2392920" y="2250360"/>
              <a:ext cx="4443120" cy="612720"/>
            </a:xfrm>
            <a:prstGeom prst="rect">
              <a:avLst/>
            </a:prstGeom>
            <a:blipFill rotWithShape="1">
              <a:blip r:embed="rId2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5846400" y="2570040"/>
              <a:ext cx="177840" cy="227520"/>
            </a:xfrm>
            <a:prstGeom prst="rect">
              <a:avLst/>
            </a:prstGeom>
            <a:blipFill rotWithShape="1">
              <a:blip r:embed="rId2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5038920" y="2684160"/>
              <a:ext cx="144360" cy="113400"/>
            </a:xfrm>
            <a:prstGeom prst="rect">
              <a:avLst/>
            </a:prstGeom>
            <a:blipFill rotWithShape="1">
              <a:blip r:embed="rId2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3903120" y="2567160"/>
              <a:ext cx="163080" cy="230400"/>
            </a:xfrm>
            <a:prstGeom prst="rect">
              <a:avLst/>
            </a:prstGeom>
            <a:blipFill rotWithShape="1">
              <a:blip r:embed="rId2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2392920" y="2341080"/>
              <a:ext cx="4081320" cy="522360"/>
            </a:xfrm>
            <a:custGeom>
              <a:rect b="b" l="l" r="r" t="t"/>
              <a:pathLst>
                <a:path extrusionOk="0" h="522605" w="4081779">
                  <a:moveTo>
                    <a:pt x="3226054" y="172212"/>
                  </a:moveTo>
                  <a:lnTo>
                    <a:pt x="3306444" y="172212"/>
                  </a:lnTo>
                  <a:lnTo>
                    <a:pt x="3306444" y="513969"/>
                  </a:lnTo>
                  <a:lnTo>
                    <a:pt x="3226054" y="513969"/>
                  </a:lnTo>
                  <a:lnTo>
                    <a:pt x="3226054" y="172212"/>
                  </a:lnTo>
                  <a:close/>
                  <a:moveTo>
                    <a:pt x="1813560" y="172212"/>
                  </a:moveTo>
                  <a:lnTo>
                    <a:pt x="1893951" y="172212"/>
                  </a:lnTo>
                  <a:lnTo>
                    <a:pt x="1893951" y="397001"/>
                  </a:lnTo>
                  <a:lnTo>
                    <a:pt x="1894879" y="412597"/>
                  </a:lnTo>
                  <a:lnTo>
                    <a:pt x="1915761" y="450909"/>
                  </a:lnTo>
                  <a:lnTo>
                    <a:pt x="1943353" y="458088"/>
                  </a:lnTo>
                  <a:lnTo>
                    <a:pt x="1959621" y="456398"/>
                  </a:lnTo>
                  <a:lnTo>
                    <a:pt x="2003805" y="431038"/>
                  </a:lnTo>
                  <a:lnTo>
                    <a:pt x="2031873" y="388731"/>
                  </a:lnTo>
                  <a:lnTo>
                    <a:pt x="2041271" y="344424"/>
                  </a:lnTo>
                  <a:lnTo>
                    <a:pt x="2041271" y="172212"/>
                  </a:lnTo>
                  <a:lnTo>
                    <a:pt x="2121535" y="172212"/>
                  </a:lnTo>
                  <a:lnTo>
                    <a:pt x="2121535" y="513969"/>
                  </a:lnTo>
                  <a:lnTo>
                    <a:pt x="2041271" y="513969"/>
                  </a:lnTo>
                  <a:lnTo>
                    <a:pt x="2041271" y="455549"/>
                  </a:lnTo>
                  <a:lnTo>
                    <a:pt x="2023121" y="483625"/>
                  </a:lnTo>
                  <a:lnTo>
                    <a:pt x="2000281" y="503666"/>
                  </a:lnTo>
                  <a:lnTo>
                    <a:pt x="1972726" y="515681"/>
                  </a:lnTo>
                  <a:lnTo>
                    <a:pt x="1940433" y="519684"/>
                  </a:lnTo>
                  <a:lnTo>
                    <a:pt x="1910095" y="517870"/>
                  </a:lnTo>
                  <a:lnTo>
                    <a:pt x="1862851" y="503289"/>
                  </a:lnTo>
                  <a:lnTo>
                    <a:pt x="1831776" y="475402"/>
                  </a:lnTo>
                  <a:lnTo>
                    <a:pt x="1815584" y="438878"/>
                  </a:lnTo>
                  <a:lnTo>
                    <a:pt x="1813560" y="417449"/>
                  </a:lnTo>
                  <a:lnTo>
                    <a:pt x="1813560" y="172212"/>
                  </a:lnTo>
                  <a:close/>
                  <a:moveTo>
                    <a:pt x="2356612" y="169291"/>
                  </a:moveTo>
                  <a:lnTo>
                    <a:pt x="2421667" y="178450"/>
                  </a:lnTo>
                  <a:lnTo>
                    <a:pt x="2467864" y="205994"/>
                  </a:lnTo>
                  <a:lnTo>
                    <a:pt x="2495280" y="246205"/>
                  </a:lnTo>
                  <a:lnTo>
                    <a:pt x="2508504" y="297942"/>
                  </a:lnTo>
                  <a:lnTo>
                    <a:pt x="2427478" y="297942"/>
                  </a:lnTo>
                  <a:lnTo>
                    <a:pt x="2424761" y="284537"/>
                  </a:lnTo>
                  <a:lnTo>
                    <a:pt x="2420223" y="272335"/>
                  </a:lnTo>
                  <a:lnTo>
                    <a:pt x="2386584" y="240379"/>
                  </a:lnTo>
                  <a:lnTo>
                    <a:pt x="2359533" y="236600"/>
                  </a:lnTo>
                  <a:lnTo>
                    <a:pt x="2344556" y="237908"/>
                  </a:lnTo>
                  <a:lnTo>
                    <a:pt x="2307463" y="257429"/>
                  </a:lnTo>
                  <a:lnTo>
                    <a:pt x="2283174" y="296100"/>
                  </a:lnTo>
                  <a:lnTo>
                    <a:pt x="2275078" y="347345"/>
                  </a:lnTo>
                  <a:lnTo>
                    <a:pt x="2276913" y="374034"/>
                  </a:lnTo>
                  <a:lnTo>
                    <a:pt x="2291633" y="417175"/>
                  </a:lnTo>
                  <a:lnTo>
                    <a:pt x="2328338" y="449802"/>
                  </a:lnTo>
                  <a:lnTo>
                    <a:pt x="2356612" y="455168"/>
                  </a:lnTo>
                  <a:lnTo>
                    <a:pt x="2373784" y="453830"/>
                  </a:lnTo>
                  <a:lnTo>
                    <a:pt x="2414397" y="433578"/>
                  </a:lnTo>
                  <a:lnTo>
                    <a:pt x="2433917" y="390376"/>
                  </a:lnTo>
                  <a:lnTo>
                    <a:pt x="2435225" y="370586"/>
                  </a:lnTo>
                  <a:lnTo>
                    <a:pt x="2517266" y="370586"/>
                  </a:lnTo>
                  <a:lnTo>
                    <a:pt x="2504773" y="434165"/>
                  </a:lnTo>
                  <a:lnTo>
                    <a:pt x="2473705" y="482219"/>
                  </a:lnTo>
                  <a:lnTo>
                    <a:pt x="2424255" y="512508"/>
                  </a:lnTo>
                  <a:lnTo>
                    <a:pt x="2356612" y="522605"/>
                  </a:lnTo>
                  <a:lnTo>
                    <a:pt x="2325340" y="519910"/>
                  </a:lnTo>
                  <a:lnTo>
                    <a:pt x="2271083" y="498280"/>
                  </a:lnTo>
                  <a:lnTo>
                    <a:pt x="2223930" y="450222"/>
                  </a:lnTo>
                  <a:lnTo>
                    <a:pt x="2196359" y="382785"/>
                  </a:lnTo>
                  <a:lnTo>
                    <a:pt x="2192909" y="344424"/>
                  </a:lnTo>
                  <a:lnTo>
                    <a:pt x="2196000" y="306161"/>
                  </a:lnTo>
                  <a:lnTo>
                    <a:pt x="2220662" y="241303"/>
                  </a:lnTo>
                  <a:lnTo>
                    <a:pt x="2266404" y="194847"/>
                  </a:lnTo>
                  <a:lnTo>
                    <a:pt x="2323605" y="172126"/>
                  </a:lnTo>
                  <a:lnTo>
                    <a:pt x="2356612" y="169291"/>
                  </a:lnTo>
                  <a:close/>
                  <a:moveTo>
                    <a:pt x="3955796" y="166243"/>
                  </a:moveTo>
                  <a:lnTo>
                    <a:pt x="4012104" y="175466"/>
                  </a:lnTo>
                  <a:lnTo>
                    <a:pt x="4055364" y="203073"/>
                  </a:lnTo>
                  <a:lnTo>
                    <a:pt x="4079777" y="246399"/>
                  </a:lnTo>
                  <a:lnTo>
                    <a:pt x="4081399" y="262763"/>
                  </a:lnTo>
                  <a:lnTo>
                    <a:pt x="4081399" y="513969"/>
                  </a:lnTo>
                  <a:lnTo>
                    <a:pt x="4001135" y="513969"/>
                  </a:lnTo>
                  <a:lnTo>
                    <a:pt x="4001135" y="280288"/>
                  </a:lnTo>
                  <a:lnTo>
                    <a:pt x="4000448" y="269241"/>
                  </a:lnTo>
                  <a:lnTo>
                    <a:pt x="3971925" y="231648"/>
                  </a:lnTo>
                  <a:lnTo>
                    <a:pt x="3947033" y="227837"/>
                  </a:lnTo>
                  <a:lnTo>
                    <a:pt x="3934217" y="229506"/>
                  </a:lnTo>
                  <a:lnTo>
                    <a:pt x="3894963" y="254635"/>
                  </a:lnTo>
                  <a:lnTo>
                    <a:pt x="3864102" y="296878"/>
                  </a:lnTo>
                  <a:lnTo>
                    <a:pt x="3853815" y="341503"/>
                  </a:lnTo>
                  <a:lnTo>
                    <a:pt x="3853815" y="513969"/>
                  </a:lnTo>
                  <a:lnTo>
                    <a:pt x="3773424" y="513969"/>
                  </a:lnTo>
                  <a:lnTo>
                    <a:pt x="3773424" y="172212"/>
                  </a:lnTo>
                  <a:lnTo>
                    <a:pt x="3853815" y="172212"/>
                  </a:lnTo>
                  <a:lnTo>
                    <a:pt x="3853815" y="227584"/>
                  </a:lnTo>
                  <a:lnTo>
                    <a:pt x="3874553" y="200747"/>
                  </a:lnTo>
                  <a:lnTo>
                    <a:pt x="3898471" y="181578"/>
                  </a:lnTo>
                  <a:lnTo>
                    <a:pt x="3925556" y="170076"/>
                  </a:lnTo>
                  <a:lnTo>
                    <a:pt x="3955796" y="166243"/>
                  </a:lnTo>
                  <a:close/>
                  <a:moveTo>
                    <a:pt x="3542284" y="166243"/>
                  </a:moveTo>
                  <a:lnTo>
                    <a:pt x="3605149" y="177657"/>
                  </a:lnTo>
                  <a:lnTo>
                    <a:pt x="3656584" y="211836"/>
                  </a:lnTo>
                  <a:lnTo>
                    <a:pt x="3695731" y="270383"/>
                  </a:lnTo>
                  <a:lnTo>
                    <a:pt x="3708780" y="341503"/>
                  </a:lnTo>
                  <a:lnTo>
                    <a:pt x="3705518" y="379622"/>
                  </a:lnTo>
                  <a:lnTo>
                    <a:pt x="3679420" y="445623"/>
                  </a:lnTo>
                  <a:lnTo>
                    <a:pt x="3632009" y="493698"/>
                  </a:lnTo>
                  <a:lnTo>
                    <a:pt x="3574859" y="516800"/>
                  </a:lnTo>
                  <a:lnTo>
                    <a:pt x="3542284" y="519684"/>
                  </a:lnTo>
                  <a:lnTo>
                    <a:pt x="3509563" y="516800"/>
                  </a:lnTo>
                  <a:lnTo>
                    <a:pt x="3452362" y="493698"/>
                  </a:lnTo>
                  <a:lnTo>
                    <a:pt x="3405020" y="445641"/>
                  </a:lnTo>
                  <a:lnTo>
                    <a:pt x="3378922" y="379676"/>
                  </a:lnTo>
                  <a:lnTo>
                    <a:pt x="3375660" y="341503"/>
                  </a:lnTo>
                  <a:lnTo>
                    <a:pt x="3378922" y="304329"/>
                  </a:lnTo>
                  <a:lnTo>
                    <a:pt x="3405020" y="239508"/>
                  </a:lnTo>
                  <a:lnTo>
                    <a:pt x="3452076" y="191906"/>
                  </a:lnTo>
                  <a:lnTo>
                    <a:pt x="3509277" y="169098"/>
                  </a:lnTo>
                  <a:lnTo>
                    <a:pt x="3542284" y="166243"/>
                  </a:lnTo>
                  <a:close/>
                  <a:moveTo>
                    <a:pt x="2723134" y="166243"/>
                  </a:moveTo>
                  <a:lnTo>
                    <a:pt x="2789666" y="174720"/>
                  </a:lnTo>
                  <a:lnTo>
                    <a:pt x="2834386" y="200151"/>
                  </a:lnTo>
                  <a:lnTo>
                    <a:pt x="2858325" y="233934"/>
                  </a:lnTo>
                  <a:lnTo>
                    <a:pt x="2866263" y="271525"/>
                  </a:lnTo>
                  <a:lnTo>
                    <a:pt x="2866263" y="455295"/>
                  </a:lnTo>
                  <a:lnTo>
                    <a:pt x="2867735" y="470249"/>
                  </a:lnTo>
                  <a:lnTo>
                    <a:pt x="2872136" y="485013"/>
                  </a:lnTo>
                  <a:lnTo>
                    <a:pt x="2879443" y="499586"/>
                  </a:lnTo>
                  <a:lnTo>
                    <a:pt x="2889630" y="513969"/>
                  </a:lnTo>
                  <a:lnTo>
                    <a:pt x="2806827" y="513969"/>
                  </a:lnTo>
                  <a:lnTo>
                    <a:pt x="2799492" y="505303"/>
                  </a:lnTo>
                  <a:lnTo>
                    <a:pt x="2794254" y="496077"/>
                  </a:lnTo>
                  <a:lnTo>
                    <a:pt x="2791110" y="486304"/>
                  </a:lnTo>
                  <a:lnTo>
                    <a:pt x="2790063" y="475996"/>
                  </a:lnTo>
                  <a:lnTo>
                    <a:pt x="2772038" y="495091"/>
                  </a:lnTo>
                  <a:lnTo>
                    <a:pt x="2749026" y="508746"/>
                  </a:lnTo>
                  <a:lnTo>
                    <a:pt x="2721036" y="516947"/>
                  </a:lnTo>
                  <a:lnTo>
                    <a:pt x="2688081" y="519684"/>
                  </a:lnTo>
                  <a:lnTo>
                    <a:pt x="2660120" y="517707"/>
                  </a:lnTo>
                  <a:lnTo>
                    <a:pt x="2614626" y="501896"/>
                  </a:lnTo>
                  <a:lnTo>
                    <a:pt x="2584448" y="473037"/>
                  </a:lnTo>
                  <a:lnTo>
                    <a:pt x="2568321" y="420370"/>
                  </a:lnTo>
                  <a:lnTo>
                    <a:pt x="2570108" y="399913"/>
                  </a:lnTo>
                  <a:lnTo>
                    <a:pt x="2584448" y="364237"/>
                  </a:lnTo>
                  <a:lnTo>
                    <a:pt x="2613788" y="335232"/>
                  </a:lnTo>
                  <a:lnTo>
                    <a:pt x="2657084" y="315420"/>
                  </a:lnTo>
                  <a:lnTo>
                    <a:pt x="2700091" y="306399"/>
                  </a:lnTo>
                  <a:lnTo>
                    <a:pt x="2715545" y="303022"/>
                  </a:lnTo>
                  <a:lnTo>
                    <a:pt x="2729999" y="299263"/>
                  </a:lnTo>
                  <a:lnTo>
                    <a:pt x="2743454" y="295148"/>
                  </a:lnTo>
                  <a:lnTo>
                    <a:pt x="2760166" y="291030"/>
                  </a:lnTo>
                  <a:lnTo>
                    <a:pt x="2773521" y="287258"/>
                  </a:lnTo>
                  <a:lnTo>
                    <a:pt x="2783494" y="283843"/>
                  </a:lnTo>
                  <a:lnTo>
                    <a:pt x="2790063" y="280797"/>
                  </a:lnTo>
                  <a:lnTo>
                    <a:pt x="2789132" y="272365"/>
                  </a:lnTo>
                  <a:lnTo>
                    <a:pt x="2756773" y="237458"/>
                  </a:lnTo>
                  <a:lnTo>
                    <a:pt x="2731897" y="233680"/>
                  </a:lnTo>
                  <a:lnTo>
                    <a:pt x="2714706" y="234628"/>
                  </a:lnTo>
                  <a:lnTo>
                    <a:pt x="2674969" y="254619"/>
                  </a:lnTo>
                  <a:lnTo>
                    <a:pt x="2662681" y="283337"/>
                  </a:lnTo>
                  <a:lnTo>
                    <a:pt x="2582926" y="283337"/>
                  </a:lnTo>
                  <a:lnTo>
                    <a:pt x="2597499" y="236648"/>
                  </a:lnTo>
                  <a:lnTo>
                    <a:pt x="2623312" y="200151"/>
                  </a:lnTo>
                  <a:lnTo>
                    <a:pt x="2665222" y="174720"/>
                  </a:lnTo>
                  <a:lnTo>
                    <a:pt x="2692177" y="168362"/>
                  </a:lnTo>
                  <a:lnTo>
                    <a:pt x="2723134" y="166243"/>
                  </a:lnTo>
                  <a:close/>
                  <a:moveTo>
                    <a:pt x="182371" y="166243"/>
                  </a:moveTo>
                  <a:lnTo>
                    <a:pt x="238680" y="175466"/>
                  </a:lnTo>
                  <a:lnTo>
                    <a:pt x="281939" y="203073"/>
                  </a:lnTo>
                  <a:lnTo>
                    <a:pt x="306353" y="246399"/>
                  </a:lnTo>
                  <a:lnTo>
                    <a:pt x="307975" y="262763"/>
                  </a:lnTo>
                  <a:lnTo>
                    <a:pt x="307975" y="513969"/>
                  </a:lnTo>
                  <a:lnTo>
                    <a:pt x="227711" y="513969"/>
                  </a:lnTo>
                  <a:lnTo>
                    <a:pt x="227711" y="280288"/>
                  </a:lnTo>
                  <a:lnTo>
                    <a:pt x="227024" y="269241"/>
                  </a:lnTo>
                  <a:lnTo>
                    <a:pt x="198500" y="231648"/>
                  </a:lnTo>
                  <a:lnTo>
                    <a:pt x="173608" y="227837"/>
                  </a:lnTo>
                  <a:lnTo>
                    <a:pt x="160793" y="229506"/>
                  </a:lnTo>
                  <a:lnTo>
                    <a:pt x="121538" y="254635"/>
                  </a:lnTo>
                  <a:lnTo>
                    <a:pt x="90677" y="296878"/>
                  </a:lnTo>
                  <a:lnTo>
                    <a:pt x="80390" y="341503"/>
                  </a:lnTo>
                  <a:lnTo>
                    <a:pt x="80390" y="513969"/>
                  </a:lnTo>
                  <a:lnTo>
                    <a:pt x="0" y="513969"/>
                  </a:lnTo>
                  <a:lnTo>
                    <a:pt x="0" y="172212"/>
                  </a:lnTo>
                  <a:lnTo>
                    <a:pt x="80390" y="172212"/>
                  </a:lnTo>
                  <a:lnTo>
                    <a:pt x="80390" y="227584"/>
                  </a:lnTo>
                  <a:lnTo>
                    <a:pt x="101129" y="200747"/>
                  </a:lnTo>
                  <a:lnTo>
                    <a:pt x="125047" y="181578"/>
                  </a:lnTo>
                  <a:lnTo>
                    <a:pt x="152132" y="170076"/>
                  </a:lnTo>
                  <a:lnTo>
                    <a:pt x="182371" y="166243"/>
                  </a:lnTo>
                  <a:close/>
                  <a:moveTo>
                    <a:pt x="2975229" y="58293"/>
                  </a:moveTo>
                  <a:lnTo>
                    <a:pt x="3055492" y="58293"/>
                  </a:lnTo>
                  <a:lnTo>
                    <a:pt x="3055492" y="172212"/>
                  </a:lnTo>
                  <a:lnTo>
                    <a:pt x="3154806" y="172212"/>
                  </a:lnTo>
                  <a:lnTo>
                    <a:pt x="3154806" y="237617"/>
                  </a:lnTo>
                  <a:lnTo>
                    <a:pt x="3055492" y="237617"/>
                  </a:lnTo>
                  <a:lnTo>
                    <a:pt x="3055492" y="414528"/>
                  </a:lnTo>
                  <a:lnTo>
                    <a:pt x="3080416" y="449897"/>
                  </a:lnTo>
                  <a:lnTo>
                    <a:pt x="3099180" y="452374"/>
                  </a:lnTo>
                  <a:lnTo>
                    <a:pt x="3118371" y="450899"/>
                  </a:lnTo>
                  <a:lnTo>
                    <a:pt x="3138408" y="446484"/>
                  </a:lnTo>
                  <a:lnTo>
                    <a:pt x="3159277" y="439140"/>
                  </a:lnTo>
                  <a:lnTo>
                    <a:pt x="3180968" y="428879"/>
                  </a:lnTo>
                  <a:lnTo>
                    <a:pt x="3180968" y="498601"/>
                  </a:lnTo>
                  <a:lnTo>
                    <a:pt x="3161591" y="507843"/>
                  </a:lnTo>
                  <a:lnTo>
                    <a:pt x="3141964" y="514429"/>
                  </a:lnTo>
                  <a:lnTo>
                    <a:pt x="3122122" y="518372"/>
                  </a:lnTo>
                  <a:lnTo>
                    <a:pt x="3102102" y="519684"/>
                  </a:lnTo>
                  <a:lnTo>
                    <a:pt x="3073074" y="517919"/>
                  </a:lnTo>
                  <a:lnTo>
                    <a:pt x="3027735" y="503771"/>
                  </a:lnTo>
                  <a:lnTo>
                    <a:pt x="2995588" y="475001"/>
                  </a:lnTo>
                  <a:lnTo>
                    <a:pt x="2977491" y="439517"/>
                  </a:lnTo>
                  <a:lnTo>
                    <a:pt x="2975229" y="420370"/>
                  </a:lnTo>
                  <a:lnTo>
                    <a:pt x="2975229" y="237617"/>
                  </a:lnTo>
                  <a:lnTo>
                    <a:pt x="2909316" y="237617"/>
                  </a:lnTo>
                  <a:lnTo>
                    <a:pt x="2909316" y="172212"/>
                  </a:lnTo>
                  <a:lnTo>
                    <a:pt x="2975229" y="172212"/>
                  </a:lnTo>
                  <a:lnTo>
                    <a:pt x="2975229" y="58293"/>
                  </a:lnTo>
                  <a:close/>
                  <a:moveTo>
                    <a:pt x="3226054" y="2921"/>
                  </a:moveTo>
                  <a:lnTo>
                    <a:pt x="3306444" y="2921"/>
                  </a:lnTo>
                  <a:lnTo>
                    <a:pt x="3306444" y="93599"/>
                  </a:lnTo>
                  <a:lnTo>
                    <a:pt x="3226054" y="93599"/>
                  </a:lnTo>
                  <a:lnTo>
                    <a:pt x="3226054" y="2921"/>
                  </a:lnTo>
                  <a:close/>
                  <a:moveTo>
                    <a:pt x="1664715" y="0"/>
                  </a:moveTo>
                  <a:lnTo>
                    <a:pt x="1744979" y="0"/>
                  </a:lnTo>
                  <a:lnTo>
                    <a:pt x="1744979" y="513969"/>
                  </a:lnTo>
                  <a:lnTo>
                    <a:pt x="1664715" y="513969"/>
                  </a:lnTo>
                  <a:lnTo>
                    <a:pt x="1664715" y="473075"/>
                  </a:lnTo>
                  <a:lnTo>
                    <a:pt x="1653710" y="493484"/>
                  </a:lnTo>
                  <a:lnTo>
                    <a:pt x="1637633" y="508047"/>
                  </a:lnTo>
                  <a:lnTo>
                    <a:pt x="1616459" y="516776"/>
                  </a:lnTo>
                  <a:lnTo>
                    <a:pt x="1590166" y="519684"/>
                  </a:lnTo>
                  <a:lnTo>
                    <a:pt x="1559254" y="517348"/>
                  </a:lnTo>
                  <a:lnTo>
                    <a:pt x="1507906" y="498627"/>
                  </a:lnTo>
                  <a:lnTo>
                    <a:pt x="1463347" y="452784"/>
                  </a:lnTo>
                  <a:lnTo>
                    <a:pt x="1435863" y="382438"/>
                  </a:lnTo>
                  <a:lnTo>
                    <a:pt x="1432433" y="341503"/>
                  </a:lnTo>
                  <a:lnTo>
                    <a:pt x="1435504" y="299406"/>
                  </a:lnTo>
                  <a:lnTo>
                    <a:pt x="1444720" y="262286"/>
                  </a:lnTo>
                  <a:lnTo>
                    <a:pt x="1481581" y="203073"/>
                  </a:lnTo>
                  <a:lnTo>
                    <a:pt x="1525651" y="173291"/>
                  </a:lnTo>
                  <a:lnTo>
                    <a:pt x="1578483" y="163322"/>
                  </a:lnTo>
                  <a:lnTo>
                    <a:pt x="1609030" y="166248"/>
                  </a:lnTo>
                  <a:lnTo>
                    <a:pt x="1633601" y="175021"/>
                  </a:lnTo>
                  <a:lnTo>
                    <a:pt x="1652170" y="189628"/>
                  </a:lnTo>
                  <a:lnTo>
                    <a:pt x="1664715" y="210058"/>
                  </a:lnTo>
                  <a:lnTo>
                    <a:pt x="1664715" y="0"/>
                  </a:lnTo>
                  <a:close/>
                  <a:moveTo>
                    <a:pt x="1006983" y="0"/>
                  </a:moveTo>
                  <a:lnTo>
                    <a:pt x="1350137" y="0"/>
                  </a:lnTo>
                  <a:lnTo>
                    <a:pt x="1350137" y="74295"/>
                  </a:lnTo>
                  <a:lnTo>
                    <a:pt x="1096264" y="74295"/>
                  </a:lnTo>
                  <a:lnTo>
                    <a:pt x="1096264" y="210058"/>
                  </a:lnTo>
                  <a:lnTo>
                    <a:pt x="1332611" y="210058"/>
                  </a:lnTo>
                  <a:lnTo>
                    <a:pt x="1332611" y="284480"/>
                  </a:lnTo>
                  <a:lnTo>
                    <a:pt x="1096264" y="284480"/>
                  </a:lnTo>
                  <a:lnTo>
                    <a:pt x="1096264" y="443484"/>
                  </a:lnTo>
                  <a:lnTo>
                    <a:pt x="1364741" y="443484"/>
                  </a:lnTo>
                  <a:lnTo>
                    <a:pt x="1364741" y="517906"/>
                  </a:lnTo>
                  <a:lnTo>
                    <a:pt x="1006983" y="517906"/>
                  </a:lnTo>
                  <a:lnTo>
                    <a:pt x="1006983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63482D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9" name="Google Shape;219;p1"/>
            <p:cNvSpPr/>
            <p:nvPr/>
          </p:nvSpPr>
          <p:spPr>
            <a:xfrm>
              <a:off x="6568920" y="2246040"/>
              <a:ext cx="271800" cy="207360"/>
            </a:xfrm>
            <a:prstGeom prst="rect">
              <a:avLst/>
            </a:prstGeom>
            <a:blipFill rotWithShape="1">
              <a:blip r:embed="rId2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3031920" y="2246040"/>
              <a:ext cx="271800" cy="204480"/>
            </a:xfrm>
            <a:prstGeom prst="rect">
              <a:avLst/>
            </a:prstGeom>
            <a:blipFill rotWithShape="1">
              <a:blip r:embed="rId3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2666880" y="3244680"/>
              <a:ext cx="3809520" cy="3612960"/>
            </a:xfrm>
            <a:prstGeom prst="rect">
              <a:avLst/>
            </a:prstGeom>
            <a:blipFill rotWithShape="1">
              <a:blip r:embed="rId3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0" y="3069360"/>
              <a:ext cx="9143640" cy="3788280"/>
            </a:xfrm>
            <a:prstGeom prst="rect">
              <a:avLst/>
            </a:prstGeom>
            <a:blipFill rotWithShape="1">
              <a:blip r:embed="rId3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" name="Google Shape;223;p1"/>
          <p:cNvSpPr/>
          <p:nvPr/>
        </p:nvSpPr>
        <p:spPr>
          <a:xfrm>
            <a:off x="6981550" y="2701700"/>
            <a:ext cx="21621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By Roshani Singh</a:t>
            </a:r>
            <a:endParaRPr b="1" i="0" sz="2200" u="none" cap="none" strike="noStrike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10"/>
          <p:cNvGrpSpPr/>
          <p:nvPr/>
        </p:nvGrpSpPr>
        <p:grpSpPr>
          <a:xfrm>
            <a:off x="455760" y="780120"/>
            <a:ext cx="2797920" cy="1139760"/>
            <a:chOff x="455760" y="780120"/>
            <a:chExt cx="2797920" cy="1139760"/>
          </a:xfrm>
        </p:grpSpPr>
        <p:sp>
          <p:nvSpPr>
            <p:cNvPr id="303" name="Google Shape;303;p10"/>
            <p:cNvSpPr/>
            <p:nvPr/>
          </p:nvSpPr>
          <p:spPr>
            <a:xfrm>
              <a:off x="455760" y="780120"/>
              <a:ext cx="981000" cy="113976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0"/>
            <p:cNvSpPr/>
            <p:nvPr/>
          </p:nvSpPr>
          <p:spPr>
            <a:xfrm>
              <a:off x="754560" y="780120"/>
              <a:ext cx="2499120" cy="11397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5" name="Google Shape;305;p10"/>
          <p:cNvSpPr txBox="1"/>
          <p:nvPr/>
        </p:nvSpPr>
        <p:spPr>
          <a:xfrm>
            <a:off x="648000" y="648000"/>
            <a:ext cx="2599200" cy="1231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000" u="none" cap="none" strike="noStrike">
                <a:solidFill>
                  <a:srgbClr val="2E5796"/>
                </a:solidFill>
                <a:latin typeface="Arial"/>
                <a:ea typeface="Arial"/>
                <a:cs typeface="Arial"/>
                <a:sym typeface="Arial"/>
              </a:rPr>
              <a:t>Television</a:t>
            </a:r>
            <a:endParaRPr b="0" i="0" sz="40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0"/>
          <p:cNvSpPr/>
          <p:nvPr/>
        </p:nvSpPr>
        <p:spPr>
          <a:xfrm>
            <a:off x="3779640" y="405360"/>
            <a:ext cx="4968000" cy="6120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0"/>
          <p:cNvSpPr/>
          <p:nvPr/>
        </p:nvSpPr>
        <p:spPr>
          <a:xfrm>
            <a:off x="258120" y="2040840"/>
            <a:ext cx="3118680" cy="4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spAutoFit/>
          </a:bodyPr>
          <a:lstStyle/>
          <a:p>
            <a:pPr indent="-342720" lvl="0" marL="35568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latin typeface="Arial"/>
                <a:ea typeface="Arial"/>
                <a:cs typeface="Arial"/>
                <a:sym typeface="Arial"/>
              </a:rPr>
              <a:t>Televisions can be  used to show  instructional DVDs  or to be able to  watch important  current events, such  as 9-11 or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35568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latin typeface="Arial"/>
                <a:ea typeface="Arial"/>
                <a:cs typeface="Arial"/>
                <a:sym typeface="Arial"/>
              </a:rPr>
              <a:t>presidential elections.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11"/>
          <p:cNvGrpSpPr/>
          <p:nvPr/>
        </p:nvGrpSpPr>
        <p:grpSpPr>
          <a:xfrm>
            <a:off x="288000" y="461160"/>
            <a:ext cx="4685760" cy="1410840"/>
            <a:chOff x="288000" y="461160"/>
            <a:chExt cx="4685760" cy="1410840"/>
          </a:xfrm>
        </p:grpSpPr>
        <p:sp>
          <p:nvSpPr>
            <p:cNvPr id="313" name="Google Shape;313;p11"/>
            <p:cNvSpPr/>
            <p:nvPr/>
          </p:nvSpPr>
          <p:spPr>
            <a:xfrm>
              <a:off x="288000" y="554040"/>
              <a:ext cx="1014480" cy="131796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833400" y="461160"/>
              <a:ext cx="4140360" cy="14094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11"/>
          <p:cNvSpPr/>
          <p:nvPr/>
        </p:nvSpPr>
        <p:spPr>
          <a:xfrm>
            <a:off x="593280" y="792000"/>
            <a:ext cx="4734720" cy="75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spAutoFit/>
          </a:bodyPr>
          <a:lstStyle/>
          <a:p>
            <a:pPr indent="-571320" lvl="0" marL="584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F50"/>
              </a:buClr>
              <a:buSzPts val="4900"/>
              <a:buFont typeface="Arial"/>
              <a:buChar char="•"/>
            </a:pPr>
            <a:r>
              <a:rPr b="0" i="0" lang="en-IN" sz="4900" u="none" cap="none" strike="noStrike">
                <a:solidFill>
                  <a:srgbClr val="00AF50"/>
                </a:solidFill>
                <a:latin typeface="Arial"/>
                <a:ea typeface="Arial"/>
                <a:cs typeface="Arial"/>
                <a:sym typeface="Arial"/>
              </a:rPr>
              <a:t>Globalization</a:t>
            </a:r>
            <a:endParaRPr b="0" i="0" sz="4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1"/>
          <p:cNvSpPr/>
          <p:nvPr/>
        </p:nvSpPr>
        <p:spPr>
          <a:xfrm>
            <a:off x="402480" y="1957680"/>
            <a:ext cx="4397040" cy="338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00">
            <a:spAutoFit/>
          </a:bodyPr>
          <a:lstStyle/>
          <a:p>
            <a:pPr indent="-342720" lvl="0" marL="3556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IN" sz="2000" u="none" cap="none" strike="noStrike">
                <a:latin typeface="Arial"/>
                <a:ea typeface="Arial"/>
                <a:cs typeface="Arial"/>
                <a:sym typeface="Arial"/>
              </a:rPr>
              <a:t>When schools in different parts of the  state , students can </a:t>
            </a:r>
            <a:r>
              <a:rPr b="1" i="0" lang="en-IN" sz="20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“meet</a:t>
            </a:r>
            <a:r>
              <a:rPr b="1" i="0" lang="en-IN" sz="2000" u="none" cap="none" strike="noStrike">
                <a:latin typeface="Arial"/>
                <a:ea typeface="Arial"/>
                <a:cs typeface="Arial"/>
                <a:sym typeface="Arial"/>
              </a:rPr>
              <a:t>" their  counterparts through </a:t>
            </a:r>
            <a:r>
              <a:rPr b="1" i="0" lang="en-IN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video  conferencing without leaving the  classroom.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556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IN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Some sites, such as </a:t>
            </a:r>
            <a:r>
              <a:rPr b="1" i="0" lang="en-IN" sz="2000" u="sng" cap="none" strike="noStrike">
                <a:solidFill>
                  <a:srgbClr val="3399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IN" sz="20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</a:t>
            </a:r>
            <a:r>
              <a:rPr b="1" i="0" lang="en-IN" sz="20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glovico.com</a:t>
            </a:r>
            <a:r>
              <a:rPr b="1" i="0" lang="en-IN" sz="20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IN" sz="2000" u="none" cap="none" strike="noStrike">
                <a:solidFill>
                  <a:srgbClr val="3399FF"/>
                </a:solidFill>
                <a:latin typeface="Arial"/>
                <a:ea typeface="Arial"/>
                <a:cs typeface="Arial"/>
                <a:sym typeface="Arial"/>
              </a:rPr>
              <a:t>are used to help  students learn foreign languages  online by pairing a group of students  with a teacher from another country.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1"/>
          <p:cNvSpPr/>
          <p:nvPr/>
        </p:nvSpPr>
        <p:spPr>
          <a:xfrm>
            <a:off x="5724000" y="289080"/>
            <a:ext cx="2869200" cy="637956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2"/>
          <p:cNvSpPr/>
          <p:nvPr/>
        </p:nvSpPr>
        <p:spPr>
          <a:xfrm>
            <a:off x="2513160" y="10800"/>
            <a:ext cx="3850920" cy="14108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2"/>
          <p:cNvSpPr txBox="1"/>
          <p:nvPr/>
        </p:nvSpPr>
        <p:spPr>
          <a:xfrm>
            <a:off x="2808000" y="576000"/>
            <a:ext cx="3986280" cy="845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900" u="none" cap="none" strike="noStrike">
                <a:solidFill>
                  <a:srgbClr val="2E5796"/>
                </a:solidFill>
                <a:latin typeface="Arial"/>
                <a:ea typeface="Arial"/>
                <a:cs typeface="Arial"/>
                <a:sym typeface="Arial"/>
              </a:rPr>
              <a:t>Advantages</a:t>
            </a:r>
            <a:endParaRPr b="0" i="0" sz="49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2"/>
          <p:cNvSpPr/>
          <p:nvPr/>
        </p:nvSpPr>
        <p:spPr>
          <a:xfrm>
            <a:off x="258120" y="1516680"/>
            <a:ext cx="8011440" cy="3231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675">
            <a:spAutoFit/>
          </a:bodyPr>
          <a:lstStyle/>
          <a:p>
            <a:pPr indent="-342720" lvl="0" marL="3556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latin typeface="Arial"/>
                <a:ea typeface="Arial"/>
                <a:cs typeface="Arial"/>
                <a:sym typeface="Arial"/>
              </a:rPr>
              <a:t>It makes students more excited to learn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5568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latin typeface="Arial"/>
                <a:ea typeface="Arial"/>
                <a:cs typeface="Arial"/>
                <a:sym typeface="Arial"/>
              </a:rPr>
              <a:t>help students with busy schedules, freedom to work at  home on their own time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5568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latin typeface="Arial"/>
                <a:ea typeface="Arial"/>
                <a:cs typeface="Arial"/>
                <a:sym typeface="Arial"/>
              </a:rPr>
              <a:t>train students to learn new technology skills they can use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355680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latin typeface="Arial"/>
                <a:ea typeface="Arial"/>
                <a:cs typeface="Arial"/>
                <a:sym typeface="Arial"/>
              </a:rPr>
              <a:t>later in the work place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5568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latin typeface="Arial"/>
                <a:ea typeface="Arial"/>
                <a:cs typeface="Arial"/>
                <a:sym typeface="Arial"/>
              </a:rPr>
              <a:t>Decrease paper and photocopying costs, promoting concept  of "</a:t>
            </a:r>
            <a:r>
              <a:rPr b="0" i="0" lang="en-IN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green revolution"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2"/>
          <p:cNvSpPr/>
          <p:nvPr/>
        </p:nvSpPr>
        <p:spPr>
          <a:xfrm>
            <a:off x="6372000" y="4819680"/>
            <a:ext cx="2592000" cy="203508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 txBox="1"/>
          <p:nvPr/>
        </p:nvSpPr>
        <p:spPr>
          <a:xfrm>
            <a:off x="2063880" y="432000"/>
            <a:ext cx="4992120" cy="923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900" u="none" cap="none" strike="noStrike">
                <a:solidFill>
                  <a:srgbClr val="2E5796"/>
                </a:solidFill>
                <a:latin typeface="Arial"/>
                <a:ea typeface="Arial"/>
                <a:cs typeface="Arial"/>
                <a:sym typeface="Arial"/>
              </a:rPr>
              <a:t>Disadvantages</a:t>
            </a:r>
            <a:endParaRPr b="0" i="0" sz="49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3"/>
          <p:cNvSpPr/>
          <p:nvPr/>
        </p:nvSpPr>
        <p:spPr>
          <a:xfrm>
            <a:off x="290160" y="1355760"/>
            <a:ext cx="7270560" cy="469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000">
            <a:spAutoFit/>
          </a:bodyPr>
          <a:lstStyle/>
          <a:p>
            <a:pPr indent="-342720" lvl="0" marL="355680" marR="0" rtl="0" algn="l">
              <a:lnSpc>
                <a:spcPct val="107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latin typeface="Arial"/>
                <a:ea typeface="Arial"/>
                <a:cs typeface="Arial"/>
                <a:sym typeface="Arial"/>
              </a:rPr>
              <a:t>Many experts and experienced people say that, due to  such technology in education, students imagination is  affected, their thinking ability is reduced.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55680" marR="0" rtl="0" algn="l">
              <a:lnSpc>
                <a:spcPct val="113958"/>
              </a:lnSpc>
              <a:spcBef>
                <a:spcPts val="25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latin typeface="Arial"/>
                <a:ea typeface="Arial"/>
                <a:cs typeface="Arial"/>
                <a:sym typeface="Arial"/>
              </a:rPr>
              <a:t>Also its sometime time-consuming from teacher’s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355680" marR="0" rtl="0" algn="l">
              <a:lnSpc>
                <a:spcPct val="113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latin typeface="Arial"/>
                <a:ea typeface="Arial"/>
                <a:cs typeface="Arial"/>
                <a:sym typeface="Arial"/>
              </a:rPr>
              <a:t>point of view.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55680" marR="0" rtl="0" algn="l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latin typeface="Arial"/>
                <a:ea typeface="Arial"/>
                <a:cs typeface="Arial"/>
                <a:sym typeface="Arial"/>
              </a:rPr>
              <a:t>It is costly to install such technology.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55680" marR="0" rtl="0" algn="l">
              <a:lnSpc>
                <a:spcPct val="100000"/>
              </a:lnSpc>
              <a:spcBef>
                <a:spcPts val="28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latin typeface="Arial"/>
                <a:ea typeface="Arial"/>
                <a:cs typeface="Arial"/>
                <a:sym typeface="Arial"/>
              </a:rPr>
              <a:t>There can be health issues too when used over limit.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55680" marR="0" rtl="0" algn="l">
              <a:lnSpc>
                <a:spcPct val="113958"/>
              </a:lnSpc>
              <a:spcBef>
                <a:spcPts val="28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latin typeface="Arial"/>
                <a:ea typeface="Arial"/>
                <a:cs typeface="Arial"/>
                <a:sym typeface="Arial"/>
              </a:rPr>
              <a:t>some students can't afford modern computer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355680" marR="0" rtl="0" algn="l">
              <a:lnSpc>
                <a:spcPct val="113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latin typeface="Arial"/>
                <a:ea typeface="Arial"/>
                <a:cs typeface="Arial"/>
                <a:sym typeface="Arial"/>
              </a:rPr>
              <a:t>technologies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3"/>
          <p:cNvSpPr/>
          <p:nvPr/>
        </p:nvSpPr>
        <p:spPr>
          <a:xfrm>
            <a:off x="6768000" y="5081040"/>
            <a:ext cx="2375640" cy="17719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14"/>
          <p:cNvGrpSpPr/>
          <p:nvPr/>
        </p:nvGrpSpPr>
        <p:grpSpPr>
          <a:xfrm>
            <a:off x="1249560" y="33480"/>
            <a:ext cx="4369320" cy="1543320"/>
            <a:chOff x="1249560" y="33480"/>
            <a:chExt cx="4369320" cy="1543320"/>
          </a:xfrm>
        </p:grpSpPr>
        <p:sp>
          <p:nvSpPr>
            <p:cNvPr id="338" name="Google Shape;338;p14"/>
            <p:cNvSpPr/>
            <p:nvPr/>
          </p:nvSpPr>
          <p:spPr>
            <a:xfrm>
              <a:off x="1249560" y="33480"/>
              <a:ext cx="1412280" cy="15433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1735920" y="33480"/>
              <a:ext cx="3882960" cy="154332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0" name="Google Shape;340;p14"/>
          <p:cNvSpPr txBox="1"/>
          <p:nvPr/>
        </p:nvSpPr>
        <p:spPr>
          <a:xfrm>
            <a:off x="1701000" y="201960"/>
            <a:ext cx="4347000" cy="11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5400" u="none" cap="none" strike="noStrike">
                <a:solidFill>
                  <a:srgbClr val="2E5796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54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4"/>
          <p:cNvSpPr/>
          <p:nvPr/>
        </p:nvSpPr>
        <p:spPr>
          <a:xfrm>
            <a:off x="536040" y="1393560"/>
            <a:ext cx="7371360" cy="361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075">
            <a:spAutoFit/>
          </a:bodyPr>
          <a:lstStyle/>
          <a:p>
            <a:pPr indent="-342720" lvl="0" marL="3556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latin typeface="Arial"/>
                <a:ea typeface="Arial"/>
                <a:cs typeface="Arial"/>
                <a:sym typeface="Arial"/>
              </a:rPr>
              <a:t>In the conclusion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556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0" i="0" lang="en-IN" sz="20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Technology has a very positive impact on education </a:t>
            </a:r>
            <a:r>
              <a:rPr b="0" i="0" lang="en-IN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and at the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355680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same time may also pose negative effects.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556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IN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Teachers, and students should take advantage of this in the good  light and eliminate the drawbacks which are pulling back many of </a:t>
            </a:r>
            <a:r>
              <a:rPr b="0" i="0" lang="en-IN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students as well as schools from achieving excellence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556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it is thus time for every country to introduce a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3556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more</a:t>
            </a:r>
            <a:r>
              <a:rPr b="0" i="0" lang="en-IN" sz="20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technologically</a:t>
            </a:r>
            <a:r>
              <a:rPr b="0" i="0" lang="en-IN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equipped education sector in the future.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2" name="Google Shape;342;p14"/>
          <p:cNvGrpSpPr/>
          <p:nvPr/>
        </p:nvGrpSpPr>
        <p:grpSpPr>
          <a:xfrm>
            <a:off x="5511240" y="4578840"/>
            <a:ext cx="3248640" cy="2160360"/>
            <a:chOff x="5511240" y="4578840"/>
            <a:chExt cx="3248640" cy="2160360"/>
          </a:xfrm>
        </p:grpSpPr>
        <p:sp>
          <p:nvSpPr>
            <p:cNvPr id="343" name="Google Shape;343;p14"/>
            <p:cNvSpPr/>
            <p:nvPr/>
          </p:nvSpPr>
          <p:spPr>
            <a:xfrm>
              <a:off x="5533560" y="4578840"/>
              <a:ext cx="3226320" cy="216036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4"/>
            <p:cNvSpPr/>
            <p:nvPr/>
          </p:nvSpPr>
          <p:spPr>
            <a:xfrm>
              <a:off x="5511240" y="5268960"/>
              <a:ext cx="347040" cy="6624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4"/>
            <p:cNvSpPr/>
            <p:nvPr/>
          </p:nvSpPr>
          <p:spPr>
            <a:xfrm>
              <a:off x="5622840" y="5625720"/>
              <a:ext cx="323280" cy="14472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4"/>
            <p:cNvSpPr/>
            <p:nvPr/>
          </p:nvSpPr>
          <p:spPr>
            <a:xfrm>
              <a:off x="7781400" y="4990680"/>
              <a:ext cx="335160" cy="130320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4"/>
            <p:cNvSpPr/>
            <p:nvPr/>
          </p:nvSpPr>
          <p:spPr>
            <a:xfrm>
              <a:off x="7805160" y="5423400"/>
              <a:ext cx="323280" cy="144720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5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"/>
          <p:cNvSpPr/>
          <p:nvPr/>
        </p:nvSpPr>
        <p:spPr>
          <a:xfrm>
            <a:off x="1653480" y="330840"/>
            <a:ext cx="5670360" cy="15494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"/>
          <p:cNvSpPr txBox="1"/>
          <p:nvPr/>
        </p:nvSpPr>
        <p:spPr>
          <a:xfrm>
            <a:off x="2108160" y="568440"/>
            <a:ext cx="6459840" cy="1658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5400" u="none" cap="none" strike="noStrike">
                <a:solidFill>
                  <a:srgbClr val="2E5796"/>
                </a:solidFill>
                <a:latin typeface="Arial"/>
                <a:ea typeface="Arial"/>
                <a:cs typeface="Arial"/>
                <a:sym typeface="Arial"/>
              </a:rPr>
              <a:t>Table of content</a:t>
            </a:r>
            <a:endParaRPr b="0" i="0" sz="54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"/>
          <p:cNvSpPr/>
          <p:nvPr/>
        </p:nvSpPr>
        <p:spPr>
          <a:xfrm>
            <a:off x="536040" y="1569240"/>
            <a:ext cx="5627520" cy="433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675">
            <a:spAutoFit/>
          </a:bodyPr>
          <a:lstStyle/>
          <a:p>
            <a:pPr indent="-515159" lvl="0" marL="527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latin typeface="Arial"/>
                <a:ea typeface="Arial"/>
                <a:cs typeface="Arial"/>
                <a:sym typeface="Arial"/>
              </a:rPr>
              <a:t>Introduction.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15159" lvl="0" marL="527760" marR="0" rtl="0" algn="l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latin typeface="Arial"/>
                <a:ea typeface="Arial"/>
                <a:cs typeface="Arial"/>
                <a:sym typeface="Arial"/>
              </a:rPr>
              <a:t>What is technology?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15159" lvl="0" marL="52776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latin typeface="Arial"/>
                <a:ea typeface="Arial"/>
                <a:cs typeface="Arial"/>
                <a:sym typeface="Arial"/>
              </a:rPr>
              <a:t>What is education?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23880" lvl="0" marL="636120" marR="0" rtl="0" algn="l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latin typeface="Arial"/>
                <a:ea typeface="Arial"/>
                <a:cs typeface="Arial"/>
                <a:sym typeface="Arial"/>
              </a:rPr>
              <a:t>Types of technology used in education.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15159" lvl="0" marL="52776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latin typeface="Arial"/>
                <a:ea typeface="Arial"/>
                <a:cs typeface="Arial"/>
                <a:sym typeface="Arial"/>
              </a:rPr>
              <a:t>Impact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15159" lvl="0" marL="527760" marR="0" rtl="0" algn="l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latin typeface="Arial"/>
                <a:ea typeface="Arial"/>
                <a:cs typeface="Arial"/>
                <a:sym typeface="Arial"/>
              </a:rPr>
              <a:t>Advantages.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15159" lvl="0" marL="52776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latin typeface="Arial"/>
                <a:ea typeface="Arial"/>
                <a:cs typeface="Arial"/>
                <a:sym typeface="Arial"/>
              </a:rPr>
              <a:t>Disadvantages.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15159" lvl="0" marL="52776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515159" lvl="0" marL="527760" marR="0" rtl="0" algn="l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latin typeface="Arial"/>
                <a:ea typeface="Arial"/>
                <a:cs typeface="Arial"/>
                <a:sym typeface="Arial"/>
              </a:rPr>
              <a:t>References.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"/>
          <p:cNvSpPr/>
          <p:nvPr/>
        </p:nvSpPr>
        <p:spPr>
          <a:xfrm>
            <a:off x="5219640" y="4076640"/>
            <a:ext cx="3384360" cy="25203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"/>
          <p:cNvSpPr/>
          <p:nvPr/>
        </p:nvSpPr>
        <p:spPr>
          <a:xfrm>
            <a:off x="1037880" y="99000"/>
            <a:ext cx="4350600" cy="15494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"/>
          <p:cNvSpPr txBox="1"/>
          <p:nvPr/>
        </p:nvSpPr>
        <p:spPr>
          <a:xfrm>
            <a:off x="1276200" y="573120"/>
            <a:ext cx="4411800" cy="1658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5400" u="none" cap="none" strike="noStrike">
                <a:solidFill>
                  <a:srgbClr val="62881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0" i="0" sz="54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536040" y="2081880"/>
            <a:ext cx="7908480" cy="424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spAutoFit/>
          </a:bodyPr>
          <a:lstStyle/>
          <a:p>
            <a:pPr indent="-342720" lvl="0" marL="3556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latin typeface="Arial"/>
                <a:ea typeface="Arial"/>
                <a:cs typeface="Arial"/>
                <a:sym typeface="Arial"/>
              </a:rPr>
              <a:t>The era of 21st century is often regarded as an era of  technology. Technology, today, plays a very important role  in our life. It is seen as a basis of growth of an economy.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5568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sng" cap="none" strike="noStrike">
                <a:latin typeface="Arial"/>
                <a:ea typeface="Arial"/>
                <a:cs typeface="Arial"/>
                <a:sym typeface="Arial"/>
              </a:rPr>
              <a:t>An economy which is poor in technology can never grow in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3556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sng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IN" sz="2400" u="sng" cap="none" strike="noStrike">
                <a:latin typeface="Arial"/>
                <a:ea typeface="Arial"/>
                <a:cs typeface="Arial"/>
                <a:sym typeface="Arial"/>
              </a:rPr>
              <a:t>today’s scenario.</a:t>
            </a:r>
            <a:r>
              <a:rPr b="0" i="0" lang="en-IN" sz="2400" u="none" cap="none" strike="noStrike">
                <a:latin typeface="Arial"/>
                <a:ea typeface="Arial"/>
                <a:cs typeface="Arial"/>
                <a:sym typeface="Arial"/>
              </a:rPr>
              <a:t> This is because technology makes our  work much easier and less time consuming.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55680" marR="0" rtl="0" algn="l">
              <a:lnSpc>
                <a:spcPct val="100000"/>
              </a:lnSpc>
              <a:spcBef>
                <a:spcPts val="55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sng" cap="none" strike="noStrike">
                <a:latin typeface="Arial"/>
                <a:ea typeface="Arial"/>
                <a:cs typeface="Arial"/>
                <a:sym typeface="Arial"/>
              </a:rPr>
              <a:t>The impact of technology can be felt in every possible field  one such field is</a:t>
            </a:r>
            <a:r>
              <a:rPr b="0" i="0" lang="en-IN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IN" sz="28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r>
              <a:rPr b="0" i="0" lang="en-IN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6083640" y="0"/>
            <a:ext cx="2742840" cy="22399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4"/>
          <p:cNvGrpSpPr/>
          <p:nvPr/>
        </p:nvGrpSpPr>
        <p:grpSpPr>
          <a:xfrm>
            <a:off x="1112400" y="170640"/>
            <a:ext cx="6505560" cy="1549440"/>
            <a:chOff x="1112400" y="170640"/>
            <a:chExt cx="6505560" cy="1549440"/>
          </a:xfrm>
        </p:grpSpPr>
        <p:sp>
          <p:nvSpPr>
            <p:cNvPr id="245" name="Google Shape;245;p4"/>
            <p:cNvSpPr/>
            <p:nvPr/>
          </p:nvSpPr>
          <p:spPr>
            <a:xfrm>
              <a:off x="1112400" y="170640"/>
              <a:ext cx="3232080" cy="154944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3457800" y="271440"/>
              <a:ext cx="3593160" cy="13896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6374880" y="170640"/>
              <a:ext cx="1243080" cy="154944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4"/>
          <p:cNvSpPr txBox="1"/>
          <p:nvPr/>
        </p:nvSpPr>
        <p:spPr>
          <a:xfrm>
            <a:off x="1567080" y="407880"/>
            <a:ext cx="5599080" cy="1658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5400" u="none" cap="none" strike="noStrike">
                <a:solidFill>
                  <a:srgbClr val="2E5796"/>
                </a:solidFill>
                <a:latin typeface="Arial"/>
                <a:ea typeface="Arial"/>
                <a:cs typeface="Arial"/>
                <a:sym typeface="Arial"/>
              </a:rPr>
              <a:t>What is </a:t>
            </a:r>
            <a:r>
              <a:rPr b="0" i="0" lang="en-IN" sz="4800" u="none" cap="none" strike="noStrike">
                <a:solidFill>
                  <a:srgbClr val="2E5796"/>
                </a:solidFill>
                <a:latin typeface="Arial"/>
                <a:ea typeface="Arial"/>
                <a:cs typeface="Arial"/>
                <a:sym typeface="Arial"/>
              </a:rPr>
              <a:t>technology </a:t>
            </a:r>
            <a:r>
              <a:rPr b="0" i="0" lang="en-IN" sz="5400" u="none" cap="none" strike="noStrike">
                <a:solidFill>
                  <a:srgbClr val="2E5796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54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4"/>
          <p:cNvSpPr/>
          <p:nvPr/>
        </p:nvSpPr>
        <p:spPr>
          <a:xfrm>
            <a:off x="402480" y="2102760"/>
            <a:ext cx="7957440" cy="3523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950">
            <a:spAutoFit/>
          </a:bodyPr>
          <a:lstStyle/>
          <a:p>
            <a:pPr indent="-342720" lvl="0" marL="3556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latin typeface="Arial"/>
                <a:ea typeface="Arial"/>
                <a:cs typeface="Arial"/>
                <a:sym typeface="Arial"/>
              </a:rPr>
              <a:t>Technology is a term that refers to a body of knowledge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35960" lvl="0" marL="448200" marR="0" rtl="0" algn="l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That is employed to generate tools, create skills, and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3556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choose materials for human use.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5568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Technology includes the use of materials, tools, techniques,  and sources of power to make life easier or more pleasant  and work more productive.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"/>
          <p:cNvSpPr/>
          <p:nvPr/>
        </p:nvSpPr>
        <p:spPr>
          <a:xfrm>
            <a:off x="7958880" y="6404400"/>
            <a:ext cx="326160" cy="243360"/>
          </a:xfrm>
          <a:custGeom>
            <a:rect b="b" l="l" r="r" t="t"/>
            <a:pathLst>
              <a:path extrusionOk="0" h="243840" w="326390">
                <a:moveTo>
                  <a:pt x="325803" y="0"/>
                </a:moveTo>
                <a:lnTo>
                  <a:pt x="0" y="913"/>
                </a:lnTo>
                <a:lnTo>
                  <a:pt x="0" y="206097"/>
                </a:lnTo>
                <a:lnTo>
                  <a:pt x="93346" y="152292"/>
                </a:lnTo>
                <a:lnTo>
                  <a:pt x="93346" y="243486"/>
                </a:lnTo>
                <a:lnTo>
                  <a:pt x="159243" y="243486"/>
                </a:lnTo>
                <a:lnTo>
                  <a:pt x="159243" y="116731"/>
                </a:lnTo>
                <a:lnTo>
                  <a:pt x="266320" y="56532"/>
                </a:lnTo>
                <a:lnTo>
                  <a:pt x="266320" y="230718"/>
                </a:lnTo>
                <a:lnTo>
                  <a:pt x="325803" y="230718"/>
                </a:lnTo>
                <a:lnTo>
                  <a:pt x="325803" y="0"/>
                </a:lnTo>
                <a:close/>
              </a:path>
            </a:pathLst>
          </a:custGeom>
          <a:solidFill>
            <a:srgbClr val="7EBEFF"/>
          </a:solidFill>
          <a:ln>
            <a:noFill/>
          </a:ln>
        </p:spPr>
      </p:sp>
      <p:sp>
        <p:nvSpPr>
          <p:cNvPr id="251" name="Google Shape;251;p4"/>
          <p:cNvSpPr/>
          <p:nvPr/>
        </p:nvSpPr>
        <p:spPr>
          <a:xfrm>
            <a:off x="7185600" y="4940640"/>
            <a:ext cx="1787040" cy="1795320"/>
          </a:xfrm>
          <a:custGeom>
            <a:rect b="b" l="l" r="r" t="t"/>
            <a:pathLst>
              <a:path extrusionOk="0" h="1795779" w="1787525">
                <a:moveTo>
                  <a:pt x="614730" y="784225"/>
                </a:moveTo>
                <a:lnTo>
                  <a:pt x="584517" y="754126"/>
                </a:lnTo>
                <a:lnTo>
                  <a:pt x="578116" y="755040"/>
                </a:lnTo>
                <a:lnTo>
                  <a:pt x="554329" y="784225"/>
                </a:lnTo>
                <a:lnTo>
                  <a:pt x="555244" y="790600"/>
                </a:lnTo>
                <a:lnTo>
                  <a:pt x="584517" y="813396"/>
                </a:lnTo>
                <a:lnTo>
                  <a:pt x="596417" y="811593"/>
                </a:lnTo>
                <a:lnTo>
                  <a:pt x="614730" y="784225"/>
                </a:lnTo>
                <a:close/>
                <a:moveTo>
                  <a:pt x="709904" y="1190040"/>
                </a:moveTo>
                <a:lnTo>
                  <a:pt x="523214" y="1000353"/>
                </a:lnTo>
                <a:lnTo>
                  <a:pt x="420700" y="1001268"/>
                </a:lnTo>
                <a:lnTo>
                  <a:pt x="420700" y="1087907"/>
                </a:lnTo>
                <a:lnTo>
                  <a:pt x="471043" y="1087907"/>
                </a:lnTo>
                <a:lnTo>
                  <a:pt x="471043" y="1146263"/>
                </a:lnTo>
                <a:lnTo>
                  <a:pt x="420700" y="1146263"/>
                </a:lnTo>
                <a:lnTo>
                  <a:pt x="420700" y="1242923"/>
                </a:lnTo>
                <a:lnTo>
                  <a:pt x="472871" y="1242923"/>
                </a:lnTo>
                <a:lnTo>
                  <a:pt x="472871" y="1310424"/>
                </a:lnTo>
                <a:lnTo>
                  <a:pt x="420700" y="1310424"/>
                </a:lnTo>
                <a:lnTo>
                  <a:pt x="420700" y="1400695"/>
                </a:lnTo>
                <a:lnTo>
                  <a:pt x="543344" y="1399781"/>
                </a:lnTo>
                <a:lnTo>
                  <a:pt x="543344" y="1150823"/>
                </a:lnTo>
                <a:lnTo>
                  <a:pt x="611073" y="1150823"/>
                </a:lnTo>
                <a:lnTo>
                  <a:pt x="611073" y="1402524"/>
                </a:lnTo>
                <a:lnTo>
                  <a:pt x="709904" y="1402524"/>
                </a:lnTo>
                <a:lnTo>
                  <a:pt x="709904" y="1190040"/>
                </a:lnTo>
                <a:close/>
                <a:moveTo>
                  <a:pt x="714476" y="1464538"/>
                </a:moveTo>
                <a:lnTo>
                  <a:pt x="611987" y="1464538"/>
                </a:lnTo>
                <a:lnTo>
                  <a:pt x="611987" y="1704378"/>
                </a:lnTo>
                <a:lnTo>
                  <a:pt x="545172" y="1703463"/>
                </a:lnTo>
                <a:lnTo>
                  <a:pt x="544258" y="1464538"/>
                </a:lnTo>
                <a:lnTo>
                  <a:pt x="352996" y="1462709"/>
                </a:lnTo>
                <a:lnTo>
                  <a:pt x="352996" y="1305852"/>
                </a:lnTo>
                <a:lnTo>
                  <a:pt x="169951" y="1305852"/>
                </a:lnTo>
                <a:lnTo>
                  <a:pt x="169951" y="1242923"/>
                </a:lnTo>
                <a:lnTo>
                  <a:pt x="352996" y="1242923"/>
                </a:lnTo>
                <a:lnTo>
                  <a:pt x="352996" y="1147178"/>
                </a:lnTo>
                <a:lnTo>
                  <a:pt x="172694" y="1147178"/>
                </a:lnTo>
                <a:lnTo>
                  <a:pt x="172694" y="1085164"/>
                </a:lnTo>
                <a:lnTo>
                  <a:pt x="352996" y="1085164"/>
                </a:lnTo>
                <a:lnTo>
                  <a:pt x="352996" y="988504"/>
                </a:lnTo>
                <a:lnTo>
                  <a:pt x="352996" y="986675"/>
                </a:lnTo>
                <a:lnTo>
                  <a:pt x="172694" y="988504"/>
                </a:lnTo>
                <a:lnTo>
                  <a:pt x="171780" y="925576"/>
                </a:lnTo>
                <a:lnTo>
                  <a:pt x="352996" y="925576"/>
                </a:lnTo>
                <a:lnTo>
                  <a:pt x="352996" y="829818"/>
                </a:lnTo>
                <a:lnTo>
                  <a:pt x="185521" y="829818"/>
                </a:lnTo>
                <a:lnTo>
                  <a:pt x="0" y="1307630"/>
                </a:lnTo>
                <a:lnTo>
                  <a:pt x="0" y="1319339"/>
                </a:lnTo>
                <a:lnTo>
                  <a:pt x="40005" y="1335951"/>
                </a:lnTo>
                <a:lnTo>
                  <a:pt x="82105" y="1355102"/>
                </a:lnTo>
                <a:lnTo>
                  <a:pt x="124193" y="1376984"/>
                </a:lnTo>
                <a:lnTo>
                  <a:pt x="164465" y="1400695"/>
                </a:lnTo>
                <a:lnTo>
                  <a:pt x="203822" y="1425321"/>
                </a:lnTo>
                <a:lnTo>
                  <a:pt x="242252" y="1451762"/>
                </a:lnTo>
                <a:lnTo>
                  <a:pt x="279781" y="1480045"/>
                </a:lnTo>
                <a:lnTo>
                  <a:pt x="315468" y="1509217"/>
                </a:lnTo>
                <a:lnTo>
                  <a:pt x="349338" y="1540230"/>
                </a:lnTo>
                <a:lnTo>
                  <a:pt x="382270" y="1573060"/>
                </a:lnTo>
                <a:lnTo>
                  <a:pt x="414299" y="1606791"/>
                </a:lnTo>
                <a:lnTo>
                  <a:pt x="444512" y="1642364"/>
                </a:lnTo>
                <a:lnTo>
                  <a:pt x="472871" y="1678838"/>
                </a:lnTo>
                <a:lnTo>
                  <a:pt x="500329" y="1716227"/>
                </a:lnTo>
                <a:lnTo>
                  <a:pt x="525957" y="1755444"/>
                </a:lnTo>
                <a:lnTo>
                  <a:pt x="549744" y="1795576"/>
                </a:lnTo>
                <a:lnTo>
                  <a:pt x="700874" y="1704378"/>
                </a:lnTo>
                <a:lnTo>
                  <a:pt x="714476" y="1696173"/>
                </a:lnTo>
                <a:lnTo>
                  <a:pt x="714476" y="1464538"/>
                </a:lnTo>
                <a:close/>
                <a:moveTo>
                  <a:pt x="868222" y="1340510"/>
                </a:moveTo>
                <a:lnTo>
                  <a:pt x="773036" y="1242923"/>
                </a:lnTo>
                <a:lnTo>
                  <a:pt x="773036" y="1402524"/>
                </a:lnTo>
                <a:lnTo>
                  <a:pt x="868222" y="1402524"/>
                </a:lnTo>
                <a:lnTo>
                  <a:pt x="868222" y="1340510"/>
                </a:lnTo>
                <a:close/>
                <a:moveTo>
                  <a:pt x="878293" y="620979"/>
                </a:moveTo>
                <a:lnTo>
                  <a:pt x="769378" y="621893"/>
                </a:lnTo>
                <a:lnTo>
                  <a:pt x="769378" y="714006"/>
                </a:lnTo>
                <a:lnTo>
                  <a:pt x="878293" y="822528"/>
                </a:lnTo>
                <a:lnTo>
                  <a:pt x="878293" y="620979"/>
                </a:lnTo>
                <a:close/>
                <a:moveTo>
                  <a:pt x="1039368" y="1317713"/>
                </a:moveTo>
                <a:lnTo>
                  <a:pt x="989025" y="1290345"/>
                </a:lnTo>
                <a:lnTo>
                  <a:pt x="967981" y="1257528"/>
                </a:lnTo>
                <a:lnTo>
                  <a:pt x="960653" y="1220127"/>
                </a:lnTo>
                <a:lnTo>
                  <a:pt x="962482" y="1202817"/>
                </a:lnTo>
                <a:lnTo>
                  <a:pt x="982624" y="1158113"/>
                </a:lnTo>
                <a:lnTo>
                  <a:pt x="1021054" y="1128941"/>
                </a:lnTo>
                <a:lnTo>
                  <a:pt x="1036612" y="1124381"/>
                </a:lnTo>
                <a:lnTo>
                  <a:pt x="1036612" y="1061453"/>
                </a:lnTo>
                <a:lnTo>
                  <a:pt x="707161" y="730415"/>
                </a:lnTo>
                <a:lnTo>
                  <a:pt x="707161" y="620979"/>
                </a:lnTo>
                <a:lnTo>
                  <a:pt x="610158" y="621893"/>
                </a:lnTo>
                <a:lnTo>
                  <a:pt x="610158" y="691197"/>
                </a:lnTo>
                <a:lnTo>
                  <a:pt x="622960" y="694855"/>
                </a:lnTo>
                <a:lnTo>
                  <a:pt x="629373" y="697585"/>
                </a:lnTo>
                <a:lnTo>
                  <a:pt x="663219" y="724039"/>
                </a:lnTo>
                <a:lnTo>
                  <a:pt x="684276" y="767803"/>
                </a:lnTo>
                <a:lnTo>
                  <a:pt x="686104" y="786968"/>
                </a:lnTo>
                <a:lnTo>
                  <a:pt x="685190" y="799731"/>
                </a:lnTo>
                <a:lnTo>
                  <a:pt x="683361" y="811593"/>
                </a:lnTo>
                <a:lnTo>
                  <a:pt x="678776" y="823442"/>
                </a:lnTo>
                <a:lnTo>
                  <a:pt x="674204" y="834390"/>
                </a:lnTo>
                <a:lnTo>
                  <a:pt x="915809" y="1075131"/>
                </a:lnTo>
                <a:lnTo>
                  <a:pt x="918552" y="1149007"/>
                </a:lnTo>
                <a:lnTo>
                  <a:pt x="639432" y="871778"/>
                </a:lnTo>
                <a:lnTo>
                  <a:pt x="633031" y="875411"/>
                </a:lnTo>
                <a:lnTo>
                  <a:pt x="627545" y="878154"/>
                </a:lnTo>
                <a:lnTo>
                  <a:pt x="614730" y="883627"/>
                </a:lnTo>
                <a:lnTo>
                  <a:pt x="607402" y="885444"/>
                </a:lnTo>
                <a:lnTo>
                  <a:pt x="593674" y="887272"/>
                </a:lnTo>
                <a:lnTo>
                  <a:pt x="586346" y="887272"/>
                </a:lnTo>
                <a:lnTo>
                  <a:pt x="547916" y="879068"/>
                </a:lnTo>
                <a:lnTo>
                  <a:pt x="515886" y="858100"/>
                </a:lnTo>
                <a:lnTo>
                  <a:pt x="493915" y="825258"/>
                </a:lnTo>
                <a:lnTo>
                  <a:pt x="486600" y="786968"/>
                </a:lnTo>
                <a:lnTo>
                  <a:pt x="488429" y="770547"/>
                </a:lnTo>
                <a:lnTo>
                  <a:pt x="506730" y="726770"/>
                </a:lnTo>
                <a:lnTo>
                  <a:pt x="538772" y="697585"/>
                </a:lnTo>
                <a:lnTo>
                  <a:pt x="551573" y="692111"/>
                </a:lnTo>
                <a:lnTo>
                  <a:pt x="551573" y="621893"/>
                </a:lnTo>
                <a:lnTo>
                  <a:pt x="420700" y="621893"/>
                </a:lnTo>
                <a:lnTo>
                  <a:pt x="420700" y="935596"/>
                </a:lnTo>
                <a:lnTo>
                  <a:pt x="544258" y="935596"/>
                </a:lnTo>
                <a:lnTo>
                  <a:pt x="932281" y="1320444"/>
                </a:lnTo>
                <a:lnTo>
                  <a:pt x="932281" y="1402524"/>
                </a:lnTo>
                <a:lnTo>
                  <a:pt x="1039368" y="1402524"/>
                </a:lnTo>
                <a:lnTo>
                  <a:pt x="1039368" y="1317713"/>
                </a:lnTo>
                <a:close/>
                <a:moveTo>
                  <a:pt x="1087856" y="1217396"/>
                </a:moveTo>
                <a:lnTo>
                  <a:pt x="1057668" y="1188224"/>
                </a:lnTo>
                <a:lnTo>
                  <a:pt x="1045768" y="1190040"/>
                </a:lnTo>
                <a:lnTo>
                  <a:pt x="1028369" y="1217396"/>
                </a:lnTo>
                <a:lnTo>
                  <a:pt x="1030198" y="1229245"/>
                </a:lnTo>
                <a:lnTo>
                  <a:pt x="1057668" y="1247495"/>
                </a:lnTo>
                <a:lnTo>
                  <a:pt x="1064069" y="1246581"/>
                </a:lnTo>
                <a:lnTo>
                  <a:pt x="1087856" y="1217396"/>
                </a:lnTo>
                <a:close/>
                <a:moveTo>
                  <a:pt x="1206830" y="626452"/>
                </a:moveTo>
                <a:lnTo>
                  <a:pt x="1147343" y="626452"/>
                </a:lnTo>
                <a:lnTo>
                  <a:pt x="1147343" y="724954"/>
                </a:lnTo>
                <a:lnTo>
                  <a:pt x="1206830" y="724954"/>
                </a:lnTo>
                <a:lnTo>
                  <a:pt x="1206830" y="626452"/>
                </a:lnTo>
                <a:close/>
                <a:moveTo>
                  <a:pt x="1208671" y="792429"/>
                </a:moveTo>
                <a:lnTo>
                  <a:pt x="1084199" y="792429"/>
                </a:lnTo>
                <a:lnTo>
                  <a:pt x="1083284" y="620979"/>
                </a:lnTo>
                <a:lnTo>
                  <a:pt x="935939" y="620979"/>
                </a:lnTo>
                <a:lnTo>
                  <a:pt x="935939" y="872693"/>
                </a:lnTo>
                <a:lnTo>
                  <a:pt x="1086942" y="1020406"/>
                </a:lnTo>
                <a:lnTo>
                  <a:pt x="1087856" y="1124381"/>
                </a:lnTo>
                <a:lnTo>
                  <a:pt x="1093343" y="1126210"/>
                </a:lnTo>
                <a:lnTo>
                  <a:pt x="1099756" y="1128026"/>
                </a:lnTo>
                <a:lnTo>
                  <a:pt x="1110729" y="1133500"/>
                </a:lnTo>
                <a:lnTo>
                  <a:pt x="1115314" y="1137145"/>
                </a:lnTo>
                <a:lnTo>
                  <a:pt x="1120813" y="1140802"/>
                </a:lnTo>
                <a:lnTo>
                  <a:pt x="1125385" y="1144435"/>
                </a:lnTo>
                <a:lnTo>
                  <a:pt x="1151928" y="1181823"/>
                </a:lnTo>
                <a:lnTo>
                  <a:pt x="1159243" y="1220127"/>
                </a:lnTo>
                <a:lnTo>
                  <a:pt x="1157414" y="1239291"/>
                </a:lnTo>
                <a:lnTo>
                  <a:pt x="1142771" y="1274851"/>
                </a:lnTo>
                <a:lnTo>
                  <a:pt x="1111643" y="1304937"/>
                </a:lnTo>
                <a:lnTo>
                  <a:pt x="1106157" y="1307680"/>
                </a:lnTo>
                <a:lnTo>
                  <a:pt x="1101585" y="1310424"/>
                </a:lnTo>
                <a:lnTo>
                  <a:pt x="1090599" y="1314056"/>
                </a:lnTo>
                <a:lnTo>
                  <a:pt x="1090599" y="1402524"/>
                </a:lnTo>
                <a:lnTo>
                  <a:pt x="1208671" y="1402524"/>
                </a:lnTo>
                <a:lnTo>
                  <a:pt x="1208671" y="1111618"/>
                </a:lnTo>
                <a:lnTo>
                  <a:pt x="1147343" y="1111618"/>
                </a:lnTo>
                <a:lnTo>
                  <a:pt x="1147343" y="1047775"/>
                </a:lnTo>
                <a:lnTo>
                  <a:pt x="1208671" y="1047775"/>
                </a:lnTo>
                <a:lnTo>
                  <a:pt x="1208671" y="952931"/>
                </a:lnTo>
                <a:lnTo>
                  <a:pt x="1147343" y="952931"/>
                </a:lnTo>
                <a:lnTo>
                  <a:pt x="1147343" y="889101"/>
                </a:lnTo>
                <a:lnTo>
                  <a:pt x="1208671" y="889101"/>
                </a:lnTo>
                <a:lnTo>
                  <a:pt x="1208671" y="792429"/>
                </a:lnTo>
                <a:close/>
                <a:moveTo>
                  <a:pt x="1787017" y="1101585"/>
                </a:moveTo>
                <a:lnTo>
                  <a:pt x="1732153" y="1008557"/>
                </a:lnTo>
                <a:lnTo>
                  <a:pt x="1672704" y="918286"/>
                </a:lnTo>
                <a:lnTo>
                  <a:pt x="1641589" y="874496"/>
                </a:lnTo>
                <a:lnTo>
                  <a:pt x="1610461" y="831646"/>
                </a:lnTo>
                <a:lnTo>
                  <a:pt x="1577441" y="788784"/>
                </a:lnTo>
                <a:lnTo>
                  <a:pt x="1543646" y="746836"/>
                </a:lnTo>
                <a:lnTo>
                  <a:pt x="1508848" y="705789"/>
                </a:lnTo>
                <a:lnTo>
                  <a:pt x="1474050" y="665670"/>
                </a:lnTo>
                <a:lnTo>
                  <a:pt x="1437462" y="625551"/>
                </a:lnTo>
                <a:lnTo>
                  <a:pt x="1400886" y="587248"/>
                </a:lnTo>
                <a:lnTo>
                  <a:pt x="1362392" y="548944"/>
                </a:lnTo>
                <a:lnTo>
                  <a:pt x="1323911" y="511530"/>
                </a:lnTo>
                <a:lnTo>
                  <a:pt x="1284655" y="475119"/>
                </a:lnTo>
                <a:lnTo>
                  <a:pt x="1244358" y="439470"/>
                </a:lnTo>
                <a:lnTo>
                  <a:pt x="1203159" y="404837"/>
                </a:lnTo>
                <a:lnTo>
                  <a:pt x="1164310" y="372986"/>
                </a:lnTo>
                <a:lnTo>
                  <a:pt x="1118971" y="338226"/>
                </a:lnTo>
                <a:lnTo>
                  <a:pt x="1075969" y="306387"/>
                </a:lnTo>
                <a:lnTo>
                  <a:pt x="1032027" y="275297"/>
                </a:lnTo>
                <a:lnTo>
                  <a:pt x="988110" y="245237"/>
                </a:lnTo>
                <a:lnTo>
                  <a:pt x="942340" y="216052"/>
                </a:lnTo>
                <a:lnTo>
                  <a:pt x="896594" y="187769"/>
                </a:lnTo>
                <a:lnTo>
                  <a:pt x="849909" y="160489"/>
                </a:lnTo>
                <a:lnTo>
                  <a:pt x="803249" y="133972"/>
                </a:lnTo>
                <a:lnTo>
                  <a:pt x="754735" y="108470"/>
                </a:lnTo>
                <a:lnTo>
                  <a:pt x="707161" y="84747"/>
                </a:lnTo>
                <a:lnTo>
                  <a:pt x="657733" y="61023"/>
                </a:lnTo>
                <a:lnTo>
                  <a:pt x="608317" y="38315"/>
                </a:lnTo>
                <a:lnTo>
                  <a:pt x="557987" y="17259"/>
                </a:lnTo>
                <a:lnTo>
                  <a:pt x="514654" y="0"/>
                </a:lnTo>
                <a:lnTo>
                  <a:pt x="506577" y="0"/>
                </a:lnTo>
                <a:lnTo>
                  <a:pt x="213880" y="758685"/>
                </a:lnTo>
                <a:lnTo>
                  <a:pt x="352996" y="758685"/>
                </a:lnTo>
                <a:lnTo>
                  <a:pt x="352996" y="553504"/>
                </a:lnTo>
                <a:lnTo>
                  <a:pt x="543344" y="553504"/>
                </a:lnTo>
                <a:lnTo>
                  <a:pt x="543344" y="372986"/>
                </a:lnTo>
                <a:lnTo>
                  <a:pt x="610158" y="372986"/>
                </a:lnTo>
                <a:lnTo>
                  <a:pt x="610158" y="553504"/>
                </a:lnTo>
                <a:lnTo>
                  <a:pt x="702589" y="553504"/>
                </a:lnTo>
                <a:lnTo>
                  <a:pt x="702589" y="372986"/>
                </a:lnTo>
                <a:lnTo>
                  <a:pt x="769378" y="372986"/>
                </a:lnTo>
                <a:lnTo>
                  <a:pt x="769378" y="553504"/>
                </a:lnTo>
                <a:lnTo>
                  <a:pt x="861809" y="553504"/>
                </a:lnTo>
                <a:lnTo>
                  <a:pt x="861809" y="372986"/>
                </a:lnTo>
                <a:lnTo>
                  <a:pt x="928624" y="372986"/>
                </a:lnTo>
                <a:lnTo>
                  <a:pt x="928624" y="553504"/>
                </a:lnTo>
                <a:lnTo>
                  <a:pt x="1020140" y="553504"/>
                </a:lnTo>
                <a:lnTo>
                  <a:pt x="1020140" y="372986"/>
                </a:lnTo>
                <a:lnTo>
                  <a:pt x="1086942" y="372986"/>
                </a:lnTo>
                <a:lnTo>
                  <a:pt x="1086942" y="553504"/>
                </a:lnTo>
                <a:lnTo>
                  <a:pt x="1275511" y="553504"/>
                </a:lnTo>
                <a:lnTo>
                  <a:pt x="1277289" y="732243"/>
                </a:lnTo>
                <a:lnTo>
                  <a:pt x="1461211" y="732243"/>
                </a:lnTo>
                <a:lnTo>
                  <a:pt x="1461211" y="800633"/>
                </a:lnTo>
                <a:lnTo>
                  <a:pt x="1277289" y="800633"/>
                </a:lnTo>
                <a:lnTo>
                  <a:pt x="1277289" y="890917"/>
                </a:lnTo>
                <a:lnTo>
                  <a:pt x="1461211" y="890917"/>
                </a:lnTo>
                <a:lnTo>
                  <a:pt x="1461211" y="959307"/>
                </a:lnTo>
                <a:lnTo>
                  <a:pt x="1277289" y="959307"/>
                </a:lnTo>
                <a:lnTo>
                  <a:pt x="1277289" y="1049604"/>
                </a:lnTo>
                <a:lnTo>
                  <a:pt x="1461211" y="1049604"/>
                </a:lnTo>
                <a:lnTo>
                  <a:pt x="1461211" y="1117993"/>
                </a:lnTo>
                <a:lnTo>
                  <a:pt x="1277289" y="1117993"/>
                </a:lnTo>
                <a:lnTo>
                  <a:pt x="1277289" y="1208278"/>
                </a:lnTo>
                <a:lnTo>
                  <a:pt x="1461211" y="1208278"/>
                </a:lnTo>
                <a:lnTo>
                  <a:pt x="1461211" y="1275765"/>
                </a:lnTo>
                <a:lnTo>
                  <a:pt x="1277289" y="1275765"/>
                </a:lnTo>
                <a:lnTo>
                  <a:pt x="1277289" y="1389748"/>
                </a:lnTo>
                <a:lnTo>
                  <a:pt x="1787017" y="1101585"/>
                </a:lnTo>
                <a:close/>
              </a:path>
            </a:pathLst>
          </a:custGeom>
          <a:solidFill>
            <a:srgbClr val="7EBEFF"/>
          </a:solid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"/>
          <p:cNvSpPr/>
          <p:nvPr/>
        </p:nvSpPr>
        <p:spPr>
          <a:xfrm>
            <a:off x="393120" y="313920"/>
            <a:ext cx="6360840" cy="15494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5"/>
          <p:cNvSpPr txBox="1"/>
          <p:nvPr/>
        </p:nvSpPr>
        <p:spPr>
          <a:xfrm>
            <a:off x="846360" y="429120"/>
            <a:ext cx="5449680" cy="1658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5400" u="none" cap="none" strike="noStrike">
                <a:solidFill>
                  <a:srgbClr val="2E5796"/>
                </a:solidFill>
                <a:latin typeface="Arial"/>
                <a:ea typeface="Arial"/>
                <a:cs typeface="Arial"/>
                <a:sym typeface="Arial"/>
              </a:rPr>
              <a:t>What is Education?</a:t>
            </a:r>
            <a:endParaRPr b="0" i="0" sz="54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5"/>
          <p:cNvSpPr/>
          <p:nvPr/>
        </p:nvSpPr>
        <p:spPr>
          <a:xfrm>
            <a:off x="330120" y="2178360"/>
            <a:ext cx="8019720" cy="35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00">
            <a:spAutoFit/>
          </a:bodyPr>
          <a:lstStyle/>
          <a:p>
            <a:pPr indent="-343080" lvl="0" marL="3556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IN" sz="3200" u="none" cap="none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Education in its</a:t>
            </a:r>
            <a:r>
              <a:rPr b="0" i="0" lang="en-IN" sz="32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IN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general sense is a form of  learning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55680" marR="0" rtl="0" algn="l">
              <a:lnSpc>
                <a:spcPct val="100000"/>
              </a:lnSpc>
              <a:spcBef>
                <a:spcPts val="77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IN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 which the knowledge, skills, and habits of a  group of people are transferred from one  generation to the next through teaching,  training, or research.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5"/>
          <p:cNvSpPr/>
          <p:nvPr/>
        </p:nvSpPr>
        <p:spPr>
          <a:xfrm>
            <a:off x="6810120" y="190080"/>
            <a:ext cx="2125800" cy="165528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6"/>
          <p:cNvGrpSpPr/>
          <p:nvPr/>
        </p:nvGrpSpPr>
        <p:grpSpPr>
          <a:xfrm>
            <a:off x="653760" y="0"/>
            <a:ext cx="7896960" cy="2020680"/>
            <a:chOff x="653760" y="0"/>
            <a:chExt cx="7896960" cy="2020680"/>
          </a:xfrm>
        </p:grpSpPr>
        <p:sp>
          <p:nvSpPr>
            <p:cNvPr id="265" name="Google Shape;265;p6"/>
            <p:cNvSpPr/>
            <p:nvPr/>
          </p:nvSpPr>
          <p:spPr>
            <a:xfrm>
              <a:off x="653760" y="0"/>
              <a:ext cx="7896960" cy="128448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2797920" y="637200"/>
              <a:ext cx="3795840" cy="138348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6"/>
          <p:cNvSpPr txBox="1"/>
          <p:nvPr/>
        </p:nvSpPr>
        <p:spPr>
          <a:xfrm>
            <a:off x="360000" y="216000"/>
            <a:ext cx="8190720" cy="16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noAutofit/>
          </a:bodyPr>
          <a:lstStyle/>
          <a:p>
            <a:pPr indent="-2144520" lvl="0" marL="2157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800" u="none" cap="none" strike="noStrike">
                <a:solidFill>
                  <a:srgbClr val="2E5796"/>
                </a:solidFill>
                <a:latin typeface="Arial"/>
                <a:ea typeface="Arial"/>
                <a:cs typeface="Arial"/>
                <a:sym typeface="Arial"/>
              </a:rPr>
              <a:t>Type of technology used in  education.</a:t>
            </a:r>
            <a:endParaRPr b="0" i="0" sz="4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6"/>
          <p:cNvSpPr/>
          <p:nvPr/>
        </p:nvSpPr>
        <p:spPr>
          <a:xfrm>
            <a:off x="330120" y="2270160"/>
            <a:ext cx="3574080" cy="3194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025">
            <a:spAutoFit/>
          </a:bodyPr>
          <a:lstStyle/>
          <a:p>
            <a:pPr indent="-743760" lvl="0" marL="7563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AutoNum type="arabicPeriod"/>
            </a:pPr>
            <a:r>
              <a:rPr b="0" i="0" lang="en-IN" sz="3600" u="none" cap="none" strike="noStrike">
                <a:latin typeface="Arial"/>
                <a:ea typeface="Arial"/>
                <a:cs typeface="Arial"/>
                <a:sym typeface="Arial"/>
              </a:rPr>
              <a:t>Smartbords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743760" lvl="0" marL="756360" marR="0" rtl="0" algn="l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AutoNum type="arabicPeriod"/>
            </a:pPr>
            <a:r>
              <a:rPr b="0" i="0" lang="en-IN" sz="3600" u="none" cap="none" strike="noStrike">
                <a:latin typeface="Arial"/>
                <a:ea typeface="Arial"/>
                <a:cs typeface="Arial"/>
                <a:sym typeface="Arial"/>
              </a:rPr>
              <a:t>Classrooms pc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743760" lvl="0" marL="756360" marR="0" rtl="0" algn="l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AutoNum type="arabicPeriod"/>
            </a:pPr>
            <a:r>
              <a:rPr b="0" i="0" lang="en-IN" sz="3600" u="none" cap="none" strike="noStrike">
                <a:latin typeface="Arial"/>
                <a:ea typeface="Arial"/>
                <a:cs typeface="Arial"/>
                <a:sym typeface="Arial"/>
              </a:rPr>
              <a:t>Projectors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743760" lvl="0" marL="756360" marR="0" rtl="0" algn="l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AutoNum type="arabicPeriod"/>
            </a:pPr>
            <a:r>
              <a:rPr b="0" i="0" lang="en-IN" sz="3600" u="none" cap="none" strike="noStrike">
                <a:latin typeface="Arial"/>
                <a:ea typeface="Arial"/>
                <a:cs typeface="Arial"/>
                <a:sym typeface="Arial"/>
              </a:rPr>
              <a:t>Television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6"/>
          <p:cNvSpPr/>
          <p:nvPr/>
        </p:nvSpPr>
        <p:spPr>
          <a:xfrm>
            <a:off x="4608000" y="2160000"/>
            <a:ext cx="4038120" cy="423936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7"/>
          <p:cNvGrpSpPr/>
          <p:nvPr/>
        </p:nvGrpSpPr>
        <p:grpSpPr>
          <a:xfrm>
            <a:off x="700920" y="358200"/>
            <a:ext cx="2306880" cy="1923120"/>
            <a:chOff x="700920" y="358200"/>
            <a:chExt cx="2306880" cy="1923120"/>
          </a:xfrm>
        </p:grpSpPr>
        <p:sp>
          <p:nvSpPr>
            <p:cNvPr id="275" name="Google Shape;275;p7"/>
            <p:cNvSpPr/>
            <p:nvPr/>
          </p:nvSpPr>
          <p:spPr>
            <a:xfrm>
              <a:off x="777240" y="358200"/>
              <a:ext cx="2156040" cy="125244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700920" y="1028880"/>
              <a:ext cx="2306880" cy="125244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" name="Google Shape;277;p7"/>
          <p:cNvSpPr txBox="1"/>
          <p:nvPr/>
        </p:nvSpPr>
        <p:spPr>
          <a:xfrm>
            <a:off x="1063800" y="551880"/>
            <a:ext cx="2536200" cy="26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00">
            <a:noAutofit/>
          </a:bodyPr>
          <a:lstStyle/>
          <a:p>
            <a:pPr indent="7632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400" u="none" cap="none" strike="noStrike">
                <a:solidFill>
                  <a:srgbClr val="2E5796"/>
                </a:solidFill>
                <a:latin typeface="Arial"/>
                <a:ea typeface="Arial"/>
                <a:cs typeface="Arial"/>
                <a:sym typeface="Arial"/>
              </a:rPr>
              <a:t>Smart  boards</a:t>
            </a:r>
            <a:endParaRPr b="0" i="0" sz="44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7"/>
          <p:cNvSpPr/>
          <p:nvPr/>
        </p:nvSpPr>
        <p:spPr>
          <a:xfrm>
            <a:off x="3708000" y="908280"/>
            <a:ext cx="5039640" cy="535968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7"/>
          <p:cNvSpPr/>
          <p:nvPr/>
        </p:nvSpPr>
        <p:spPr>
          <a:xfrm>
            <a:off x="222840" y="2276280"/>
            <a:ext cx="3438720" cy="305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spAutoFit/>
          </a:bodyPr>
          <a:lstStyle/>
          <a:p>
            <a:pPr indent="2519" lvl="0" marL="1260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latin typeface="Arial"/>
                <a:ea typeface="Arial"/>
                <a:cs typeface="Arial"/>
                <a:sym typeface="Arial"/>
              </a:rPr>
              <a:t>Smart board is an interactive  white board that allows the  teacher to project an image  from a laptop to the front of the  room and the teacher can then  digitally draw on that image.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8"/>
          <p:cNvGrpSpPr/>
          <p:nvPr/>
        </p:nvGrpSpPr>
        <p:grpSpPr>
          <a:xfrm>
            <a:off x="935640" y="13680"/>
            <a:ext cx="3949920" cy="1139760"/>
            <a:chOff x="935640" y="13680"/>
            <a:chExt cx="3949920" cy="1139760"/>
          </a:xfrm>
        </p:grpSpPr>
        <p:sp>
          <p:nvSpPr>
            <p:cNvPr id="285" name="Google Shape;285;p8"/>
            <p:cNvSpPr/>
            <p:nvPr/>
          </p:nvSpPr>
          <p:spPr>
            <a:xfrm>
              <a:off x="935640" y="13680"/>
              <a:ext cx="3612960" cy="113976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3866400" y="13680"/>
              <a:ext cx="1019160" cy="11397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8"/>
          <p:cNvSpPr txBox="1"/>
          <p:nvPr/>
        </p:nvSpPr>
        <p:spPr>
          <a:xfrm>
            <a:off x="1265040" y="189000"/>
            <a:ext cx="4134960" cy="1231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000" u="none" cap="none" strike="noStrike">
                <a:solidFill>
                  <a:srgbClr val="2E5796"/>
                </a:solidFill>
                <a:latin typeface="Arial"/>
                <a:ea typeface="Arial"/>
                <a:cs typeface="Arial"/>
                <a:sym typeface="Arial"/>
              </a:rPr>
              <a:t>Classrooms PC</a:t>
            </a:r>
            <a:endParaRPr b="0" i="0" sz="40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8"/>
          <p:cNvSpPr/>
          <p:nvPr/>
        </p:nvSpPr>
        <p:spPr>
          <a:xfrm>
            <a:off x="3852720" y="2277000"/>
            <a:ext cx="4894560" cy="370908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8"/>
          <p:cNvSpPr/>
          <p:nvPr/>
        </p:nvSpPr>
        <p:spPr>
          <a:xfrm>
            <a:off x="330120" y="973440"/>
            <a:ext cx="3165120" cy="594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spAutoFit/>
          </a:bodyPr>
          <a:lstStyle/>
          <a:p>
            <a:pPr indent="-286560" lvl="0" marL="29916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latin typeface="Arial"/>
                <a:ea typeface="Arial"/>
                <a:cs typeface="Arial"/>
                <a:sym typeface="Arial"/>
              </a:rPr>
              <a:t>They give them the option of </a:t>
            </a:r>
            <a:r>
              <a:rPr b="0" i="0" lang="en-IN" sz="1800" u="sng" cap="none" strike="noStrike">
                <a:latin typeface="Arial"/>
                <a:ea typeface="Arial"/>
                <a:cs typeface="Arial"/>
                <a:sym typeface="Arial"/>
              </a:rPr>
              <a:t> recording their notes for long  period of time 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560" lvl="0" marL="299160" marR="0" rtl="0" algn="l">
              <a:lnSpc>
                <a:spcPct val="125000"/>
              </a:lnSpc>
              <a:spcBef>
                <a:spcPts val="4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latin typeface="Arial"/>
                <a:ea typeface="Arial"/>
                <a:cs typeface="Arial"/>
                <a:sym typeface="Arial"/>
              </a:rPr>
              <a:t>Most classes require student  to </a:t>
            </a:r>
            <a:r>
              <a:rPr b="0" i="0" lang="en-IN" sz="1800" u="sng" cap="none" strike="noStrike">
                <a:latin typeface="Arial"/>
                <a:ea typeface="Arial"/>
                <a:cs typeface="Arial"/>
                <a:sym typeface="Arial"/>
              </a:rPr>
              <a:t>do a lot of reports and  presentations.</a:t>
            </a:r>
            <a:r>
              <a:rPr b="0" i="0" lang="en-IN" sz="1800" u="none" cap="none" strike="noStrike">
                <a:latin typeface="Arial"/>
                <a:ea typeface="Arial"/>
                <a:cs typeface="Arial"/>
                <a:sym typeface="Arial"/>
              </a:rPr>
              <a:t> You want a  computer that will get this job  done better than the rest.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6560" lvl="0" marL="299160" marR="0" rtl="0" algn="l">
              <a:lnSpc>
                <a:spcPct val="125000"/>
              </a:lnSpc>
              <a:spcBef>
                <a:spcPts val="43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latin typeface="Arial"/>
                <a:ea typeface="Arial"/>
                <a:cs typeface="Arial"/>
                <a:sym typeface="Arial"/>
              </a:rPr>
              <a:t>This allows for students to be  more in tune with their  learning by allowing them to  have their own personal  computer.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9"/>
          <p:cNvSpPr/>
          <p:nvPr/>
        </p:nvSpPr>
        <p:spPr>
          <a:xfrm>
            <a:off x="926640" y="420480"/>
            <a:ext cx="2896920" cy="11397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9"/>
          <p:cNvSpPr txBox="1"/>
          <p:nvPr/>
        </p:nvSpPr>
        <p:spPr>
          <a:xfrm>
            <a:off x="1256040" y="596160"/>
            <a:ext cx="2919960" cy="1231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000" u="none" cap="none" strike="noStrike">
                <a:solidFill>
                  <a:srgbClr val="2E5796"/>
                </a:solidFill>
                <a:latin typeface="Arial"/>
                <a:ea typeface="Arial"/>
                <a:cs typeface="Arial"/>
                <a:sym typeface="Arial"/>
              </a:rPr>
              <a:t>Projectors</a:t>
            </a:r>
            <a:endParaRPr b="0" i="0" sz="40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9"/>
          <p:cNvSpPr/>
          <p:nvPr/>
        </p:nvSpPr>
        <p:spPr>
          <a:xfrm>
            <a:off x="4572000" y="2133720"/>
            <a:ext cx="4119120" cy="41173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9"/>
          <p:cNvSpPr/>
          <p:nvPr/>
        </p:nvSpPr>
        <p:spPr>
          <a:xfrm>
            <a:off x="186480" y="1978920"/>
            <a:ext cx="3103560" cy="464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spAutoFit/>
          </a:bodyPr>
          <a:lstStyle/>
          <a:p>
            <a:pPr indent="-342720" lvl="0" marL="35496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latin typeface="Arial"/>
                <a:ea typeface="Arial"/>
                <a:cs typeface="Arial"/>
                <a:sym typeface="Arial"/>
              </a:rPr>
              <a:t>Projectors hook up to the  teacher's laptop and  projects the screen from  the laptop to the white  board in the front of the  room.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720" lvl="0" marL="354960" marR="0" rtl="0" algn="l">
              <a:lnSpc>
                <a:spcPct val="125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IN" sz="2000" u="none" cap="none" strike="noStrike">
                <a:latin typeface="Arial"/>
                <a:ea typeface="Arial"/>
                <a:cs typeface="Arial"/>
                <a:sym typeface="Arial"/>
              </a:rPr>
              <a:t>by doing this it allows  students to see a larger  version of what is on the  laptop screen.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2021-09-03T16:40:28Z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2014-05-09T00:00:00Z</vt:filetime>
  </property>
  <property fmtid="{D5CDD505-2E9C-101B-9397-08002B2CF9AE}" pid="4" name="Creator">
    <vt:lpwstr>Microsoft® PowerPoint® 2013</vt:lpwstr>
  </property>
  <property fmtid="{D5CDD505-2E9C-101B-9397-08002B2CF9AE}" pid="5" name="HyperlinksChanged">
    <vt:bool>false</vt:bool>
  </property>
  <property fmtid="{D5CDD505-2E9C-101B-9397-08002B2CF9AE}" pid="6" name="LastSaved">
    <vt:filetime>2021-09-03T00:00:00Z</vt:filetime>
  </property>
  <property fmtid="{D5CDD505-2E9C-101B-9397-08002B2CF9AE}" pid="7" name="LinksUpToDate">
    <vt:bool>false</vt:bool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</Properties>
</file>