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9144000"/>
  <p:notesSz cx="6858000" cy="9144000"/>
  <p:embeddedFontLst>
    <p:embeddedFont>
      <p:font typeface="Century Schoolbook"/>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5" roundtripDataSignature="AMtx7mjw/14CJ4tAUHdFCcOS20K2oYB2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B3B992D-EFD1-4913-83B8-76971A86767C}">
  <a:tblStyle styleId="{5B3B992D-EFD1-4913-83B8-76971A86767C}" styleName="Table_0">
    <a:wholeTbl>
      <a:tcTxStyle b="off" i="off">
        <a:font>
          <a:latin typeface="Century Schoolbook"/>
          <a:ea typeface="Century Schoolbook"/>
          <a:cs typeface="Century School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EDE7"/>
          </a:solidFill>
        </a:fill>
      </a:tcStyle>
    </a:wholeTbl>
    <a:band1H>
      <a:tcTxStyle/>
      <a:tcStyle>
        <a:fill>
          <a:solidFill>
            <a:srgbClr val="FFD8CC"/>
          </a:solidFill>
        </a:fill>
      </a:tcStyle>
    </a:band1H>
    <a:band2H>
      <a:tcTxStyle/>
    </a:band2H>
    <a:band1V>
      <a:tcTxStyle/>
      <a:tcStyle>
        <a:fill>
          <a:solidFill>
            <a:srgbClr val="FFD8CC"/>
          </a:solidFill>
        </a:fill>
      </a:tcStyle>
    </a:band1V>
    <a:band2V>
      <a:tcTxStyle/>
    </a:band2V>
    <a:lastCol>
      <a:tcTxStyle b="on" i="off">
        <a:font>
          <a:latin typeface="Century Schoolbook"/>
          <a:ea typeface="Century Schoolbook"/>
          <a:cs typeface="Century Schoolbook"/>
        </a:font>
        <a:schemeClr val="lt1"/>
      </a:tcTxStyle>
      <a:tcStyle>
        <a:fill>
          <a:solidFill>
            <a:schemeClr val="accent1"/>
          </a:solidFill>
        </a:fill>
      </a:tcStyle>
    </a:lastCol>
    <a:firstCol>
      <a:tcTxStyle b="on" i="off">
        <a:font>
          <a:latin typeface="Century Schoolbook"/>
          <a:ea typeface="Century Schoolbook"/>
          <a:cs typeface="Century Schoolbook"/>
        </a:font>
        <a:schemeClr val="lt1"/>
      </a:tcTxStyle>
      <a:tcStyle>
        <a:fill>
          <a:solidFill>
            <a:schemeClr val="accent1"/>
          </a:solidFill>
        </a:fill>
      </a:tcStyle>
    </a:firstCol>
    <a:lastRow>
      <a:tcTxStyle b="on" i="off">
        <a:font>
          <a:latin typeface="Century Schoolbook"/>
          <a:ea typeface="Century Schoolbook"/>
          <a:cs typeface="Century School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entury Schoolbook"/>
          <a:ea typeface="Century Schoolbook"/>
          <a:cs typeface="Century School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CenturySchoolbook-bold.fntdata"/><Relationship Id="rId41" Type="http://schemas.openxmlformats.org/officeDocument/2006/relationships/font" Target="fonts/CenturySchoolbook-regular.fntdata"/><Relationship Id="rId22" Type="http://schemas.openxmlformats.org/officeDocument/2006/relationships/slide" Target="slides/slide16.xml"/><Relationship Id="rId44" Type="http://schemas.openxmlformats.org/officeDocument/2006/relationships/font" Target="fonts/CenturySchoolbook-boldItalic.fntdata"/><Relationship Id="rId21" Type="http://schemas.openxmlformats.org/officeDocument/2006/relationships/slide" Target="slides/slide15.xml"/><Relationship Id="rId43" Type="http://schemas.openxmlformats.org/officeDocument/2006/relationships/font" Target="fonts/CenturySchoolbook-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x">
  <p:cSld name="TITLE_AND_BODY">
    <p:spTree>
      <p:nvGrpSpPr>
        <p:cNvPr id="17" name="Shape 17"/>
        <p:cNvGrpSpPr/>
        <p:nvPr/>
      </p:nvGrpSpPr>
      <p:grpSpPr>
        <a:xfrm>
          <a:off x="0" y="0"/>
          <a:ext cx="0" cy="0"/>
          <a:chOff x="0" y="0"/>
          <a:chExt cx="0" cy="0"/>
        </a:xfrm>
      </p:grpSpPr>
      <p:sp>
        <p:nvSpPr>
          <p:cNvPr id="18" name="Google Shape;18;p36"/>
          <p:cNvSpPr txBox="1"/>
          <p:nvPr>
            <p:ph type="title"/>
          </p:nvPr>
        </p:nvSpPr>
        <p:spPr>
          <a:xfrm>
            <a:off x="457200" y="274680"/>
            <a:ext cx="7467120" cy="1142640"/>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6"/>
          <p:cNvSpPr txBox="1"/>
          <p:nvPr>
            <p:ph idx="1" type="subTitle"/>
          </p:nvPr>
        </p:nvSpPr>
        <p:spPr>
          <a:xfrm>
            <a:off x="457200" y="1600200"/>
            <a:ext cx="7467120" cy="4873320"/>
          </a:xfrm>
          <a:prstGeom prst="rect">
            <a:avLst/>
          </a:prstGeom>
          <a:noFill/>
          <a:ln>
            <a:noFill/>
          </a:ln>
        </p:spPr>
        <p:txBody>
          <a:bodyPr anchorCtr="0" anchor="ctr" bIns="0" lIns="0" spcFirstLastPara="1" rIns="0" wrap="square" tIns="0">
            <a:noAutofit/>
          </a:bodyPr>
          <a:lstStyle>
            <a:lvl1pPr lvl="0" algn="l">
              <a:spcBef>
                <a:spcPts val="600"/>
              </a:spcBef>
              <a:spcAft>
                <a:spcPts val="0"/>
              </a:spcAft>
              <a:buSzPts val="1260"/>
              <a:buChar char="🞆"/>
              <a:defRPr/>
            </a:lvl1pPr>
            <a:lvl2pPr lvl="1" algn="l">
              <a:spcBef>
                <a:spcPts val="360"/>
              </a:spcBef>
              <a:spcAft>
                <a:spcPts val="0"/>
              </a:spcAft>
              <a:buSzPts val="1440"/>
              <a:buChar char="⚫"/>
              <a:defRPr/>
            </a:lvl2pPr>
            <a:lvl3pPr lvl="2" algn="l">
              <a:spcBef>
                <a:spcPts val="360"/>
              </a:spcBef>
              <a:spcAft>
                <a:spcPts val="0"/>
              </a:spcAft>
              <a:buSzPts val="1080"/>
              <a:buChar char="🞆"/>
              <a:defRPr/>
            </a:lvl3pPr>
            <a:lvl4pPr lvl="3" algn="l">
              <a:spcBef>
                <a:spcPts val="360"/>
              </a:spcBef>
              <a:spcAft>
                <a:spcPts val="0"/>
              </a:spcAft>
              <a:buSzPts val="1080"/>
              <a:buChar char="🞆"/>
              <a:defRPr/>
            </a:lvl4pPr>
            <a:lvl5pPr lvl="4" algn="l">
              <a:spcBef>
                <a:spcPts val="360"/>
              </a:spcBef>
              <a:spcAft>
                <a:spcPts val="0"/>
              </a:spcAft>
              <a:buSzPts val="1224"/>
              <a:buChar char="⚫"/>
              <a:defRPr/>
            </a:lvl5pPr>
            <a:lvl6pPr lvl="5" algn="l">
              <a:spcBef>
                <a:spcPts val="360"/>
              </a:spcBef>
              <a:spcAft>
                <a:spcPts val="0"/>
              </a:spcAft>
              <a:buSzPts val="1800"/>
              <a:buChar char="•"/>
              <a:defRPr/>
            </a:lvl6pPr>
            <a:lvl7pPr lvl="6" algn="l">
              <a:spcBef>
                <a:spcPts val="360"/>
              </a:spcBef>
              <a:spcAft>
                <a:spcPts val="0"/>
              </a:spcAft>
              <a:buSzPts val="108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09" name="Shape 109"/>
        <p:cNvGrpSpPr/>
        <p:nvPr/>
      </p:nvGrpSpPr>
      <p:grpSpPr>
        <a:xfrm>
          <a:off x="0" y="0"/>
          <a:ext cx="0" cy="0"/>
          <a:chOff x="0" y="0"/>
          <a:chExt cx="0" cy="0"/>
        </a:xfrm>
      </p:grpSpPr>
      <p:cxnSp>
        <p:nvCxnSpPr>
          <p:cNvPr id="110" name="Google Shape;110;p45"/>
          <p:cNvCxnSpPr/>
          <p:nvPr/>
        </p:nvCxnSpPr>
        <p:spPr>
          <a:xfrm>
            <a:off x="8763000" y="0"/>
            <a:ext cx="0" cy="6858000"/>
          </a:xfrm>
          <a:prstGeom prst="straightConnector1">
            <a:avLst/>
          </a:prstGeom>
          <a:noFill/>
          <a:ln cap="flat" cmpd="sng" w="38100">
            <a:solidFill>
              <a:srgbClr val="FEC2AC"/>
            </a:solidFill>
            <a:prstDash val="solid"/>
            <a:round/>
            <a:headEnd len="sm" w="sm" type="none"/>
            <a:tailEnd len="sm" w="sm" type="none"/>
          </a:ln>
        </p:spPr>
      </p:cxnSp>
      <p:sp>
        <p:nvSpPr>
          <p:cNvPr id="111" name="Google Shape;111;p45"/>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12" name="Google Shape;112;p45"/>
          <p:cNvSpPr txBox="1"/>
          <p:nvPr>
            <p:ph type="title"/>
          </p:nvPr>
        </p:nvSpPr>
        <p:spPr>
          <a:xfrm rot="5400000">
            <a:off x="3350133"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45"/>
          <p:cNvSpPr/>
          <p:nvPr>
            <p:ph idx="2" type="pic"/>
          </p:nvPr>
        </p:nvSpPr>
        <p:spPr>
          <a:xfrm>
            <a:off x="0" y="0"/>
            <a:ext cx="6172200" cy="6858000"/>
          </a:xfrm>
          <a:prstGeom prst="rect">
            <a:avLst/>
          </a:prstGeom>
          <a:solidFill>
            <a:schemeClr val="lt2"/>
          </a:solidFill>
          <a:ln>
            <a:noFill/>
          </a:ln>
        </p:spPr>
      </p:sp>
      <p:sp>
        <p:nvSpPr>
          <p:cNvPr id="114" name="Google Shape;114;p45"/>
          <p:cNvSpPr txBox="1"/>
          <p:nvPr>
            <p:ph idx="1" type="body"/>
          </p:nvPr>
        </p:nvSpPr>
        <p:spPr>
          <a:xfrm>
            <a:off x="6765798" y="264795"/>
            <a:ext cx="1524000" cy="4956048"/>
          </a:xfrm>
          <a:prstGeom prst="rect">
            <a:avLst/>
          </a:prstGeom>
          <a:noFill/>
          <a:ln>
            <a:noFill/>
          </a:ln>
        </p:spPr>
        <p:txBody>
          <a:bodyPr anchorCtr="0" anchor="t" bIns="45700" lIns="91425" spcFirstLastPara="1" rIns="91425" wrap="square" tIns="45700">
            <a:normAutofit/>
          </a:bodyPr>
          <a:lstStyle>
            <a:lvl1pPr indent="-228600" lvl="0" marL="457200" algn="l">
              <a:spcBef>
                <a:spcPts val="100"/>
              </a:spcBef>
              <a:spcAft>
                <a:spcPts val="0"/>
              </a:spcAft>
              <a:buSzPts val="840"/>
              <a:buFont typeface="Century Schoolbook"/>
              <a:buNone/>
              <a:defRPr sz="1200"/>
            </a:lvl1pPr>
            <a:lvl2pPr indent="-289560" lvl="1" marL="914400" algn="l">
              <a:spcBef>
                <a:spcPts val="400"/>
              </a:spcBef>
              <a:spcAft>
                <a:spcPts val="0"/>
              </a:spcAft>
              <a:buSzPts val="960"/>
              <a:buChar char="⚫"/>
              <a:defRPr sz="1200"/>
            </a:lvl2pPr>
            <a:lvl3pPr indent="-266700" lvl="2" marL="1371600" algn="l">
              <a:spcBef>
                <a:spcPts val="200"/>
              </a:spcBef>
              <a:spcAft>
                <a:spcPts val="0"/>
              </a:spcAft>
              <a:buSzPts val="600"/>
              <a:buChar char="🞆"/>
              <a:defRPr sz="1000"/>
            </a:lvl3pPr>
            <a:lvl4pPr indent="-262889" lvl="3" marL="1828800" algn="l">
              <a:spcBef>
                <a:spcPts val="180"/>
              </a:spcBef>
              <a:spcAft>
                <a:spcPts val="0"/>
              </a:spcAft>
              <a:buSzPts val="540"/>
              <a:buChar char="🞆"/>
              <a:defRPr sz="900"/>
            </a:lvl4pPr>
            <a:lvl5pPr indent="-267461" lvl="4" marL="2286000" algn="l">
              <a:spcBef>
                <a:spcPts val="180"/>
              </a:spcBef>
              <a:spcAft>
                <a:spcPts val="0"/>
              </a:spcAft>
              <a:buSzPts val="612"/>
              <a:buChar char="⚫"/>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115" name="Google Shape;115;p45"/>
          <p:cNvCxnSpPr/>
          <p:nvPr/>
        </p:nvCxnSpPr>
        <p:spPr>
          <a:xfrm>
            <a:off x="8991600" y="0"/>
            <a:ext cx="0" cy="6858000"/>
          </a:xfrm>
          <a:prstGeom prst="straightConnector1">
            <a:avLst/>
          </a:prstGeom>
          <a:noFill/>
          <a:ln cap="flat" cmpd="sng" w="9525">
            <a:solidFill>
              <a:schemeClr val="dk1"/>
            </a:solidFill>
            <a:prstDash val="solid"/>
            <a:round/>
            <a:headEnd len="sm" w="sm" type="none"/>
            <a:tailEnd len="sm" w="sm" type="none"/>
          </a:ln>
        </p:spPr>
      </p:cxnSp>
      <p:sp>
        <p:nvSpPr>
          <p:cNvPr id="116" name="Google Shape;116;p45"/>
          <p:cNvSpPr/>
          <p:nvPr/>
        </p:nvSpPr>
        <p:spPr>
          <a:xfrm>
            <a:off x="8839200" y="0"/>
            <a:ext cx="304800" cy="6858000"/>
          </a:xfrm>
          <a:prstGeom prst="rect">
            <a:avLst/>
          </a:prstGeom>
          <a:solidFill>
            <a:srgbClr val="FEC2A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17" name="Google Shape;117;p45"/>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cxnSp>
        <p:nvCxnSpPr>
          <p:cNvPr id="118" name="Google Shape;118;p45"/>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19" name="Google Shape;119;p45"/>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sp>
        <p:nvSpPr>
          <p:cNvPr id="120" name="Google Shape;120;p4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4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22" name="Google Shape;122;p4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3" name="Shape 123"/>
        <p:cNvGrpSpPr/>
        <p:nvPr/>
      </p:nvGrpSpPr>
      <p:grpSpPr>
        <a:xfrm>
          <a:off x="0" y="0"/>
          <a:ext cx="0" cy="0"/>
          <a:chOff x="0" y="0"/>
          <a:chExt cx="0" cy="0"/>
        </a:xfrm>
      </p:grpSpPr>
      <p:sp>
        <p:nvSpPr>
          <p:cNvPr id="124" name="Google Shape;124;p4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46"/>
          <p:cNvSpPr txBox="1"/>
          <p:nvPr>
            <p:ph idx="1" type="body"/>
          </p:nvPr>
        </p:nvSpPr>
        <p:spPr>
          <a:xfrm rot="5400000">
            <a:off x="1754124" y="303276"/>
            <a:ext cx="4873752" cy="74676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26" name="Google Shape;126;p46"/>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46"/>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46"/>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9" name="Shape 129"/>
        <p:cNvGrpSpPr/>
        <p:nvPr/>
      </p:nvGrpSpPr>
      <p:grpSpPr>
        <a:xfrm>
          <a:off x="0" y="0"/>
          <a:ext cx="0" cy="0"/>
          <a:chOff x="0" y="0"/>
          <a:chExt cx="0" cy="0"/>
        </a:xfrm>
      </p:grpSpPr>
      <p:sp>
        <p:nvSpPr>
          <p:cNvPr id="130" name="Google Shape;130;p47"/>
          <p:cNvSpPr txBox="1"/>
          <p:nvPr>
            <p:ph type="title"/>
          </p:nvPr>
        </p:nvSpPr>
        <p:spPr>
          <a:xfrm rot="5400000">
            <a:off x="4541838" y="2362202"/>
            <a:ext cx="5851525" cy="1676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1" name="Google Shape;131;p4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2" name="Google Shape;132;p4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4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4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3" name="Google Shape;23;p37"/>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7"/>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25" name="Google Shape;25;p37"/>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6" name="Shape 26"/>
        <p:cNvGrpSpPr/>
        <p:nvPr/>
      </p:nvGrpSpPr>
      <p:grpSpPr>
        <a:xfrm>
          <a:off x="0" y="0"/>
          <a:ext cx="0" cy="0"/>
          <a:chOff x="0" y="0"/>
          <a:chExt cx="0" cy="0"/>
        </a:xfrm>
      </p:grpSpPr>
      <p:sp>
        <p:nvSpPr>
          <p:cNvPr id="27" name="Google Shape;27;p38"/>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8"/>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8"/>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1"/>
        </a:solidFill>
      </p:bgPr>
    </p:bg>
    <p:spTree>
      <p:nvGrpSpPr>
        <p:cNvPr id="30" name="Shape 30"/>
        <p:cNvGrpSpPr/>
        <p:nvPr/>
      </p:nvGrpSpPr>
      <p:grpSpPr>
        <a:xfrm>
          <a:off x="0" y="0"/>
          <a:ext cx="0" cy="0"/>
          <a:chOff x="0" y="0"/>
          <a:chExt cx="0" cy="0"/>
        </a:xfrm>
      </p:grpSpPr>
      <p:sp>
        <p:nvSpPr>
          <p:cNvPr id="31" name="Google Shape;31;p39"/>
          <p:cNvSpPr txBox="1"/>
          <p:nvPr>
            <p:ph type="ctrTitle"/>
          </p:nvPr>
        </p:nvSpPr>
        <p:spPr>
          <a:xfrm>
            <a:off x="2286000" y="3124200"/>
            <a:ext cx="6172200" cy="189436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9"/>
          <p:cNvSpPr txBox="1"/>
          <p:nvPr>
            <p:ph idx="1" type="subTitle"/>
          </p:nvPr>
        </p:nvSpPr>
        <p:spPr>
          <a:xfrm>
            <a:off x="2286000" y="5003322"/>
            <a:ext cx="6172200" cy="1371600"/>
          </a:xfrm>
          <a:prstGeom prst="rect">
            <a:avLst/>
          </a:prstGeom>
          <a:noFill/>
          <a:ln>
            <a:noFill/>
          </a:ln>
        </p:spPr>
        <p:txBody>
          <a:bodyPr anchorCtr="0" anchor="t" bIns="45700" lIns="91425" spcFirstLastPara="1" rIns="91425" wrap="square" tIns="45700">
            <a:normAutofit/>
          </a:bodyPr>
          <a:lstStyle>
            <a:lvl1pPr lvl="0" algn="l">
              <a:spcBef>
                <a:spcPts val="600"/>
              </a:spcBef>
              <a:spcAft>
                <a:spcPts val="0"/>
              </a:spcAft>
              <a:buSzPts val="1260"/>
              <a:buNone/>
              <a:defRPr b="1" sz="1800">
                <a:solidFill>
                  <a:schemeClr val="dk2"/>
                </a:solidFill>
              </a:defRPr>
            </a:lvl1pPr>
            <a:lvl2pPr lvl="1" algn="ctr">
              <a:spcBef>
                <a:spcPts val="360"/>
              </a:spcBef>
              <a:spcAft>
                <a:spcPts val="0"/>
              </a:spcAft>
              <a:buSzPts val="1440"/>
              <a:buNone/>
              <a:defRPr/>
            </a:lvl2pPr>
            <a:lvl3pPr lvl="2" algn="ctr">
              <a:spcBef>
                <a:spcPts val="360"/>
              </a:spcBef>
              <a:spcAft>
                <a:spcPts val="0"/>
              </a:spcAft>
              <a:buSzPts val="1080"/>
              <a:buNone/>
              <a:defRPr/>
            </a:lvl3pPr>
            <a:lvl4pPr lvl="3" algn="ctr">
              <a:spcBef>
                <a:spcPts val="360"/>
              </a:spcBef>
              <a:spcAft>
                <a:spcPts val="0"/>
              </a:spcAft>
              <a:buSzPts val="1080"/>
              <a:buNone/>
              <a:defRPr/>
            </a:lvl4pPr>
            <a:lvl5pPr lvl="4" algn="ctr">
              <a:spcBef>
                <a:spcPts val="360"/>
              </a:spcBef>
              <a:spcAft>
                <a:spcPts val="0"/>
              </a:spcAft>
              <a:buSzPts val="1224"/>
              <a:buNone/>
              <a:defRPr/>
            </a:lvl5pPr>
            <a:lvl6pPr lvl="5" algn="ctr">
              <a:spcBef>
                <a:spcPts val="360"/>
              </a:spcBef>
              <a:spcAft>
                <a:spcPts val="0"/>
              </a:spcAft>
              <a:buSzPts val="1800"/>
              <a:buNone/>
              <a:defRPr/>
            </a:lvl6pPr>
            <a:lvl7pPr lvl="6" algn="ctr">
              <a:spcBef>
                <a:spcPts val="360"/>
              </a:spcBef>
              <a:spcAft>
                <a:spcPts val="0"/>
              </a:spcAft>
              <a:buSzPts val="108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3" name="Google Shape;33;p39"/>
          <p:cNvSpPr txBox="1"/>
          <p:nvPr>
            <p:ph idx="10" type="dt"/>
          </p:nvPr>
        </p:nvSpPr>
        <p:spPr>
          <a:xfrm rot="5400000">
            <a:off x="7764621" y="1174097"/>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9"/>
          <p:cNvSpPr txBox="1"/>
          <p:nvPr>
            <p:ph idx="11" type="ftr"/>
          </p:nvPr>
        </p:nvSpPr>
        <p:spPr>
          <a:xfrm rot="5400000">
            <a:off x="7077269" y="4181669"/>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9"/>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6" name="Google Shape;36;p39"/>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7" name="Google Shape;37;p39"/>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38" name="Google Shape;38;p39"/>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39" name="Google Shape;39;p39"/>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40" name="Google Shape;40;p39"/>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41" name="Google Shape;41;p39"/>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42" name="Google Shape;42;p39"/>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43" name="Google Shape;43;p39"/>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cxnSp>
        <p:nvCxnSpPr>
          <p:cNvPr id="44" name="Google Shape;44;p39"/>
          <p:cNvCxnSpPr/>
          <p:nvPr/>
        </p:nvCxnSpPr>
        <p:spPr>
          <a:xfrm>
            <a:off x="9113856"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45" name="Google Shape;45;p39"/>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6" name="Google Shape;46;p39"/>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7" name="Google Shape;47;p39"/>
          <p:cNvSpPr/>
          <p:nvPr/>
        </p:nvSpPr>
        <p:spPr>
          <a:xfrm>
            <a:off x="1309632"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8" name="Google Shape;48;p39"/>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49" name="Google Shape;49;p39"/>
          <p:cNvSpPr/>
          <p:nvPr/>
        </p:nvSpPr>
        <p:spPr>
          <a:xfrm>
            <a:off x="1664208" y="5788152"/>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0" name="Google Shape;50;p39"/>
          <p:cNvSpPr/>
          <p:nvPr/>
        </p:nvSpPr>
        <p:spPr>
          <a:xfrm>
            <a:off x="1905000" y="4495800"/>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1" name="Google Shape;51;p39"/>
          <p:cNvSpPr txBox="1"/>
          <p:nvPr>
            <p:ph idx="12" type="sldNum"/>
          </p:nvPr>
        </p:nvSpPr>
        <p:spPr>
          <a:xfrm>
            <a:off x="1325544"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52" name="Shape 52"/>
        <p:cNvGrpSpPr/>
        <p:nvPr/>
      </p:nvGrpSpPr>
      <p:grpSpPr>
        <a:xfrm>
          <a:off x="0" y="0"/>
          <a:ext cx="0" cy="0"/>
          <a:chOff x="0" y="0"/>
          <a:chExt cx="0" cy="0"/>
        </a:xfrm>
      </p:grpSpPr>
      <p:sp>
        <p:nvSpPr>
          <p:cNvPr id="53" name="Google Shape;53;p40"/>
          <p:cNvSpPr txBox="1"/>
          <p:nvPr>
            <p:ph type="title"/>
          </p:nvPr>
        </p:nvSpPr>
        <p:spPr>
          <a:xfrm>
            <a:off x="2286000" y="2895600"/>
            <a:ext cx="6172200" cy="205359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3000"/>
              <a:buFont typeface="Century Schoolbook"/>
              <a:buNone/>
              <a:defRPr b="1" sz="3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40"/>
          <p:cNvSpPr txBox="1"/>
          <p:nvPr>
            <p:ph idx="1" type="body"/>
          </p:nvPr>
        </p:nvSpPr>
        <p:spPr>
          <a:xfrm>
            <a:off x="2286000" y="5010150"/>
            <a:ext cx="6172200" cy="1371600"/>
          </a:xfrm>
          <a:prstGeom prst="rect">
            <a:avLst/>
          </a:prstGeom>
          <a:noFill/>
          <a:ln>
            <a:noFill/>
          </a:ln>
        </p:spPr>
        <p:txBody>
          <a:bodyPr anchorCtr="0" anchor="t" bIns="45700" lIns="91425" spcFirstLastPara="1" rIns="91425" wrap="square" tIns="45700">
            <a:normAutofit/>
          </a:bodyPr>
          <a:lstStyle>
            <a:lvl1pPr indent="-228600" lvl="0" marL="457200" algn="l">
              <a:spcBef>
                <a:spcPts val="600"/>
              </a:spcBef>
              <a:spcAft>
                <a:spcPts val="0"/>
              </a:spcAft>
              <a:buSzPts val="1260"/>
              <a:buNone/>
              <a:defRPr b="1" sz="1800">
                <a:solidFill>
                  <a:schemeClr val="lt2"/>
                </a:solidFill>
              </a:defRPr>
            </a:lvl1pPr>
            <a:lvl2pPr indent="-228600" lvl="1" marL="914400" algn="l">
              <a:spcBef>
                <a:spcPts val="360"/>
              </a:spcBef>
              <a:spcAft>
                <a:spcPts val="0"/>
              </a:spcAft>
              <a:buSzPts val="1440"/>
              <a:buNone/>
              <a:defRPr sz="1800">
                <a:solidFill>
                  <a:schemeClr val="lt1"/>
                </a:solidFill>
              </a:defRPr>
            </a:lvl2pPr>
            <a:lvl3pPr indent="-228600" lvl="2" marL="1371600" algn="l">
              <a:spcBef>
                <a:spcPts val="320"/>
              </a:spcBef>
              <a:spcAft>
                <a:spcPts val="0"/>
              </a:spcAft>
              <a:buSzPts val="960"/>
              <a:buNone/>
              <a:defRPr sz="1600">
                <a:solidFill>
                  <a:schemeClr val="lt1"/>
                </a:solidFill>
              </a:defRPr>
            </a:lvl3pPr>
            <a:lvl4pPr indent="-228600" lvl="3" marL="1828800" algn="l">
              <a:spcBef>
                <a:spcPts val="280"/>
              </a:spcBef>
              <a:spcAft>
                <a:spcPts val="0"/>
              </a:spcAft>
              <a:buSzPts val="840"/>
              <a:buNone/>
              <a:defRPr sz="1400">
                <a:solidFill>
                  <a:schemeClr val="lt1"/>
                </a:solidFill>
              </a:defRPr>
            </a:lvl4pPr>
            <a:lvl5pPr indent="-228600" lvl="4" marL="2286000" algn="l">
              <a:spcBef>
                <a:spcPts val="280"/>
              </a:spcBef>
              <a:spcAft>
                <a:spcPts val="0"/>
              </a:spcAft>
              <a:buSzPts val="952"/>
              <a:buNone/>
              <a:defRPr sz="1400">
                <a:solidFill>
                  <a:schemeClr val="lt1"/>
                </a:solidFill>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5" name="Google Shape;55;p40"/>
          <p:cNvSpPr txBox="1"/>
          <p:nvPr>
            <p:ph idx="10" type="dt"/>
          </p:nvPr>
        </p:nvSpPr>
        <p:spPr>
          <a:xfrm rot="5400000">
            <a:off x="7763256" y="1170432"/>
            <a:ext cx="2286000" cy="381000"/>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0"/>
          <p:cNvSpPr txBox="1"/>
          <p:nvPr>
            <p:ph idx="11" type="ftr"/>
          </p:nvPr>
        </p:nvSpPr>
        <p:spPr>
          <a:xfrm rot="5400000">
            <a:off x="7077456" y="4178808"/>
            <a:ext cx="3657600" cy="3840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0"/>
          <p:cNvSpPr/>
          <p:nvPr/>
        </p:nvSpPr>
        <p:spPr>
          <a:xfrm>
            <a:off x="381000" y="0"/>
            <a:ext cx="609600" cy="6858000"/>
          </a:xfrm>
          <a:prstGeom prst="rect">
            <a:avLst/>
          </a:prstGeom>
          <a:solidFill>
            <a:srgbClr val="FEC2AC">
              <a:alpha val="53725"/>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8" name="Google Shape;58;p40"/>
          <p:cNvSpPr/>
          <p:nvPr/>
        </p:nvSpPr>
        <p:spPr>
          <a:xfrm>
            <a:off x="276336" y="0"/>
            <a:ext cx="104664" cy="6858000"/>
          </a:xfrm>
          <a:prstGeom prst="rect">
            <a:avLst/>
          </a:prstGeom>
          <a:solidFill>
            <a:srgbClr val="FFD8CC">
              <a:alpha val="3568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59" name="Google Shape;59;p40"/>
          <p:cNvSpPr/>
          <p:nvPr/>
        </p:nvSpPr>
        <p:spPr>
          <a:xfrm>
            <a:off x="990600" y="0"/>
            <a:ext cx="181872" cy="6858000"/>
          </a:xfrm>
          <a:prstGeom prst="rect">
            <a:avLst/>
          </a:prstGeom>
          <a:solidFill>
            <a:srgbClr val="FFD8CC">
              <a:alpha val="6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0" name="Google Shape;60;p40"/>
          <p:cNvSpPr/>
          <p:nvPr/>
        </p:nvSpPr>
        <p:spPr>
          <a:xfrm>
            <a:off x="1141320" y="0"/>
            <a:ext cx="230280" cy="6858000"/>
          </a:xfrm>
          <a:prstGeom prst="rect">
            <a:avLst/>
          </a:prstGeom>
          <a:solidFill>
            <a:srgbClr val="FFEDE7">
              <a:alpha val="7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61" name="Google Shape;61;p40"/>
          <p:cNvCxnSpPr/>
          <p:nvPr/>
        </p:nvCxnSpPr>
        <p:spPr>
          <a:xfrm>
            <a:off x="106344" y="0"/>
            <a:ext cx="0" cy="6858000"/>
          </a:xfrm>
          <a:prstGeom prst="straightConnector1">
            <a:avLst/>
          </a:prstGeom>
          <a:noFill/>
          <a:ln cap="flat" cmpd="sng" w="57150">
            <a:solidFill>
              <a:srgbClr val="FEC2AC">
                <a:alpha val="72941"/>
              </a:srgbClr>
            </a:solidFill>
            <a:prstDash val="solid"/>
            <a:round/>
            <a:headEnd len="sm" w="sm" type="none"/>
            <a:tailEnd len="sm" w="sm" type="none"/>
          </a:ln>
        </p:spPr>
      </p:cxnSp>
      <p:cxnSp>
        <p:nvCxnSpPr>
          <p:cNvPr id="62" name="Google Shape;62;p40"/>
          <p:cNvCxnSpPr/>
          <p:nvPr/>
        </p:nvCxnSpPr>
        <p:spPr>
          <a:xfrm>
            <a:off x="914400" y="0"/>
            <a:ext cx="0" cy="6858000"/>
          </a:xfrm>
          <a:prstGeom prst="straightConnector1">
            <a:avLst/>
          </a:prstGeom>
          <a:noFill/>
          <a:ln cap="flat" cmpd="sng" w="57150">
            <a:solidFill>
              <a:srgbClr val="FFEDE7">
                <a:alpha val="82745"/>
              </a:srgbClr>
            </a:solidFill>
            <a:prstDash val="solid"/>
            <a:round/>
            <a:headEnd len="sm" w="sm" type="none"/>
            <a:tailEnd len="sm" w="sm" type="none"/>
          </a:ln>
        </p:spPr>
      </p:cxnSp>
      <p:cxnSp>
        <p:nvCxnSpPr>
          <p:cNvPr id="63" name="Google Shape;63;p40"/>
          <p:cNvCxnSpPr/>
          <p:nvPr/>
        </p:nvCxnSpPr>
        <p:spPr>
          <a:xfrm>
            <a:off x="854112" y="0"/>
            <a:ext cx="0" cy="6858000"/>
          </a:xfrm>
          <a:prstGeom prst="straightConnector1">
            <a:avLst/>
          </a:prstGeom>
          <a:noFill/>
          <a:ln cap="flat" cmpd="sng" w="57150">
            <a:solidFill>
              <a:srgbClr val="FEC2AC"/>
            </a:solidFill>
            <a:prstDash val="solid"/>
            <a:round/>
            <a:headEnd len="sm" w="sm" type="none"/>
            <a:tailEnd len="sm" w="sm" type="none"/>
          </a:ln>
        </p:spPr>
      </p:cxnSp>
      <p:cxnSp>
        <p:nvCxnSpPr>
          <p:cNvPr id="64" name="Google Shape;64;p40"/>
          <p:cNvCxnSpPr/>
          <p:nvPr/>
        </p:nvCxnSpPr>
        <p:spPr>
          <a:xfrm>
            <a:off x="1726640" y="0"/>
            <a:ext cx="0" cy="6858000"/>
          </a:xfrm>
          <a:prstGeom prst="straightConnector1">
            <a:avLst/>
          </a:prstGeom>
          <a:noFill/>
          <a:ln cap="flat" cmpd="sng" w="28575">
            <a:solidFill>
              <a:srgbClr val="FEC2AC">
                <a:alpha val="81960"/>
              </a:srgbClr>
            </a:solidFill>
            <a:prstDash val="solid"/>
            <a:round/>
            <a:headEnd len="sm" w="sm" type="none"/>
            <a:tailEnd len="sm" w="sm" type="none"/>
          </a:ln>
        </p:spPr>
      </p:cxnSp>
      <p:cxnSp>
        <p:nvCxnSpPr>
          <p:cNvPr id="65" name="Google Shape;65;p40"/>
          <p:cNvCxnSpPr/>
          <p:nvPr/>
        </p:nvCxnSpPr>
        <p:spPr>
          <a:xfrm>
            <a:off x="1066800" y="0"/>
            <a:ext cx="0" cy="6858000"/>
          </a:xfrm>
          <a:prstGeom prst="straightConnector1">
            <a:avLst/>
          </a:prstGeom>
          <a:noFill/>
          <a:ln cap="flat" cmpd="sng" w="9525">
            <a:solidFill>
              <a:srgbClr val="FEC2AC"/>
            </a:solidFill>
            <a:prstDash val="solid"/>
            <a:round/>
            <a:headEnd len="sm" w="sm" type="none"/>
            <a:tailEnd len="sm" w="sm" type="none"/>
          </a:ln>
        </p:spPr>
      </p:cxnSp>
      <p:sp>
        <p:nvSpPr>
          <p:cNvPr id="66" name="Google Shape;66;p40"/>
          <p:cNvSpPr/>
          <p:nvPr/>
        </p:nvSpPr>
        <p:spPr>
          <a:xfrm>
            <a:off x="1219200" y="0"/>
            <a:ext cx="76200" cy="6858000"/>
          </a:xfrm>
          <a:prstGeom prst="rect">
            <a:avLst/>
          </a:prstGeom>
          <a:solidFill>
            <a:srgbClr val="FEC2AC">
              <a:alpha val="5098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7" name="Google Shape;67;p40"/>
          <p:cNvSpPr/>
          <p:nvPr/>
        </p:nvSpPr>
        <p:spPr>
          <a:xfrm>
            <a:off x="609600" y="3429000"/>
            <a:ext cx="1295400" cy="12954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8" name="Google Shape;68;p40"/>
          <p:cNvSpPr/>
          <p:nvPr/>
        </p:nvSpPr>
        <p:spPr>
          <a:xfrm>
            <a:off x="1324704" y="4866752"/>
            <a:ext cx="641424" cy="641424"/>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69" name="Google Shape;69;p40"/>
          <p:cNvSpPr/>
          <p:nvPr/>
        </p:nvSpPr>
        <p:spPr>
          <a:xfrm>
            <a:off x="1091080" y="5500632"/>
            <a:ext cx="137160" cy="1371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70" name="Google Shape;70;p40"/>
          <p:cNvSpPr/>
          <p:nvPr/>
        </p:nvSpPr>
        <p:spPr>
          <a:xfrm>
            <a:off x="1664208" y="5791200"/>
            <a:ext cx="274320" cy="27432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71" name="Google Shape;71;p40"/>
          <p:cNvSpPr/>
          <p:nvPr/>
        </p:nvSpPr>
        <p:spPr>
          <a:xfrm>
            <a:off x="1879040" y="4479888"/>
            <a:ext cx="365760" cy="36576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72" name="Google Shape;72;p40"/>
          <p:cNvCxnSpPr/>
          <p:nvPr/>
        </p:nvCxnSpPr>
        <p:spPr>
          <a:xfrm>
            <a:off x="9097944" y="0"/>
            <a:ext cx="0" cy="6858000"/>
          </a:xfrm>
          <a:prstGeom prst="straightConnector1">
            <a:avLst/>
          </a:prstGeom>
          <a:noFill/>
          <a:ln cap="flat" cmpd="thickThin" w="57150">
            <a:solidFill>
              <a:srgbClr val="FEC2AC"/>
            </a:solidFill>
            <a:prstDash val="solid"/>
            <a:round/>
            <a:headEnd len="sm" w="sm" type="none"/>
            <a:tailEnd len="sm" w="sm" type="none"/>
          </a:ln>
        </p:spPr>
      </p:cxnSp>
      <p:sp>
        <p:nvSpPr>
          <p:cNvPr id="73" name="Google Shape;73;p40"/>
          <p:cNvSpPr txBox="1"/>
          <p:nvPr>
            <p:ph idx="12" type="sldNum"/>
          </p:nvPr>
        </p:nvSpPr>
        <p:spPr>
          <a:xfrm>
            <a:off x="1340616" y="4928702"/>
            <a:ext cx="609600" cy="517524"/>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41"/>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1"/>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79" name="Google Shape;79;p41"/>
          <p:cNvSpPr txBox="1"/>
          <p:nvPr>
            <p:ph idx="1" type="body"/>
          </p:nvPr>
        </p:nvSpPr>
        <p:spPr>
          <a:xfrm>
            <a:off x="457200"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0" name="Google Shape;80;p41"/>
          <p:cNvSpPr txBox="1"/>
          <p:nvPr>
            <p:ph idx="2" type="body"/>
          </p:nvPr>
        </p:nvSpPr>
        <p:spPr>
          <a:xfrm>
            <a:off x="4270248" y="1600200"/>
            <a:ext cx="3657600" cy="45720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42"/>
          <p:cNvSpPr txBox="1"/>
          <p:nvPr>
            <p:ph type="title"/>
          </p:nvPr>
        </p:nvSpPr>
        <p:spPr>
          <a:xfrm>
            <a:off x="457200" y="273050"/>
            <a:ext cx="75438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000"/>
              <a:buFont typeface="Century Schoolbook"/>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42"/>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2"/>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2"/>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86" name="Google Shape;86;p42"/>
          <p:cNvSpPr txBox="1"/>
          <p:nvPr>
            <p:ph idx="1" type="body"/>
          </p:nvPr>
        </p:nvSpPr>
        <p:spPr>
          <a:xfrm>
            <a:off x="457200"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7" name="Google Shape;87;p42"/>
          <p:cNvSpPr txBox="1"/>
          <p:nvPr>
            <p:ph idx="2" type="body"/>
          </p:nvPr>
        </p:nvSpPr>
        <p:spPr>
          <a:xfrm>
            <a:off x="4371975" y="2362200"/>
            <a:ext cx="3657600" cy="3886200"/>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8" name="Google Shape;88;p42"/>
          <p:cNvSpPr/>
          <p:nvPr>
            <p:ph idx="3" type="body"/>
          </p:nvPr>
        </p:nvSpPr>
        <p:spPr>
          <a:xfrm>
            <a:off x="4572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9" name="Google Shape;89;p42"/>
          <p:cNvSpPr/>
          <p:nvPr>
            <p:ph idx="4" type="body"/>
          </p:nvPr>
        </p:nvSpPr>
        <p:spPr>
          <a:xfrm>
            <a:off x="4343400" y="1569720"/>
            <a:ext cx="3657600" cy="658368"/>
          </a:xfrm>
          <a:prstGeom prst="roundRect">
            <a:avLst>
              <a:gd fmla="val 16667" name="adj"/>
            </a:avLst>
          </a:prstGeom>
          <a:solidFill>
            <a:schemeClr val="accent1"/>
          </a:solid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400"/>
              <a:buFont typeface="Century Schoolbook"/>
              <a:buNone/>
              <a:defRPr b="1" sz="2000">
                <a:solidFill>
                  <a:srgbClr val="FFFFFF"/>
                </a:solidFill>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4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43"/>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3"/>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43"/>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solidFill>
          <a:schemeClr val="lt1"/>
        </a:solidFill>
      </p:bgPr>
    </p:bg>
    <p:spTree>
      <p:nvGrpSpPr>
        <p:cNvPr id="95" name="Shape 95"/>
        <p:cNvGrpSpPr/>
        <p:nvPr/>
      </p:nvGrpSpPr>
      <p:grpSpPr>
        <a:xfrm>
          <a:off x="0" y="0"/>
          <a:ext cx="0" cy="0"/>
          <a:chOff x="0" y="0"/>
          <a:chExt cx="0" cy="0"/>
        </a:xfrm>
      </p:grpSpPr>
      <p:cxnSp>
        <p:nvCxnSpPr>
          <p:cNvPr id="96" name="Google Shape;96;p44"/>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97" name="Google Shape;97;p44"/>
          <p:cNvSpPr txBox="1"/>
          <p:nvPr>
            <p:ph type="title"/>
          </p:nvPr>
        </p:nvSpPr>
        <p:spPr>
          <a:xfrm rot="5400000">
            <a:off x="3371850" y="3200400"/>
            <a:ext cx="6309360" cy="457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2000"/>
              <a:buFont typeface="Century Schoolbook"/>
              <a:buNone/>
              <a:defRPr b="1" sz="2000" cap="small"/>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44"/>
          <p:cNvSpPr txBox="1"/>
          <p:nvPr>
            <p:ph idx="1" type="body"/>
          </p:nvPr>
        </p:nvSpPr>
        <p:spPr>
          <a:xfrm>
            <a:off x="6812280" y="274320"/>
            <a:ext cx="1527048" cy="4983480"/>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840"/>
              <a:buNone/>
              <a:defRPr sz="1200"/>
            </a:lvl1pPr>
            <a:lvl2pPr indent="-228600" lvl="1" marL="914400" algn="l">
              <a:spcBef>
                <a:spcPts val="1000"/>
              </a:spcBef>
              <a:spcAft>
                <a:spcPts val="0"/>
              </a:spcAft>
              <a:buSzPts val="960"/>
              <a:buNone/>
              <a:defRPr sz="1200"/>
            </a:lvl2pPr>
            <a:lvl3pPr indent="-228600" lvl="2" marL="1371600" algn="l">
              <a:spcBef>
                <a:spcPts val="200"/>
              </a:spcBef>
              <a:spcAft>
                <a:spcPts val="0"/>
              </a:spcAft>
              <a:buSzPts val="600"/>
              <a:buNone/>
              <a:defRPr sz="1000"/>
            </a:lvl3pPr>
            <a:lvl4pPr indent="-228600" lvl="3" marL="1828800" algn="l">
              <a:spcBef>
                <a:spcPts val="180"/>
              </a:spcBef>
              <a:spcAft>
                <a:spcPts val="0"/>
              </a:spcAft>
              <a:buSzPts val="540"/>
              <a:buNone/>
              <a:defRPr sz="900"/>
            </a:lvl4pPr>
            <a:lvl5pPr indent="-228600" lvl="4" marL="2286000" algn="l">
              <a:spcBef>
                <a:spcPts val="180"/>
              </a:spcBef>
              <a:spcAft>
                <a:spcPts val="0"/>
              </a:spcAft>
              <a:buSzPts val="612"/>
              <a:buNone/>
              <a:defRPr sz="900"/>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cxnSp>
        <p:nvCxnSpPr>
          <p:cNvPr id="99" name="Google Shape;99;p44"/>
          <p:cNvCxnSpPr/>
          <p:nvPr/>
        </p:nvCxnSpPr>
        <p:spPr>
          <a:xfrm>
            <a:off x="6248400" y="0"/>
            <a:ext cx="0" cy="6858000"/>
          </a:xfrm>
          <a:prstGeom prst="straightConnector1">
            <a:avLst/>
          </a:prstGeom>
          <a:noFill/>
          <a:ln cap="flat" cmpd="sng" w="38100">
            <a:solidFill>
              <a:srgbClr val="FEC2AC"/>
            </a:solidFill>
            <a:prstDash val="solid"/>
            <a:round/>
            <a:headEnd len="sm" w="sm" type="none"/>
            <a:tailEnd len="sm" w="sm" type="none"/>
          </a:ln>
        </p:spPr>
      </p:cxnSp>
      <p:cxnSp>
        <p:nvCxnSpPr>
          <p:cNvPr id="100" name="Google Shape;100;p44"/>
          <p:cNvCxnSpPr/>
          <p:nvPr/>
        </p:nvCxnSpPr>
        <p:spPr>
          <a:xfrm>
            <a:off x="6192296" y="0"/>
            <a:ext cx="0" cy="6858000"/>
          </a:xfrm>
          <a:prstGeom prst="straightConnector1">
            <a:avLst/>
          </a:prstGeom>
          <a:noFill/>
          <a:ln cap="flat" cmpd="sng" w="12700">
            <a:solidFill>
              <a:schemeClr val="accent1"/>
            </a:solidFill>
            <a:prstDash val="solid"/>
            <a:round/>
            <a:headEnd len="sm" w="sm" type="none"/>
            <a:tailEnd len="sm" w="sm" type="none"/>
          </a:ln>
        </p:spPr>
      </p:cxnSp>
      <p:cxnSp>
        <p:nvCxnSpPr>
          <p:cNvPr id="101" name="Google Shape;101;p44"/>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02" name="Google Shape;102;p44"/>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03" name="Google Shape;103;p44"/>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04" name="Google Shape;104;p44"/>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05" name="Google Shape;105;p44"/>
          <p:cNvSpPr txBox="1"/>
          <p:nvPr>
            <p:ph idx="2" type="body"/>
          </p:nvPr>
        </p:nvSpPr>
        <p:spPr>
          <a:xfrm>
            <a:off x="304800" y="274320"/>
            <a:ext cx="5638800" cy="6327648"/>
          </a:xfrm>
          <a:prstGeom prst="rect">
            <a:avLst/>
          </a:prstGeom>
          <a:noFill/>
          <a:ln>
            <a:noFill/>
          </a:ln>
        </p:spPr>
        <p:txBody>
          <a:bodyPr anchorCtr="0" anchor="t" bIns="45700" lIns="91425" spcFirstLastPara="1" rIns="91425" wrap="square" tIns="45700">
            <a:normAutofit/>
          </a:bodyPr>
          <a:lstStyle>
            <a:lvl1pPr indent="-308610" lvl="0" marL="457200" algn="l">
              <a:spcBef>
                <a:spcPts val="600"/>
              </a:spcBef>
              <a:spcAft>
                <a:spcPts val="0"/>
              </a:spcAft>
              <a:buSzPts val="1260"/>
              <a:buChar char="🞆"/>
              <a:defRPr/>
            </a:lvl1pPr>
            <a:lvl2pPr indent="-320040" lvl="1" marL="914400" algn="l">
              <a:spcBef>
                <a:spcPts val="360"/>
              </a:spcBef>
              <a:spcAft>
                <a:spcPts val="0"/>
              </a:spcAft>
              <a:buSzPts val="1440"/>
              <a:buChar char="⚫"/>
              <a:defRPr/>
            </a:lvl2pPr>
            <a:lvl3pPr indent="-297180" lvl="2" marL="1371600" algn="l">
              <a:spcBef>
                <a:spcPts val="360"/>
              </a:spcBef>
              <a:spcAft>
                <a:spcPts val="0"/>
              </a:spcAft>
              <a:buSzPts val="1080"/>
              <a:buChar char="🞆"/>
              <a:defRPr/>
            </a:lvl3pPr>
            <a:lvl4pPr indent="-297180" lvl="3" marL="1828800" algn="l">
              <a:spcBef>
                <a:spcPts val="360"/>
              </a:spcBef>
              <a:spcAft>
                <a:spcPts val="0"/>
              </a:spcAft>
              <a:buSzPts val="1080"/>
              <a:buChar char="🞆"/>
              <a:defRPr/>
            </a:lvl4pPr>
            <a:lvl5pPr indent="-306323" lvl="4" marL="2286000" algn="l">
              <a:spcBef>
                <a:spcPts val="360"/>
              </a:spcBef>
              <a:spcAft>
                <a:spcPts val="0"/>
              </a:spcAft>
              <a:buSzPts val="1224"/>
              <a:buChar char="⚫"/>
              <a:defRPr/>
            </a:lvl5pPr>
            <a:lvl6pPr indent="-342900" lvl="5" marL="2743200" algn="l">
              <a:spcBef>
                <a:spcPts val="360"/>
              </a:spcBef>
              <a:spcAft>
                <a:spcPts val="0"/>
              </a:spcAft>
              <a:buSzPts val="1800"/>
              <a:buChar char="•"/>
              <a:defRPr/>
            </a:lvl6pPr>
            <a:lvl7pPr indent="-297179" lvl="6" marL="3200400" algn="l">
              <a:spcBef>
                <a:spcPts val="360"/>
              </a:spcBef>
              <a:spcAft>
                <a:spcPts val="0"/>
              </a:spcAft>
              <a:buSzPts val="108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44"/>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4"/>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108" name="Google Shape;108;p44"/>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cxnSp>
        <p:nvCxnSpPr>
          <p:cNvPr id="6" name="Google Shape;6;p35"/>
          <p:cNvCxnSpPr/>
          <p:nvPr/>
        </p:nvCxnSpPr>
        <p:spPr>
          <a:xfrm>
            <a:off x="8763000" y="0"/>
            <a:ext cx="0" cy="6858000"/>
          </a:xfrm>
          <a:prstGeom prst="straightConnector1">
            <a:avLst/>
          </a:prstGeom>
          <a:noFill/>
          <a:ln cap="flat" cmpd="sng" w="38100">
            <a:solidFill>
              <a:srgbClr val="FEC2AC">
                <a:alpha val="92941"/>
              </a:srgbClr>
            </a:solidFill>
            <a:prstDash val="solid"/>
            <a:round/>
            <a:headEnd len="sm" w="sm" type="none"/>
            <a:tailEnd len="sm" w="sm" type="none"/>
          </a:ln>
        </p:spPr>
      </p:cxnSp>
      <p:sp>
        <p:nvSpPr>
          <p:cNvPr id="7" name="Google Shape;7;p3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000"/>
              <a:buFont typeface="Century Schoolbook"/>
              <a:buNone/>
              <a:defRPr b="0" i="0" sz="3000" u="none" cap="small" strike="noStrike">
                <a:solidFill>
                  <a:schemeClr val="dk2"/>
                </a:solidFill>
                <a:latin typeface="Century Schoolbook"/>
                <a:ea typeface="Century Schoolbook"/>
                <a:cs typeface="Century Schoolbook"/>
                <a:sym typeface="Century Schoolboo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3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lvl1pPr indent="-335280" lvl="0" marL="457200" marR="0" rtl="0" algn="l">
              <a:spcBef>
                <a:spcPts val="600"/>
              </a:spcBef>
              <a:spcAft>
                <a:spcPts val="0"/>
              </a:spcAft>
              <a:buClr>
                <a:schemeClr val="accent1"/>
              </a:buClr>
              <a:buSzPts val="1680"/>
              <a:buFont typeface="Noto Sans Symbols"/>
              <a:buChar char="🞆"/>
              <a:defRPr b="0" i="0" sz="2400" u="none" cap="none" strike="noStrike">
                <a:solidFill>
                  <a:schemeClr val="dk1"/>
                </a:solidFill>
                <a:latin typeface="Century Schoolbook"/>
                <a:ea typeface="Century Schoolbook"/>
                <a:cs typeface="Century Schoolbook"/>
                <a:sym typeface="Century Schoolbook"/>
              </a:defRPr>
            </a:lvl1pPr>
            <a:lvl2pPr indent="-335280" lvl="1" marL="914400" marR="0" rtl="0" algn="l">
              <a:spcBef>
                <a:spcPts val="420"/>
              </a:spcBef>
              <a:spcAft>
                <a:spcPts val="0"/>
              </a:spcAft>
              <a:buClr>
                <a:schemeClr val="accent1"/>
              </a:buClr>
              <a:buSzPts val="1680"/>
              <a:buFont typeface="Noto Sans Symbols"/>
              <a:buChar char="⚫"/>
              <a:defRPr b="0" i="0" sz="2100" u="none" cap="none" strike="noStrike">
                <a:solidFill>
                  <a:schemeClr val="dk1"/>
                </a:solidFill>
                <a:latin typeface="Century Schoolbook"/>
                <a:ea typeface="Century Schoolbook"/>
                <a:cs typeface="Century Schoolbook"/>
                <a:sym typeface="Century Schoolbook"/>
              </a:defRPr>
            </a:lvl2pPr>
            <a:lvl3pPr indent="-297180" lvl="2" marL="1371600" marR="0" rtl="0" algn="l">
              <a:spcBef>
                <a:spcPts val="360"/>
              </a:spcBef>
              <a:spcAft>
                <a:spcPts val="0"/>
              </a:spcAft>
              <a:buClr>
                <a:srgbClr val="DE7530"/>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3pPr>
            <a:lvl4pPr indent="-297180" lvl="3" marL="1828800" marR="0" rtl="0" algn="l">
              <a:spcBef>
                <a:spcPts val="360"/>
              </a:spcBef>
              <a:spcAft>
                <a:spcPts val="0"/>
              </a:spcAft>
              <a:buClr>
                <a:srgbClr val="FEC2AC"/>
              </a:buClr>
              <a:buSzPts val="1080"/>
              <a:buFont typeface="Noto Sans Symbols"/>
              <a:buChar char="🞆"/>
              <a:defRPr b="0" i="0" sz="1800" u="none" cap="none" strike="noStrike">
                <a:solidFill>
                  <a:schemeClr val="dk1"/>
                </a:solidFill>
                <a:latin typeface="Century Schoolbook"/>
                <a:ea typeface="Century Schoolbook"/>
                <a:cs typeface="Century Schoolbook"/>
                <a:sym typeface="Century Schoolbook"/>
              </a:defRPr>
            </a:lvl4pPr>
            <a:lvl5pPr indent="-297688" lvl="4" marL="2286000" marR="0" rtl="0" algn="l">
              <a:spcBef>
                <a:spcPts val="320"/>
              </a:spcBef>
              <a:spcAft>
                <a:spcPts val="0"/>
              </a:spcAft>
              <a:buClr>
                <a:srgbClr val="BBC9E9"/>
              </a:buClr>
              <a:buSzPts val="1088"/>
              <a:buFont typeface="Noto Sans Symbols"/>
              <a:buChar char="⚫"/>
              <a:defRPr b="0" i="0" sz="1600" u="none" cap="none" strike="noStrike">
                <a:solidFill>
                  <a:schemeClr val="dk1"/>
                </a:solidFill>
                <a:latin typeface="Century Schoolbook"/>
                <a:ea typeface="Century Schoolbook"/>
                <a:cs typeface="Century Schoolbook"/>
                <a:sym typeface="Century Schoolbook"/>
              </a:defRPr>
            </a:lvl5pPr>
            <a:lvl6pPr indent="-330200" lvl="5" marL="2743200" marR="0" rtl="0" algn="l">
              <a:spcBef>
                <a:spcPts val="320"/>
              </a:spcBef>
              <a:spcAft>
                <a:spcPts val="0"/>
              </a:spcAft>
              <a:buClr>
                <a:schemeClr val="accent1"/>
              </a:buClr>
              <a:buSzPts val="1600"/>
              <a:buFont typeface="Century Schoolbook"/>
              <a:buChar char="•"/>
              <a:defRPr b="0" i="0" sz="1600" u="none" cap="none" strike="noStrike">
                <a:solidFill>
                  <a:schemeClr val="dk2"/>
                </a:solidFill>
                <a:latin typeface="Century Schoolbook"/>
                <a:ea typeface="Century Schoolbook"/>
                <a:cs typeface="Century Schoolbook"/>
                <a:sym typeface="Century Schoolbook"/>
              </a:defRPr>
            </a:lvl6pPr>
            <a:lvl7pPr indent="-281939" lvl="6" marL="3200400" marR="0" rtl="0" algn="l">
              <a:spcBef>
                <a:spcPts val="280"/>
              </a:spcBef>
              <a:spcAft>
                <a:spcPts val="0"/>
              </a:spcAft>
              <a:buClr>
                <a:srgbClr val="FEC2AC"/>
              </a:buClr>
              <a:buSzPts val="840"/>
              <a:buFont typeface="Noto Sans Symbols"/>
              <a:buChar char="⚪"/>
              <a:defRPr b="0" i="0" sz="1400" u="none" cap="none" strike="noStrike">
                <a:solidFill>
                  <a:schemeClr val="dk2"/>
                </a:solidFill>
                <a:latin typeface="Century Schoolbook"/>
                <a:ea typeface="Century Schoolbook"/>
                <a:cs typeface="Century Schoolbook"/>
                <a:sym typeface="Century Schoolbook"/>
              </a:defRPr>
            </a:lvl7pPr>
            <a:lvl8pPr indent="-317500" lvl="7" marL="3657600" marR="0" rtl="0" algn="l">
              <a:spcBef>
                <a:spcPts val="280"/>
              </a:spcBef>
              <a:spcAft>
                <a:spcPts val="0"/>
              </a:spcAft>
              <a:buClr>
                <a:schemeClr val="accent2"/>
              </a:buClr>
              <a:buSzPts val="1400"/>
              <a:buFont typeface="Century Schoolbook"/>
              <a:buChar char="•"/>
              <a:defRPr b="0" i="0" sz="1400" u="none" cap="small" strike="noStrike">
                <a:solidFill>
                  <a:schemeClr val="dk2"/>
                </a:solidFill>
                <a:latin typeface="Century Schoolbook"/>
                <a:ea typeface="Century Schoolbook"/>
                <a:cs typeface="Century Schoolbook"/>
                <a:sym typeface="Century Schoolbook"/>
              </a:defRPr>
            </a:lvl8pPr>
            <a:lvl9pPr indent="-317500" lvl="8" marL="4114800" marR="0" rtl="0" algn="l">
              <a:spcBef>
                <a:spcPts val="280"/>
              </a:spcBef>
              <a:spcAft>
                <a:spcPts val="0"/>
              </a:spcAft>
              <a:buClr>
                <a:srgbClr val="DE7530"/>
              </a:buClr>
              <a:buSzPts val="1400"/>
              <a:buFont typeface="Century Schoolbook"/>
              <a:buChar char="•"/>
              <a:defRPr b="0" i="0" sz="1400" u="none" cap="none" strike="noStrike">
                <a:solidFill>
                  <a:schemeClr val="dk2"/>
                </a:solidFill>
                <a:latin typeface="Century Schoolbook"/>
                <a:ea typeface="Century Schoolbook"/>
                <a:cs typeface="Century Schoolbook"/>
                <a:sym typeface="Century Schoolbook"/>
              </a:defRPr>
            </a:lvl9pPr>
          </a:lstStyle>
          <a:p/>
        </p:txBody>
      </p:sp>
      <p:sp>
        <p:nvSpPr>
          <p:cNvPr id="9" name="Google Shape;9;p35"/>
          <p:cNvSpPr txBox="1"/>
          <p:nvPr>
            <p:ph idx="10" type="dt"/>
          </p:nvPr>
        </p:nvSpPr>
        <p:spPr>
          <a:xfrm rot="5400000">
            <a:off x="7589520" y="1081851"/>
            <a:ext cx="2011680" cy="384048"/>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sp>
        <p:nvSpPr>
          <p:cNvPr id="10" name="Google Shape;10;p35"/>
          <p:cNvSpPr txBox="1"/>
          <p:nvPr>
            <p:ph idx="11" type="ftr"/>
          </p:nvPr>
        </p:nvSpPr>
        <p:spPr>
          <a:xfrm rot="5400000">
            <a:off x="6990186" y="3737240"/>
            <a:ext cx="3200400" cy="36576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2pPr>
            <a:lvl3pPr lvl="2"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3pPr>
            <a:lvl4pPr lvl="3"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4pPr>
            <a:lvl5pPr lvl="4"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5pPr>
            <a:lvl6pPr lvl="5"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6pPr>
            <a:lvl7pPr lvl="6"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7pPr>
            <a:lvl8pPr lvl="7"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8pPr>
            <a:lvl9pPr lvl="8" marR="0" rtl="0" algn="l">
              <a:spcBef>
                <a:spcPts val="0"/>
              </a:spcBef>
              <a:spcAft>
                <a:spcPts val="0"/>
              </a:spcAft>
              <a:buSzPts val="1400"/>
              <a:buNone/>
              <a:defRPr b="0" i="0" sz="1800" u="none" cap="none" strike="noStrike">
                <a:solidFill>
                  <a:schemeClr val="dk1"/>
                </a:solidFill>
                <a:latin typeface="Century Schoolbook"/>
                <a:ea typeface="Century Schoolbook"/>
                <a:cs typeface="Century Schoolbook"/>
                <a:sym typeface="Century Schoolbook"/>
              </a:defRPr>
            </a:lvl9pPr>
          </a:lstStyle>
          <a:p/>
        </p:txBody>
      </p:sp>
      <p:cxnSp>
        <p:nvCxnSpPr>
          <p:cNvPr id="11" name="Google Shape;11;p35"/>
          <p:cNvCxnSpPr/>
          <p:nvPr/>
        </p:nvCxnSpPr>
        <p:spPr>
          <a:xfrm>
            <a:off x="76200" y="0"/>
            <a:ext cx="0" cy="6858000"/>
          </a:xfrm>
          <a:prstGeom prst="straightConnector1">
            <a:avLst/>
          </a:prstGeom>
          <a:noFill/>
          <a:ln cap="flat" cmpd="thickThin" w="57150">
            <a:solidFill>
              <a:srgbClr val="FEC2AC"/>
            </a:solidFill>
            <a:prstDash val="solid"/>
            <a:round/>
            <a:headEnd len="sm" w="sm" type="none"/>
            <a:tailEnd len="sm" w="sm" type="none"/>
          </a:ln>
        </p:spPr>
      </p:cxnSp>
      <p:cxnSp>
        <p:nvCxnSpPr>
          <p:cNvPr id="12" name="Google Shape;12;p35"/>
          <p:cNvCxnSpPr/>
          <p:nvPr/>
        </p:nvCxnSpPr>
        <p:spPr>
          <a:xfrm>
            <a:off x="8991600" y="0"/>
            <a:ext cx="0" cy="6858000"/>
          </a:xfrm>
          <a:prstGeom prst="straightConnector1">
            <a:avLst/>
          </a:prstGeom>
          <a:noFill/>
          <a:ln cap="flat" cmpd="sng" w="19050">
            <a:solidFill>
              <a:schemeClr val="accent1"/>
            </a:solidFill>
            <a:prstDash val="solid"/>
            <a:round/>
            <a:headEnd len="sm" w="sm" type="none"/>
            <a:tailEnd len="sm" w="sm" type="none"/>
          </a:ln>
        </p:spPr>
      </p:cxnSp>
      <p:sp>
        <p:nvSpPr>
          <p:cNvPr id="13" name="Google Shape;13;p35"/>
          <p:cNvSpPr/>
          <p:nvPr/>
        </p:nvSpPr>
        <p:spPr>
          <a:xfrm>
            <a:off x="8839200" y="0"/>
            <a:ext cx="304800" cy="6858000"/>
          </a:xfrm>
          <a:prstGeom prst="rect">
            <a:avLst/>
          </a:prstGeom>
          <a:solidFill>
            <a:srgbClr val="FEC2AC">
              <a:alpha val="8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cxnSp>
        <p:nvCxnSpPr>
          <p:cNvPr id="14" name="Google Shape;14;p35"/>
          <p:cNvCxnSpPr/>
          <p:nvPr/>
        </p:nvCxnSpPr>
        <p:spPr>
          <a:xfrm>
            <a:off x="8915400" y="0"/>
            <a:ext cx="0" cy="6858000"/>
          </a:xfrm>
          <a:prstGeom prst="straightConnector1">
            <a:avLst/>
          </a:prstGeom>
          <a:noFill/>
          <a:ln cap="flat" cmpd="sng" w="9525">
            <a:solidFill>
              <a:schemeClr val="accent1"/>
            </a:solidFill>
            <a:prstDash val="solid"/>
            <a:round/>
            <a:headEnd len="sm" w="sm" type="none"/>
            <a:tailEnd len="sm" w="sm" type="none"/>
          </a:ln>
        </p:spPr>
      </p:cxnSp>
      <p:sp>
        <p:nvSpPr>
          <p:cNvPr id="15" name="Google Shape;15;p35"/>
          <p:cNvSpPr/>
          <p:nvPr/>
        </p:nvSpPr>
        <p:spPr>
          <a:xfrm>
            <a:off x="8156448" y="5715000"/>
            <a:ext cx="548640" cy="54864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
        <p:nvSpPr>
          <p:cNvPr id="16" name="Google Shape;16;p35"/>
          <p:cNvSpPr txBox="1"/>
          <p:nvPr>
            <p:ph idx="12" type="sldNum"/>
          </p:nvPr>
        </p:nvSpPr>
        <p:spPr>
          <a:xfrm>
            <a:off x="8129016" y="5734050"/>
            <a:ext cx="609600" cy="521208"/>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1pPr>
            <a:lvl2pPr indent="0" lvl="1"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2pPr>
            <a:lvl3pPr indent="0" lvl="2"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3pPr>
            <a:lvl4pPr indent="0" lvl="3"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4pPr>
            <a:lvl5pPr indent="0" lvl="4"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5pPr>
            <a:lvl6pPr indent="0" lvl="5"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6pPr>
            <a:lvl7pPr indent="0" lvl="6"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7pPr>
            <a:lvl8pPr indent="0" lvl="7"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8pPr>
            <a:lvl9pPr indent="0" lvl="8" marL="0" marR="0" rtl="0" algn="ctr">
              <a:spcBef>
                <a:spcPts val="0"/>
              </a:spcBef>
              <a:buNone/>
              <a:defRPr b="1" i="0" sz="1400" u="none" cap="none" strike="noStrike">
                <a:solidFill>
                  <a:srgbClr val="FFFFFF"/>
                </a:solidFill>
                <a:latin typeface="Century Schoolbook"/>
                <a:ea typeface="Century Schoolbook"/>
                <a:cs typeface="Century Schoolbook"/>
                <a:sym typeface="Century Schoolbook"/>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slide" Target="/ppt/slides/slide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slide" Target="/ppt/slides/slide2.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image" Target="../media/image1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slide" Target="/ppt/slides/slide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slide" Target="/ppt/slides/slide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6.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0" Type="http://schemas.openxmlformats.org/officeDocument/2006/relationships/hyperlink" Target="https://www.khanacademy.org/" TargetMode="External"/><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hyperlink" Target="https://www.php.net/docs.php" TargetMode="External"/><Relationship Id="rId4" Type="http://schemas.openxmlformats.org/officeDocument/2006/relationships/hyperlink" Target="https://dev.mysql.com/doc/" TargetMode="External"/><Relationship Id="rId9" Type="http://schemas.openxmlformats.org/officeDocument/2006/relationships/hyperlink" Target="https://www.geeksforgeeks.org/" TargetMode="External"/><Relationship Id="rId5" Type="http://schemas.openxmlformats.org/officeDocument/2006/relationships/hyperlink" Target="https://github.com/" TargetMode="External"/><Relationship Id="rId6" Type="http://schemas.openxmlformats.org/officeDocument/2006/relationships/hyperlink" Target="https://stackoverflow.com/" TargetMode="External"/><Relationship Id="rId7" Type="http://schemas.openxmlformats.org/officeDocument/2006/relationships/hyperlink" Target="https://www.quora.com/" TargetMode="External"/><Relationship Id="rId8" Type="http://schemas.openxmlformats.org/officeDocument/2006/relationships/hyperlink" Target="https://docs.microsoft.com/en-u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slide" Target="/ppt/slid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slide" Target="/ppt/slid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
          <p:cNvSpPr txBox="1"/>
          <p:nvPr>
            <p:ph type="title"/>
          </p:nvPr>
        </p:nvSpPr>
        <p:spPr>
          <a:xfrm>
            <a:off x="539552" y="1167147"/>
            <a:ext cx="7922459" cy="791514"/>
          </a:xfrm>
          <a:prstGeom prst="rect">
            <a:avLst/>
          </a:prstGeom>
          <a:noFill/>
          <a:ln>
            <a:noFill/>
          </a:ln>
        </p:spPr>
        <p:txBody>
          <a:bodyPr anchorCtr="0" anchor="b" bIns="45000" lIns="90000" spcFirstLastPara="1" rIns="90000" wrap="square" tIns="45000">
            <a:normAutofit/>
          </a:bodyPr>
          <a:lstStyle/>
          <a:p>
            <a:pPr indent="0" lvl="0" marL="0" rtl="0" algn="ctr">
              <a:lnSpc>
                <a:spcPct val="100000"/>
              </a:lnSpc>
              <a:spcBef>
                <a:spcPts val="0"/>
              </a:spcBef>
              <a:spcAft>
                <a:spcPts val="0"/>
              </a:spcAft>
              <a:buClr>
                <a:srgbClr val="000000"/>
              </a:buClr>
              <a:buSzPts val="4000"/>
              <a:buFont typeface="Century Schoolbook"/>
              <a:buNone/>
            </a:pPr>
            <a:r>
              <a:rPr b="1" lang="en-US" sz="4000" cap="small" strike="noStrike">
                <a:solidFill>
                  <a:srgbClr val="000000"/>
                </a:solidFill>
                <a:latin typeface="Century Schoolbook"/>
                <a:ea typeface="Century Schoolbook"/>
                <a:cs typeface="Century Schoolbook"/>
                <a:sym typeface="Century Schoolbook"/>
              </a:rPr>
              <a:t>Online Complaint  System </a:t>
            </a:r>
            <a:endParaRPr b="0" sz="4000" strike="noStrike">
              <a:solidFill>
                <a:srgbClr val="000000"/>
              </a:solidFill>
              <a:latin typeface="Century Schoolbook"/>
              <a:ea typeface="Century Schoolbook"/>
              <a:cs typeface="Century Schoolbook"/>
              <a:sym typeface="Century Schoolbook"/>
            </a:endParaRPr>
          </a:p>
        </p:txBody>
      </p:sp>
      <p:sp>
        <p:nvSpPr>
          <p:cNvPr id="140" name="Google Shape;140;p1"/>
          <p:cNvSpPr txBox="1"/>
          <p:nvPr>
            <p:ph idx="1" type="subTitle"/>
          </p:nvPr>
        </p:nvSpPr>
        <p:spPr>
          <a:xfrm>
            <a:off x="945403" y="2178675"/>
            <a:ext cx="7772039" cy="1456922"/>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Clr>
                <a:srgbClr val="575F6D"/>
              </a:buClr>
              <a:buSzPts val="2600"/>
              <a:buFont typeface="Century Schoolbook"/>
              <a:buNone/>
            </a:pPr>
            <a:r>
              <a:rPr b="1" i="0" lang="en-US" sz="2600" u="none" cap="small" strike="noStrike">
                <a:solidFill>
                  <a:srgbClr val="575F6D"/>
                </a:solidFill>
                <a:latin typeface="Century Schoolbook"/>
                <a:ea typeface="Century Schoolbook"/>
                <a:cs typeface="Century Schoolbook"/>
                <a:sym typeface="Century Schoolbook"/>
              </a:rPr>
              <a:t>Parul Institute of Computer Applications</a:t>
            </a:r>
            <a:endParaRPr b="0" i="0" sz="2600" u="none" cap="small" strike="noStrike">
              <a:solidFill>
                <a:schemeClr val="dk2"/>
              </a:solidFill>
              <a:latin typeface="Arial"/>
              <a:ea typeface="Arial"/>
              <a:cs typeface="Arial"/>
              <a:sym typeface="Arial"/>
            </a:endParaRPr>
          </a:p>
          <a:p>
            <a:pPr indent="0" lvl="0" marL="0" marR="0" rtl="0" algn="ctr">
              <a:lnSpc>
                <a:spcPct val="100000"/>
              </a:lnSpc>
              <a:spcBef>
                <a:spcPts val="601"/>
              </a:spcBef>
              <a:spcAft>
                <a:spcPts val="0"/>
              </a:spcAft>
              <a:buClr>
                <a:srgbClr val="575F6D"/>
              </a:buClr>
              <a:buSzPts val="2800"/>
              <a:buFont typeface="Century Schoolbook"/>
              <a:buNone/>
            </a:pPr>
            <a:r>
              <a:rPr b="1" i="0" lang="en-US" sz="2800" u="none" cap="small" strike="noStrike">
                <a:solidFill>
                  <a:srgbClr val="575F6D"/>
                </a:solidFill>
                <a:latin typeface="Century Schoolbook"/>
                <a:ea typeface="Century Schoolbook"/>
                <a:cs typeface="Century Schoolbook"/>
                <a:sym typeface="Century Schoolbook"/>
              </a:rPr>
              <a:t>Semester 4 Project</a:t>
            </a:r>
            <a:endParaRPr b="0" i="0" sz="2800" u="none" cap="small" strike="noStrike">
              <a:solidFill>
                <a:schemeClr val="dk2"/>
              </a:solidFill>
              <a:latin typeface="Arial"/>
              <a:ea typeface="Arial"/>
              <a:cs typeface="Arial"/>
              <a:sym typeface="Arial"/>
            </a:endParaRPr>
          </a:p>
          <a:p>
            <a:pPr indent="0" lvl="0" marL="0" marR="0" rtl="0" algn="ctr">
              <a:lnSpc>
                <a:spcPct val="100000"/>
              </a:lnSpc>
              <a:spcBef>
                <a:spcPts val="601"/>
              </a:spcBef>
              <a:spcAft>
                <a:spcPts val="0"/>
              </a:spcAft>
              <a:buClr>
                <a:srgbClr val="575F6D"/>
              </a:buClr>
              <a:buSzPts val="2400"/>
              <a:buFont typeface="Century Schoolbook"/>
              <a:buNone/>
            </a:pPr>
            <a:r>
              <a:rPr b="1" i="0" lang="en-US" sz="2400" u="none" cap="small" strike="noStrike">
                <a:solidFill>
                  <a:srgbClr val="575F6D"/>
                </a:solidFill>
                <a:latin typeface="Century Schoolbook"/>
                <a:ea typeface="Century Schoolbook"/>
                <a:cs typeface="Century Schoolbook"/>
                <a:sym typeface="Century Schoolbook"/>
              </a:rPr>
              <a:t>2021-22</a:t>
            </a:r>
            <a:endParaRPr b="0" i="0" sz="2400" u="none" cap="small" strike="noStrike">
              <a:solidFill>
                <a:schemeClr val="dk2"/>
              </a:solidFill>
              <a:latin typeface="Arial"/>
              <a:ea typeface="Arial"/>
              <a:cs typeface="Arial"/>
              <a:sym typeface="Arial"/>
            </a:endParaRPr>
          </a:p>
          <a:p>
            <a:pPr indent="0" lvl="0" marL="0" marR="0" rtl="0" algn="ctr">
              <a:lnSpc>
                <a:spcPct val="100000"/>
              </a:lnSpc>
              <a:spcBef>
                <a:spcPts val="600"/>
              </a:spcBef>
              <a:spcAft>
                <a:spcPts val="0"/>
              </a:spcAft>
              <a:buClr>
                <a:schemeClr val="dk2"/>
              </a:buClr>
              <a:buSzPts val="2600"/>
              <a:buFont typeface="Century Schoolbook"/>
              <a:buNone/>
            </a:pPr>
            <a:r>
              <a:t/>
            </a:r>
            <a:endParaRPr b="0" i="0" sz="2600" u="none" cap="small" strike="noStrike">
              <a:solidFill>
                <a:schemeClr val="dk2"/>
              </a:solidFill>
              <a:latin typeface="Arial"/>
              <a:ea typeface="Arial"/>
              <a:cs typeface="Arial"/>
              <a:sym typeface="Arial"/>
            </a:endParaRPr>
          </a:p>
          <a:p>
            <a:pPr indent="0" lvl="0" marL="0" marR="0" rtl="0" algn="ctr">
              <a:lnSpc>
                <a:spcPct val="100000"/>
              </a:lnSpc>
              <a:spcBef>
                <a:spcPts val="601"/>
              </a:spcBef>
              <a:spcAft>
                <a:spcPts val="0"/>
              </a:spcAft>
              <a:buClr>
                <a:srgbClr val="575F6D"/>
              </a:buClr>
              <a:buSzPts val="2600"/>
              <a:buFont typeface="Century Schoolbook"/>
              <a:buNone/>
            </a:pPr>
            <a:r>
              <a:rPr b="1" i="0" lang="en-US" sz="2600" u="none" cap="small" strike="noStrike">
                <a:solidFill>
                  <a:srgbClr val="575F6D"/>
                </a:solidFill>
                <a:latin typeface="Century Schoolbook"/>
                <a:ea typeface="Century Schoolbook"/>
                <a:cs typeface="Century Schoolbook"/>
                <a:sym typeface="Century Schoolbook"/>
              </a:rPr>
              <a:t>Team members</a:t>
            </a:r>
            <a:endParaRPr b="1" i="0" sz="2600" u="none" cap="small" strike="noStrike">
              <a:solidFill>
                <a:srgbClr val="575F6D"/>
              </a:solidFill>
              <a:latin typeface="Century Schoolbook"/>
              <a:ea typeface="Century Schoolbook"/>
              <a:cs typeface="Century Schoolbook"/>
              <a:sym typeface="Century Schoolbook"/>
            </a:endParaRPr>
          </a:p>
          <a:p>
            <a:pPr indent="0" lvl="0" marL="0" marR="0" rtl="0" algn="ctr">
              <a:lnSpc>
                <a:spcPct val="100000"/>
              </a:lnSpc>
              <a:spcBef>
                <a:spcPts val="601"/>
              </a:spcBef>
              <a:spcAft>
                <a:spcPts val="0"/>
              </a:spcAft>
              <a:buClr>
                <a:srgbClr val="575F6D"/>
              </a:buClr>
              <a:buSzPts val="2000"/>
              <a:buFont typeface="Century Schoolbook"/>
              <a:buNone/>
            </a:pPr>
            <a:r>
              <a:rPr b="1" i="0" lang="en-US" sz="2000" u="none" cap="small" strike="noStrike">
                <a:solidFill>
                  <a:srgbClr val="575F6D"/>
                </a:solidFill>
                <a:latin typeface="Century Schoolbook"/>
                <a:ea typeface="Century Schoolbook"/>
                <a:cs typeface="Century Schoolbook"/>
                <a:sym typeface="Century Schoolbook"/>
              </a:rPr>
              <a:t>Aman Kumar Singh, 200510101159</a:t>
            </a:r>
            <a:endParaRPr b="0" i="0" sz="2000" u="none" cap="small" strike="noStrike">
              <a:solidFill>
                <a:schemeClr val="dk2"/>
              </a:solidFill>
              <a:latin typeface="Arial"/>
              <a:ea typeface="Arial"/>
              <a:cs typeface="Arial"/>
              <a:sym typeface="Arial"/>
            </a:endParaRPr>
          </a:p>
          <a:p>
            <a:pPr indent="0" lvl="0" marL="0" marR="0" rtl="0" algn="ctr">
              <a:lnSpc>
                <a:spcPct val="100000"/>
              </a:lnSpc>
              <a:spcBef>
                <a:spcPts val="601"/>
              </a:spcBef>
              <a:spcAft>
                <a:spcPts val="0"/>
              </a:spcAft>
              <a:buClr>
                <a:srgbClr val="575F6D"/>
              </a:buClr>
              <a:buSzPts val="2000"/>
              <a:buFont typeface="Century Schoolbook"/>
              <a:buNone/>
            </a:pPr>
            <a:r>
              <a:rPr b="1" i="0" lang="en-US" sz="2000" u="none" cap="small" strike="noStrike">
                <a:solidFill>
                  <a:srgbClr val="575F6D"/>
                </a:solidFill>
                <a:latin typeface="Century Schoolbook"/>
                <a:ea typeface="Century Schoolbook"/>
                <a:cs typeface="Century Schoolbook"/>
                <a:sym typeface="Century Schoolbook"/>
              </a:rPr>
              <a:t>Mitanshi Solanki, 200510101169</a:t>
            </a:r>
            <a:endParaRPr b="0" i="0" sz="2000" u="none" cap="small" strike="noStrike">
              <a:solidFill>
                <a:schemeClr val="dk2"/>
              </a:solidFill>
              <a:latin typeface="Arial"/>
              <a:ea typeface="Arial"/>
              <a:cs typeface="Arial"/>
              <a:sym typeface="Arial"/>
            </a:endParaRPr>
          </a:p>
          <a:p>
            <a:pPr indent="0" lvl="0" marL="0" marR="0" rtl="0" algn="ctr">
              <a:lnSpc>
                <a:spcPct val="100000"/>
              </a:lnSpc>
              <a:spcBef>
                <a:spcPts val="601"/>
              </a:spcBef>
              <a:spcAft>
                <a:spcPts val="0"/>
              </a:spcAft>
              <a:buClr>
                <a:srgbClr val="575F6D"/>
              </a:buClr>
              <a:buSzPts val="2000"/>
              <a:buFont typeface="Century Schoolbook"/>
              <a:buNone/>
            </a:pPr>
            <a:r>
              <a:rPr b="1" i="0" lang="en-US" sz="2000" u="none" cap="small" strike="noStrike">
                <a:solidFill>
                  <a:srgbClr val="575F6D"/>
                </a:solidFill>
                <a:latin typeface="Century Schoolbook"/>
                <a:ea typeface="Century Schoolbook"/>
                <a:cs typeface="Century Schoolbook"/>
                <a:sym typeface="Century Schoolbook"/>
              </a:rPr>
              <a:t>Roshani Singh, 200510101164</a:t>
            </a:r>
            <a:endParaRPr b="0" i="0" sz="2000" u="none" cap="small" strike="noStrike">
              <a:solidFill>
                <a:schemeClr val="dk2"/>
              </a:solidFill>
              <a:latin typeface="Arial"/>
              <a:ea typeface="Arial"/>
              <a:cs typeface="Arial"/>
              <a:sym typeface="Arial"/>
            </a:endParaRPr>
          </a:p>
          <a:p>
            <a:pPr indent="0" lvl="0" marL="0" marR="0" rtl="0" algn="ctr">
              <a:lnSpc>
                <a:spcPct val="100000"/>
              </a:lnSpc>
              <a:spcBef>
                <a:spcPts val="601"/>
              </a:spcBef>
              <a:spcAft>
                <a:spcPts val="0"/>
              </a:spcAft>
              <a:buClr>
                <a:schemeClr val="dk2"/>
              </a:buClr>
              <a:buSzPts val="2000"/>
              <a:buFont typeface="Century Schoolbook"/>
              <a:buNone/>
            </a:pPr>
            <a:r>
              <a:t/>
            </a:r>
            <a:endParaRPr b="0" i="0" sz="2000" u="none" cap="small" strike="noStrike">
              <a:solidFill>
                <a:schemeClr val="dk2"/>
              </a:solidFill>
              <a:latin typeface="Arial"/>
              <a:ea typeface="Arial"/>
              <a:cs typeface="Arial"/>
              <a:sym typeface="Arial"/>
            </a:endParaRPr>
          </a:p>
          <a:p>
            <a:pPr indent="0" lvl="0" marL="0" marR="0" rtl="0" algn="ctr">
              <a:lnSpc>
                <a:spcPct val="100000"/>
              </a:lnSpc>
              <a:spcBef>
                <a:spcPts val="601"/>
              </a:spcBef>
              <a:spcAft>
                <a:spcPts val="0"/>
              </a:spcAft>
              <a:buClr>
                <a:schemeClr val="dk2"/>
              </a:buClr>
              <a:buSzPts val="2000"/>
              <a:buFont typeface="Century Schoolbook"/>
              <a:buNone/>
            </a:pPr>
            <a:r>
              <a:t/>
            </a:r>
            <a:endParaRPr b="0" i="0" sz="2000" u="none" cap="small" strike="noStrike">
              <a:solidFill>
                <a:schemeClr val="dk2"/>
              </a:solidFill>
              <a:latin typeface="Arial"/>
              <a:ea typeface="Arial"/>
              <a:cs typeface="Arial"/>
              <a:sym typeface="Arial"/>
            </a:endParaRPr>
          </a:p>
          <a:p>
            <a:pPr indent="0" lvl="0" marL="0" marR="0" rtl="0" algn="ctr">
              <a:lnSpc>
                <a:spcPct val="100000"/>
              </a:lnSpc>
              <a:spcBef>
                <a:spcPts val="601"/>
              </a:spcBef>
              <a:spcAft>
                <a:spcPts val="0"/>
              </a:spcAft>
              <a:buClr>
                <a:schemeClr val="dk2"/>
              </a:buClr>
              <a:buSzPts val="2000"/>
              <a:buFont typeface="Century Schoolbook"/>
              <a:buNone/>
            </a:pPr>
            <a:r>
              <a:t/>
            </a:r>
            <a:endParaRPr b="0" i="0" sz="2000" u="none" cap="small" strike="noStrike">
              <a:solidFill>
                <a:schemeClr val="dk2"/>
              </a:solidFill>
              <a:latin typeface="Arial"/>
              <a:ea typeface="Arial"/>
              <a:cs typeface="Arial"/>
              <a:sym typeface="Arial"/>
            </a:endParaRPr>
          </a:p>
          <a:p>
            <a:pPr indent="0" lvl="0" marL="0" marR="0" rtl="0" algn="l">
              <a:lnSpc>
                <a:spcPct val="100000"/>
              </a:lnSpc>
              <a:spcBef>
                <a:spcPts val="601"/>
              </a:spcBef>
              <a:spcAft>
                <a:spcPts val="0"/>
              </a:spcAft>
              <a:buClr>
                <a:schemeClr val="dk2"/>
              </a:buClr>
              <a:buSzPts val="2000"/>
              <a:buFont typeface="Century Schoolbook"/>
              <a:buNone/>
            </a:pPr>
            <a:r>
              <a:t/>
            </a:r>
            <a:endParaRPr b="0" i="0" sz="2000" u="none" cap="small" strike="noStrike">
              <a:solidFill>
                <a:schemeClr val="dk2"/>
              </a:solidFill>
              <a:latin typeface="Arial"/>
              <a:ea typeface="Arial"/>
              <a:cs typeface="Arial"/>
              <a:sym typeface="Arial"/>
            </a:endParaRPr>
          </a:p>
        </p:txBody>
      </p:sp>
    </p:spTree>
  </p:cSld>
  <p:clrMapOvr>
    <a:masterClrMapping/>
  </p:clrMapOvr>
  <p:transition advTm="5000" spd="slow" p14:dur="2000">
    <p:split orient="ver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539552" y="116632"/>
            <a:ext cx="7467600" cy="65293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System Flow Diagram </a:t>
            </a:r>
            <a:endParaRPr/>
          </a:p>
        </p:txBody>
      </p:sp>
      <p:sp>
        <p:nvSpPr>
          <p:cNvPr id="201" name="Google Shape;201;p10">
            <a:hlinkClick action="ppaction://hlinksldjump" r:id="rId3"/>
          </p:cNvPr>
          <p:cNvSpPr/>
          <p:nvPr/>
        </p:nvSpPr>
        <p:spPr>
          <a:xfrm>
            <a:off x="8104382" y="5733256"/>
            <a:ext cx="644082" cy="648072"/>
          </a:xfrm>
          <a:custGeom>
            <a:rect b="b" l="l" r="r" t="t"/>
            <a:pathLst>
              <a:path extrusionOk="0" h="120000" w="12000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path>
              <a:path extrusionOk="0" fill="darkenLess" h="120000" w="120000">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path>
              <a:path extrusionOk="0" fill="darken" h="120000" w="120000">
                <a:moveTo>
                  <a:pt x="60000" y="15277"/>
                </a:moveTo>
                <a:lnTo>
                  <a:pt x="15000" y="60000"/>
                </a:lnTo>
                <a:lnTo>
                  <a:pt x="105000" y="60000"/>
                </a:lnTo>
                <a:close/>
                <a:moveTo>
                  <a:pt x="54375" y="82361"/>
                </a:moveTo>
                <a:lnTo>
                  <a:pt x="65625" y="82361"/>
                </a:lnTo>
                <a:lnTo>
                  <a:pt x="65625" y="104723"/>
                </a:lnTo>
                <a:lnTo>
                  <a:pt x="54375" y="104723"/>
                </a:lnTo>
                <a:close/>
              </a:path>
              <a:path extrusionOk="0" fill="none" h="120000" w="120000">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pic>
        <p:nvPicPr>
          <p:cNvPr id="202" name="Google Shape;202;p10"/>
          <p:cNvPicPr preferRelativeResize="0"/>
          <p:nvPr>
            <p:ph idx="1" type="body"/>
          </p:nvPr>
        </p:nvPicPr>
        <p:blipFill rotWithShape="1">
          <a:blip r:embed="rId4">
            <a:alphaModFix/>
          </a:blip>
          <a:srcRect b="0" l="0" r="0" t="0"/>
          <a:stretch/>
        </p:blipFill>
        <p:spPr>
          <a:xfrm>
            <a:off x="1726986" y="908721"/>
            <a:ext cx="5361252" cy="583264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539552" y="116632"/>
            <a:ext cx="7467600" cy="65293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Data flow diagram (level - 0)</a:t>
            </a:r>
            <a:endParaRPr/>
          </a:p>
        </p:txBody>
      </p:sp>
      <p:sp>
        <p:nvSpPr>
          <p:cNvPr id="208" name="Google Shape;208;p11">
            <a:hlinkClick action="ppaction://hlinksldjump" r:id="rId3"/>
          </p:cNvPr>
          <p:cNvSpPr/>
          <p:nvPr/>
        </p:nvSpPr>
        <p:spPr>
          <a:xfrm>
            <a:off x="8104382" y="5733256"/>
            <a:ext cx="644082" cy="648072"/>
          </a:xfrm>
          <a:custGeom>
            <a:rect b="b" l="l" r="r" t="t"/>
            <a:pathLst>
              <a:path extrusionOk="0" h="120000" w="12000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path>
              <a:path extrusionOk="0" fill="darkenLess" h="120000" w="120000">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path>
              <a:path extrusionOk="0" fill="darken" h="120000" w="120000">
                <a:moveTo>
                  <a:pt x="60000" y="15277"/>
                </a:moveTo>
                <a:lnTo>
                  <a:pt x="15000" y="60000"/>
                </a:lnTo>
                <a:lnTo>
                  <a:pt x="105000" y="60000"/>
                </a:lnTo>
                <a:close/>
                <a:moveTo>
                  <a:pt x="54375" y="82361"/>
                </a:moveTo>
                <a:lnTo>
                  <a:pt x="65625" y="82361"/>
                </a:lnTo>
                <a:lnTo>
                  <a:pt x="65625" y="104723"/>
                </a:lnTo>
                <a:lnTo>
                  <a:pt x="54375" y="104723"/>
                </a:lnTo>
                <a:close/>
              </a:path>
              <a:path extrusionOk="0" fill="none" h="120000" w="120000">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pic>
        <p:nvPicPr>
          <p:cNvPr id="209" name="Google Shape;209;p11"/>
          <p:cNvPicPr preferRelativeResize="0"/>
          <p:nvPr/>
        </p:nvPicPr>
        <p:blipFill rotWithShape="1">
          <a:blip r:embed="rId4">
            <a:alphaModFix/>
          </a:blip>
          <a:srcRect b="0" l="0" r="0" t="0"/>
          <a:stretch/>
        </p:blipFill>
        <p:spPr>
          <a:xfrm>
            <a:off x="310405" y="2062197"/>
            <a:ext cx="7925894" cy="27336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2"/>
          <p:cNvSpPr txBox="1"/>
          <p:nvPr>
            <p:ph type="title"/>
          </p:nvPr>
        </p:nvSpPr>
        <p:spPr>
          <a:xfrm>
            <a:off x="539552" y="116632"/>
            <a:ext cx="7467600" cy="65293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Data flow diagram (level - 1)</a:t>
            </a:r>
            <a:endParaRPr/>
          </a:p>
        </p:txBody>
      </p:sp>
      <p:sp>
        <p:nvSpPr>
          <p:cNvPr id="215" name="Google Shape;215;p12">
            <a:hlinkClick action="ppaction://hlinksldjump" r:id="rId3"/>
          </p:cNvPr>
          <p:cNvSpPr/>
          <p:nvPr/>
        </p:nvSpPr>
        <p:spPr>
          <a:xfrm>
            <a:off x="8104382" y="5733256"/>
            <a:ext cx="644082" cy="648072"/>
          </a:xfrm>
          <a:custGeom>
            <a:rect b="b" l="l" r="r" t="t"/>
            <a:pathLst>
              <a:path extrusionOk="0" h="120000" w="12000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path>
              <a:path extrusionOk="0" fill="darkenLess" h="120000" w="120000">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path>
              <a:path extrusionOk="0" fill="darken" h="120000" w="120000">
                <a:moveTo>
                  <a:pt x="60000" y="15277"/>
                </a:moveTo>
                <a:lnTo>
                  <a:pt x="15000" y="60000"/>
                </a:lnTo>
                <a:lnTo>
                  <a:pt x="105000" y="60000"/>
                </a:lnTo>
                <a:close/>
                <a:moveTo>
                  <a:pt x="54375" y="82361"/>
                </a:moveTo>
                <a:lnTo>
                  <a:pt x="65625" y="82361"/>
                </a:lnTo>
                <a:lnTo>
                  <a:pt x="65625" y="104723"/>
                </a:lnTo>
                <a:lnTo>
                  <a:pt x="54375" y="104723"/>
                </a:lnTo>
                <a:close/>
              </a:path>
              <a:path extrusionOk="0" fill="none" h="120000" w="120000">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pic>
        <p:nvPicPr>
          <p:cNvPr id="216" name="Google Shape;216;p12"/>
          <p:cNvPicPr preferRelativeResize="0"/>
          <p:nvPr/>
        </p:nvPicPr>
        <p:blipFill rotWithShape="1">
          <a:blip r:embed="rId4">
            <a:alphaModFix/>
          </a:blip>
          <a:srcRect b="0" l="0" r="0" t="0"/>
          <a:stretch/>
        </p:blipFill>
        <p:spPr>
          <a:xfrm>
            <a:off x="683568" y="742900"/>
            <a:ext cx="5731510" cy="634174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ph type="title"/>
          </p:nvPr>
        </p:nvSpPr>
        <p:spPr>
          <a:xfrm>
            <a:off x="539552" y="116632"/>
            <a:ext cx="7467600" cy="65293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Data flow diagram (level - 2)</a:t>
            </a:r>
            <a:endParaRPr/>
          </a:p>
        </p:txBody>
      </p:sp>
      <p:sp>
        <p:nvSpPr>
          <p:cNvPr id="222" name="Google Shape;222;p13">
            <a:hlinkClick action="ppaction://hlinksldjump" r:id="rId3"/>
          </p:cNvPr>
          <p:cNvSpPr/>
          <p:nvPr/>
        </p:nvSpPr>
        <p:spPr>
          <a:xfrm>
            <a:off x="8104382" y="5733256"/>
            <a:ext cx="644082" cy="648072"/>
          </a:xfrm>
          <a:custGeom>
            <a:rect b="b" l="l" r="r" t="t"/>
            <a:pathLst>
              <a:path extrusionOk="0" h="120000" w="12000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path>
              <a:path extrusionOk="0" fill="darkenLess" h="120000" w="120000">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path>
              <a:path extrusionOk="0" fill="darken" h="120000" w="120000">
                <a:moveTo>
                  <a:pt x="60000" y="15277"/>
                </a:moveTo>
                <a:lnTo>
                  <a:pt x="15000" y="60000"/>
                </a:lnTo>
                <a:lnTo>
                  <a:pt x="105000" y="60000"/>
                </a:lnTo>
                <a:close/>
                <a:moveTo>
                  <a:pt x="54375" y="82361"/>
                </a:moveTo>
                <a:lnTo>
                  <a:pt x="65625" y="82361"/>
                </a:lnTo>
                <a:lnTo>
                  <a:pt x="65625" y="104723"/>
                </a:lnTo>
                <a:lnTo>
                  <a:pt x="54375" y="104723"/>
                </a:lnTo>
                <a:close/>
              </a:path>
              <a:path extrusionOk="0" fill="none" h="120000" w="120000">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pic>
        <p:nvPicPr>
          <p:cNvPr id="223" name="Google Shape;223;p13"/>
          <p:cNvPicPr preferRelativeResize="0"/>
          <p:nvPr/>
        </p:nvPicPr>
        <p:blipFill rotWithShape="1">
          <a:blip r:embed="rId4">
            <a:alphaModFix/>
          </a:blip>
          <a:srcRect b="0" l="0" r="0" t="0"/>
          <a:stretch/>
        </p:blipFill>
        <p:spPr>
          <a:xfrm>
            <a:off x="539552" y="1340768"/>
            <a:ext cx="7467600" cy="52974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4"/>
          <p:cNvSpPr txBox="1"/>
          <p:nvPr>
            <p:ph type="title"/>
          </p:nvPr>
        </p:nvSpPr>
        <p:spPr>
          <a:xfrm>
            <a:off x="539552" y="116632"/>
            <a:ext cx="7467600" cy="65293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Data flow diagram (level - 2)</a:t>
            </a:r>
            <a:endParaRPr/>
          </a:p>
        </p:txBody>
      </p:sp>
      <p:sp>
        <p:nvSpPr>
          <p:cNvPr id="229" name="Google Shape;229;p14">
            <a:hlinkClick action="ppaction://hlinksldjump" r:id="rId3"/>
          </p:cNvPr>
          <p:cNvSpPr/>
          <p:nvPr/>
        </p:nvSpPr>
        <p:spPr>
          <a:xfrm>
            <a:off x="8104382" y="5733256"/>
            <a:ext cx="644082" cy="648072"/>
          </a:xfrm>
          <a:custGeom>
            <a:rect b="b" l="l" r="r" t="t"/>
            <a:pathLst>
              <a:path extrusionOk="0" h="120000" w="12000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path>
              <a:path extrusionOk="0" fill="darkenLess" h="120000" w="120000">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path>
              <a:path extrusionOk="0" fill="darken" h="120000" w="120000">
                <a:moveTo>
                  <a:pt x="60000" y="15277"/>
                </a:moveTo>
                <a:lnTo>
                  <a:pt x="15000" y="60000"/>
                </a:lnTo>
                <a:lnTo>
                  <a:pt x="105000" y="60000"/>
                </a:lnTo>
                <a:close/>
                <a:moveTo>
                  <a:pt x="54375" y="82361"/>
                </a:moveTo>
                <a:lnTo>
                  <a:pt x="65625" y="82361"/>
                </a:lnTo>
                <a:lnTo>
                  <a:pt x="65625" y="104723"/>
                </a:lnTo>
                <a:lnTo>
                  <a:pt x="54375" y="104723"/>
                </a:lnTo>
                <a:close/>
              </a:path>
              <a:path extrusionOk="0" fill="none" h="120000" w="120000">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pic>
        <p:nvPicPr>
          <p:cNvPr id="230" name="Google Shape;230;p14"/>
          <p:cNvPicPr preferRelativeResize="0"/>
          <p:nvPr/>
        </p:nvPicPr>
        <p:blipFill rotWithShape="1">
          <a:blip r:embed="rId4">
            <a:alphaModFix/>
          </a:blip>
          <a:srcRect b="0" l="0" r="0" t="0"/>
          <a:stretch/>
        </p:blipFill>
        <p:spPr>
          <a:xfrm>
            <a:off x="539551" y="1052736"/>
            <a:ext cx="7511459" cy="5328592"/>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5"/>
          <p:cNvSpPr txBox="1"/>
          <p:nvPr>
            <p:ph type="title"/>
          </p:nvPr>
        </p:nvSpPr>
        <p:spPr>
          <a:xfrm>
            <a:off x="539552" y="116632"/>
            <a:ext cx="7467600" cy="65293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Data flow diagram (level - 2)</a:t>
            </a:r>
            <a:endParaRPr/>
          </a:p>
        </p:txBody>
      </p:sp>
      <p:sp>
        <p:nvSpPr>
          <p:cNvPr id="236" name="Google Shape;236;p15">
            <a:hlinkClick action="ppaction://hlinksldjump" r:id="rId3"/>
          </p:cNvPr>
          <p:cNvSpPr/>
          <p:nvPr/>
        </p:nvSpPr>
        <p:spPr>
          <a:xfrm>
            <a:off x="8104382" y="5733256"/>
            <a:ext cx="644082" cy="648072"/>
          </a:xfrm>
          <a:custGeom>
            <a:rect b="b" l="l" r="r" t="t"/>
            <a:pathLst>
              <a:path extrusionOk="0" h="120000" w="12000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path>
              <a:path extrusionOk="0" fill="darkenLess" h="120000" w="120000">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path>
              <a:path extrusionOk="0" fill="darken" h="120000" w="120000">
                <a:moveTo>
                  <a:pt x="60000" y="15277"/>
                </a:moveTo>
                <a:lnTo>
                  <a:pt x="15000" y="60000"/>
                </a:lnTo>
                <a:lnTo>
                  <a:pt x="105000" y="60000"/>
                </a:lnTo>
                <a:close/>
                <a:moveTo>
                  <a:pt x="54375" y="82361"/>
                </a:moveTo>
                <a:lnTo>
                  <a:pt x="65625" y="82361"/>
                </a:lnTo>
                <a:lnTo>
                  <a:pt x="65625" y="104723"/>
                </a:lnTo>
                <a:lnTo>
                  <a:pt x="54375" y="104723"/>
                </a:lnTo>
                <a:close/>
              </a:path>
              <a:path extrusionOk="0" fill="none" h="120000" w="120000">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pic>
        <p:nvPicPr>
          <p:cNvPr id="237" name="Google Shape;237;p15"/>
          <p:cNvPicPr preferRelativeResize="0"/>
          <p:nvPr/>
        </p:nvPicPr>
        <p:blipFill rotWithShape="1">
          <a:blip r:embed="rId4">
            <a:alphaModFix/>
          </a:blip>
          <a:srcRect b="0" l="0" r="0" t="0"/>
          <a:stretch/>
        </p:blipFill>
        <p:spPr>
          <a:xfrm>
            <a:off x="251519" y="908720"/>
            <a:ext cx="7459037" cy="532859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6"/>
          <p:cNvSpPr txBox="1"/>
          <p:nvPr>
            <p:ph type="title"/>
          </p:nvPr>
        </p:nvSpPr>
        <p:spPr>
          <a:xfrm>
            <a:off x="467544" y="0"/>
            <a:ext cx="7467600" cy="65293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Activity diagram</a:t>
            </a:r>
            <a:endParaRPr/>
          </a:p>
        </p:txBody>
      </p:sp>
      <p:sp>
        <p:nvSpPr>
          <p:cNvPr id="243" name="Google Shape;243;p16">
            <a:hlinkClick action="ppaction://hlinksldjump" r:id="rId3"/>
          </p:cNvPr>
          <p:cNvSpPr/>
          <p:nvPr/>
        </p:nvSpPr>
        <p:spPr>
          <a:xfrm>
            <a:off x="8104382" y="5733256"/>
            <a:ext cx="644082" cy="648072"/>
          </a:xfrm>
          <a:custGeom>
            <a:rect b="b" l="l" r="r" t="t"/>
            <a:pathLst>
              <a:path extrusionOk="0" h="120000" w="12000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path>
              <a:path extrusionOk="0" fill="darkenLess" h="120000" w="120000">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path>
              <a:path extrusionOk="0" fill="darken" h="120000" w="120000">
                <a:moveTo>
                  <a:pt x="60000" y="15277"/>
                </a:moveTo>
                <a:lnTo>
                  <a:pt x="15000" y="60000"/>
                </a:lnTo>
                <a:lnTo>
                  <a:pt x="105000" y="60000"/>
                </a:lnTo>
                <a:close/>
                <a:moveTo>
                  <a:pt x="54375" y="82361"/>
                </a:moveTo>
                <a:lnTo>
                  <a:pt x="65625" y="82361"/>
                </a:lnTo>
                <a:lnTo>
                  <a:pt x="65625" y="104723"/>
                </a:lnTo>
                <a:lnTo>
                  <a:pt x="54375" y="104723"/>
                </a:lnTo>
                <a:close/>
              </a:path>
              <a:path extrusionOk="0" fill="none" h="120000" w="120000">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pic>
        <p:nvPicPr>
          <p:cNvPr id="244" name="Google Shape;244;p16"/>
          <p:cNvPicPr preferRelativeResize="0"/>
          <p:nvPr/>
        </p:nvPicPr>
        <p:blipFill rotWithShape="1">
          <a:blip r:embed="rId4">
            <a:alphaModFix/>
          </a:blip>
          <a:srcRect b="0" l="0" r="0" t="0"/>
          <a:stretch/>
        </p:blipFill>
        <p:spPr>
          <a:xfrm>
            <a:off x="1115616" y="652934"/>
            <a:ext cx="7056784" cy="620506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7"/>
          <p:cNvSpPr txBox="1"/>
          <p:nvPr>
            <p:ph type="title"/>
          </p:nvPr>
        </p:nvSpPr>
        <p:spPr>
          <a:xfrm>
            <a:off x="539552" y="275703"/>
            <a:ext cx="7467600" cy="65293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Class diagram</a:t>
            </a:r>
            <a:endParaRPr/>
          </a:p>
        </p:txBody>
      </p:sp>
      <p:sp>
        <p:nvSpPr>
          <p:cNvPr id="250" name="Google Shape;250;p17">
            <a:hlinkClick action="ppaction://hlinksldjump" r:id="rId3"/>
          </p:cNvPr>
          <p:cNvSpPr/>
          <p:nvPr/>
        </p:nvSpPr>
        <p:spPr>
          <a:xfrm>
            <a:off x="8104382" y="5733256"/>
            <a:ext cx="644082" cy="648072"/>
          </a:xfrm>
          <a:custGeom>
            <a:rect b="b" l="l" r="r" t="t"/>
            <a:pathLst>
              <a:path extrusionOk="0" h="120000" w="12000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path>
              <a:path extrusionOk="0" fill="darkenLess" h="120000" w="120000">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path>
              <a:path extrusionOk="0" fill="darken" h="120000" w="120000">
                <a:moveTo>
                  <a:pt x="60000" y="15277"/>
                </a:moveTo>
                <a:lnTo>
                  <a:pt x="15000" y="60000"/>
                </a:lnTo>
                <a:lnTo>
                  <a:pt x="105000" y="60000"/>
                </a:lnTo>
                <a:close/>
                <a:moveTo>
                  <a:pt x="54375" y="82361"/>
                </a:moveTo>
                <a:lnTo>
                  <a:pt x="65625" y="82361"/>
                </a:lnTo>
                <a:lnTo>
                  <a:pt x="65625" y="104723"/>
                </a:lnTo>
                <a:lnTo>
                  <a:pt x="54375" y="104723"/>
                </a:lnTo>
                <a:close/>
              </a:path>
              <a:path extrusionOk="0" fill="none" h="120000" w="120000">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pic>
        <p:nvPicPr>
          <p:cNvPr id="251" name="Google Shape;251;p17"/>
          <p:cNvPicPr preferRelativeResize="0"/>
          <p:nvPr/>
        </p:nvPicPr>
        <p:blipFill rotWithShape="1">
          <a:blip r:embed="rId4">
            <a:alphaModFix/>
          </a:blip>
          <a:srcRect b="0" l="0" r="0" t="0"/>
          <a:stretch/>
        </p:blipFill>
        <p:spPr>
          <a:xfrm>
            <a:off x="677874" y="1772816"/>
            <a:ext cx="7854565" cy="339993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8"/>
          <p:cNvSpPr txBox="1"/>
          <p:nvPr>
            <p:ph type="title"/>
          </p:nvPr>
        </p:nvSpPr>
        <p:spPr>
          <a:xfrm>
            <a:off x="539552" y="116632"/>
            <a:ext cx="7467600" cy="65293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Use case diagram</a:t>
            </a:r>
            <a:endParaRPr/>
          </a:p>
        </p:txBody>
      </p:sp>
      <p:sp>
        <p:nvSpPr>
          <p:cNvPr id="257" name="Google Shape;257;p18">
            <a:hlinkClick action="ppaction://hlinksldjump" r:id="rId3"/>
          </p:cNvPr>
          <p:cNvSpPr/>
          <p:nvPr/>
        </p:nvSpPr>
        <p:spPr>
          <a:xfrm>
            <a:off x="8104382" y="5733256"/>
            <a:ext cx="644082" cy="648072"/>
          </a:xfrm>
          <a:custGeom>
            <a:rect b="b" l="l" r="r" t="t"/>
            <a:pathLst>
              <a:path extrusionOk="0" h="120000" w="12000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path>
              <a:path extrusionOk="0" fill="darkenLess" h="120000" w="120000">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path>
              <a:path extrusionOk="0" fill="darken" h="120000" w="120000">
                <a:moveTo>
                  <a:pt x="60000" y="15277"/>
                </a:moveTo>
                <a:lnTo>
                  <a:pt x="15000" y="60000"/>
                </a:lnTo>
                <a:lnTo>
                  <a:pt x="105000" y="60000"/>
                </a:lnTo>
                <a:close/>
                <a:moveTo>
                  <a:pt x="54375" y="82361"/>
                </a:moveTo>
                <a:lnTo>
                  <a:pt x="65625" y="82361"/>
                </a:lnTo>
                <a:lnTo>
                  <a:pt x="65625" y="104723"/>
                </a:lnTo>
                <a:lnTo>
                  <a:pt x="54375" y="104723"/>
                </a:lnTo>
                <a:close/>
              </a:path>
              <a:path extrusionOk="0" fill="none" h="120000" w="120000">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pic>
        <p:nvPicPr>
          <p:cNvPr id="258" name="Google Shape;258;p18"/>
          <p:cNvPicPr preferRelativeResize="0"/>
          <p:nvPr/>
        </p:nvPicPr>
        <p:blipFill rotWithShape="1">
          <a:blip r:embed="rId4">
            <a:alphaModFix/>
          </a:blip>
          <a:srcRect b="0" l="0" r="0" t="0"/>
          <a:stretch/>
        </p:blipFill>
        <p:spPr>
          <a:xfrm>
            <a:off x="1187624" y="1340767"/>
            <a:ext cx="6120680" cy="544217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9"/>
          <p:cNvSpPr txBox="1"/>
          <p:nvPr>
            <p:ph type="title"/>
          </p:nvPr>
        </p:nvSpPr>
        <p:spPr>
          <a:xfrm>
            <a:off x="539552" y="116632"/>
            <a:ext cx="7467600" cy="652934"/>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Use case diagram</a:t>
            </a:r>
            <a:endParaRPr/>
          </a:p>
        </p:txBody>
      </p:sp>
      <p:sp>
        <p:nvSpPr>
          <p:cNvPr id="264" name="Google Shape;264;p19">
            <a:hlinkClick action="ppaction://hlinksldjump" r:id="rId3"/>
          </p:cNvPr>
          <p:cNvSpPr/>
          <p:nvPr/>
        </p:nvSpPr>
        <p:spPr>
          <a:xfrm>
            <a:off x="8104382" y="5733256"/>
            <a:ext cx="644082" cy="648072"/>
          </a:xfrm>
          <a:custGeom>
            <a:rect b="b" l="l" r="r" t="t"/>
            <a:pathLst>
              <a:path extrusionOk="0" h="120000" w="12000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path>
              <a:path extrusionOk="0" fill="darkenLess" h="120000" w="120000">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path>
              <a:path extrusionOk="0" fill="darken" h="120000" w="120000">
                <a:moveTo>
                  <a:pt x="60000" y="15277"/>
                </a:moveTo>
                <a:lnTo>
                  <a:pt x="15000" y="60000"/>
                </a:lnTo>
                <a:lnTo>
                  <a:pt x="105000" y="60000"/>
                </a:lnTo>
                <a:close/>
                <a:moveTo>
                  <a:pt x="54375" y="82361"/>
                </a:moveTo>
                <a:lnTo>
                  <a:pt x="65625" y="82361"/>
                </a:lnTo>
                <a:lnTo>
                  <a:pt x="65625" y="104723"/>
                </a:lnTo>
                <a:lnTo>
                  <a:pt x="54375" y="104723"/>
                </a:lnTo>
                <a:close/>
              </a:path>
              <a:path extrusionOk="0" fill="none" h="120000" w="120000">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pic>
        <p:nvPicPr>
          <p:cNvPr id="265" name="Google Shape;265;p19"/>
          <p:cNvPicPr preferRelativeResize="0"/>
          <p:nvPr/>
        </p:nvPicPr>
        <p:blipFill rotWithShape="1">
          <a:blip r:embed="rId4">
            <a:alphaModFix/>
          </a:blip>
          <a:srcRect b="0" l="0" r="0" t="0"/>
          <a:stretch/>
        </p:blipFill>
        <p:spPr>
          <a:xfrm>
            <a:off x="1259632" y="1124744"/>
            <a:ext cx="5760640" cy="511256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
          <p:cNvSpPr txBox="1"/>
          <p:nvPr>
            <p:ph type="title"/>
          </p:nvPr>
        </p:nvSpPr>
        <p:spPr>
          <a:xfrm>
            <a:off x="428596" y="0"/>
            <a:ext cx="7467600" cy="92867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INDEX</a:t>
            </a:r>
            <a:endParaRPr/>
          </a:p>
        </p:txBody>
      </p:sp>
      <p:sp>
        <p:nvSpPr>
          <p:cNvPr id="146" name="Google Shape;146;p2"/>
          <p:cNvSpPr txBox="1"/>
          <p:nvPr>
            <p:ph idx="1" type="body"/>
          </p:nvPr>
        </p:nvSpPr>
        <p:spPr>
          <a:xfrm>
            <a:off x="285720" y="908720"/>
            <a:ext cx="8429684" cy="594928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0000"/>
              <a:buFont typeface="Noto Sans Symbols"/>
              <a:buChar char="⮚"/>
            </a:pPr>
            <a:r>
              <a:rPr lang="en-US" u="sng">
                <a:solidFill>
                  <a:srgbClr val="E65C01"/>
                </a:solidFill>
                <a:hlinkClick action="ppaction://hlinksldjump" r:id="rId3">
                  <a:extLst>
                    <a:ext uri="{A12FA001-AC4F-418D-AE19-62706E023703}">
                      <ahyp:hlinkClr val="tx"/>
                    </a:ext>
                  </a:extLst>
                </a:hlinkClick>
              </a:rPr>
              <a:t>Abstract</a:t>
            </a:r>
            <a:endParaRPr>
              <a:solidFill>
                <a:srgbClr val="E65C01"/>
              </a:solidFill>
            </a:endParaRPr>
          </a:p>
          <a:p>
            <a:pPr indent="-274320" lvl="0" marL="274320" rtl="0" algn="l">
              <a:spcBef>
                <a:spcPts val="600"/>
              </a:spcBef>
              <a:spcAft>
                <a:spcPts val="0"/>
              </a:spcAft>
              <a:buSzPct val="70000"/>
              <a:buFont typeface="Noto Sans Symbols"/>
              <a:buChar char="⮚"/>
            </a:pPr>
            <a:r>
              <a:rPr lang="en-US">
                <a:solidFill>
                  <a:srgbClr val="E65C01"/>
                </a:solidFill>
              </a:rPr>
              <a:t>Tools and Technology Used</a:t>
            </a:r>
            <a:endParaRPr/>
          </a:p>
          <a:p>
            <a:pPr indent="-274320" lvl="0" marL="274320" rtl="0" algn="l">
              <a:spcBef>
                <a:spcPts val="600"/>
              </a:spcBef>
              <a:spcAft>
                <a:spcPts val="0"/>
              </a:spcAft>
              <a:buSzPct val="70000"/>
              <a:buFont typeface="Noto Sans Symbols"/>
              <a:buChar char="⮚"/>
            </a:pPr>
            <a:r>
              <a:rPr lang="en-US" u="sng">
                <a:solidFill>
                  <a:srgbClr val="D2611C"/>
                </a:solidFill>
                <a:hlinkClick action="ppaction://hlinksldjump" r:id="rId4">
                  <a:extLst>
                    <a:ext uri="{A12FA001-AC4F-418D-AE19-62706E023703}">
                      <ahyp:hlinkClr val="tx"/>
                    </a:ext>
                  </a:extLst>
                </a:hlinkClick>
              </a:rPr>
              <a:t>Features of Proposed System</a:t>
            </a:r>
            <a:endParaRPr/>
          </a:p>
          <a:p>
            <a:pPr indent="-274320" lvl="0" marL="274320" rtl="0" algn="l">
              <a:spcBef>
                <a:spcPts val="600"/>
              </a:spcBef>
              <a:spcAft>
                <a:spcPts val="0"/>
              </a:spcAft>
              <a:buSzPct val="70000"/>
              <a:buFont typeface="Noto Sans Symbols"/>
              <a:buChar char="⮚"/>
            </a:pPr>
            <a:r>
              <a:rPr lang="en-US" u="sng">
                <a:solidFill>
                  <a:srgbClr val="E65C01"/>
                </a:solidFill>
                <a:hlinkClick action="ppaction://hlinksldjump" r:id="rId5">
                  <a:extLst>
                    <a:ext uri="{A12FA001-AC4F-418D-AE19-62706E023703}">
                      <ahyp:hlinkClr val="tx"/>
                    </a:ext>
                  </a:extLst>
                </a:hlinkClick>
              </a:rPr>
              <a:t>Limitation of Proposed System</a:t>
            </a:r>
            <a:endParaRPr/>
          </a:p>
          <a:p>
            <a:pPr indent="-274320" lvl="0" marL="274320" rtl="0" algn="l">
              <a:spcBef>
                <a:spcPts val="600"/>
              </a:spcBef>
              <a:spcAft>
                <a:spcPts val="0"/>
              </a:spcAft>
              <a:buSzPct val="70000"/>
              <a:buFont typeface="Noto Sans Symbols"/>
              <a:buChar char="⮚"/>
            </a:pPr>
            <a:r>
              <a:rPr lang="en-US" u="sng">
                <a:solidFill>
                  <a:srgbClr val="D2611C"/>
                </a:solidFill>
                <a:hlinkClick action="ppaction://hlinksldjump" r:id="rId6">
                  <a:extLst>
                    <a:ext uri="{A12FA001-AC4F-418D-AE19-62706E023703}">
                      <ahyp:hlinkClr val="tx"/>
                    </a:ext>
                  </a:extLst>
                </a:hlinkClick>
              </a:rPr>
              <a:t>Users and their role </a:t>
            </a:r>
            <a:r>
              <a:rPr lang="en-US" u="sng">
                <a:solidFill>
                  <a:srgbClr val="E65C01"/>
                </a:solidFill>
                <a:hlinkClick action="ppaction://hlinksldjump" r:id="rId7">
                  <a:extLst>
                    <a:ext uri="{A12FA001-AC4F-418D-AE19-62706E023703}">
                      <ahyp:hlinkClr val="tx"/>
                    </a:ext>
                  </a:extLst>
                </a:hlinkClick>
              </a:rPr>
              <a:t>description</a:t>
            </a:r>
            <a:endParaRPr>
              <a:solidFill>
                <a:srgbClr val="E65C01"/>
              </a:solidFill>
            </a:endParaRPr>
          </a:p>
          <a:p>
            <a:pPr indent="-274320" lvl="0" marL="274320" rtl="0" algn="l">
              <a:spcBef>
                <a:spcPts val="600"/>
              </a:spcBef>
              <a:spcAft>
                <a:spcPts val="0"/>
              </a:spcAft>
              <a:buSzPct val="70000"/>
              <a:buFont typeface="Noto Sans Symbols"/>
              <a:buChar char="⮚"/>
            </a:pPr>
            <a:r>
              <a:rPr lang="en-US" u="sng">
                <a:solidFill>
                  <a:srgbClr val="E65C01"/>
                </a:solidFill>
              </a:rPr>
              <a:t>System Flow Diagram </a:t>
            </a:r>
            <a:endParaRPr/>
          </a:p>
          <a:p>
            <a:pPr indent="-274320" lvl="0" marL="274320" rtl="0" algn="l">
              <a:spcBef>
                <a:spcPts val="600"/>
              </a:spcBef>
              <a:spcAft>
                <a:spcPts val="0"/>
              </a:spcAft>
              <a:buSzPct val="70000"/>
              <a:buFont typeface="Noto Sans Symbols"/>
              <a:buChar char="⮚"/>
            </a:pPr>
            <a:r>
              <a:rPr lang="en-US" u="sng">
                <a:solidFill>
                  <a:srgbClr val="E65C01"/>
                </a:solidFill>
              </a:rPr>
              <a:t>Data Dictionary </a:t>
            </a:r>
            <a:endParaRPr/>
          </a:p>
          <a:p>
            <a:pPr indent="-274320" lvl="0" marL="274320" rtl="0" algn="l">
              <a:spcBef>
                <a:spcPts val="600"/>
              </a:spcBef>
              <a:spcAft>
                <a:spcPts val="0"/>
              </a:spcAft>
              <a:buSzPct val="70000"/>
              <a:buFont typeface="Noto Sans Symbols"/>
              <a:buChar char="⮚"/>
            </a:pPr>
            <a:r>
              <a:rPr lang="en-US" u="sng">
                <a:solidFill>
                  <a:srgbClr val="E65C01"/>
                </a:solidFill>
              </a:rPr>
              <a:t>Screenshots of Development Phase 1 ( Designing of your Project) </a:t>
            </a:r>
            <a:endParaRPr/>
          </a:p>
          <a:p>
            <a:pPr indent="-274320" lvl="0" marL="274320" rtl="0" algn="l">
              <a:spcBef>
                <a:spcPts val="600"/>
              </a:spcBef>
              <a:spcAft>
                <a:spcPts val="0"/>
              </a:spcAft>
              <a:buSzPct val="70000"/>
              <a:buFont typeface="Noto Sans Symbols"/>
              <a:buChar char="⮚"/>
            </a:pPr>
            <a:r>
              <a:rPr lang="en-US" u="sng">
                <a:solidFill>
                  <a:srgbClr val="E65C01"/>
                </a:solidFill>
              </a:rPr>
              <a:t>Screenshots of Development Phase 2 ( Features Implementation)</a:t>
            </a:r>
            <a:endParaRPr/>
          </a:p>
          <a:p>
            <a:pPr indent="-274320" lvl="0" marL="274320" rtl="0" algn="l">
              <a:spcBef>
                <a:spcPts val="600"/>
              </a:spcBef>
              <a:spcAft>
                <a:spcPts val="0"/>
              </a:spcAft>
              <a:buSzPct val="70000"/>
              <a:buFont typeface="Noto Sans Symbols"/>
              <a:buChar char="⮚"/>
            </a:pPr>
            <a:r>
              <a:rPr lang="en-US" u="sng">
                <a:solidFill>
                  <a:srgbClr val="E65C01"/>
                </a:solidFill>
              </a:rPr>
              <a:t>Screenshots of Development Phase 3 ( Features Implementation)</a:t>
            </a:r>
            <a:endParaRPr/>
          </a:p>
          <a:p>
            <a:pPr indent="-274320" lvl="0" marL="274320" rtl="0" algn="l">
              <a:spcBef>
                <a:spcPts val="600"/>
              </a:spcBef>
              <a:spcAft>
                <a:spcPts val="0"/>
              </a:spcAft>
              <a:buSzPct val="70000"/>
              <a:buFont typeface="Noto Sans Symbols"/>
              <a:buChar char="⮚"/>
            </a:pPr>
            <a:r>
              <a:rPr lang="en-US" u="sng">
                <a:solidFill>
                  <a:srgbClr val="E65C01"/>
                </a:solidFill>
              </a:rPr>
              <a:t>Conclusion</a:t>
            </a:r>
            <a:endParaRPr/>
          </a:p>
          <a:p>
            <a:pPr indent="-274320" lvl="0" marL="274320" rtl="0" algn="l">
              <a:spcBef>
                <a:spcPts val="600"/>
              </a:spcBef>
              <a:spcAft>
                <a:spcPts val="0"/>
              </a:spcAft>
              <a:buSzPct val="70000"/>
              <a:buFont typeface="Noto Sans Symbols"/>
              <a:buChar char="⮚"/>
            </a:pPr>
            <a:r>
              <a:rPr lang="en-US" u="sng">
                <a:solidFill>
                  <a:srgbClr val="E65C01"/>
                </a:solidFill>
              </a:rPr>
              <a:t>Future Enhancement </a:t>
            </a:r>
            <a:endParaRPr/>
          </a:p>
          <a:p>
            <a:pPr indent="-274320" lvl="0" marL="274320" rtl="0" algn="l">
              <a:spcBef>
                <a:spcPts val="600"/>
              </a:spcBef>
              <a:spcAft>
                <a:spcPts val="0"/>
              </a:spcAft>
              <a:buSzPct val="70000"/>
              <a:buFont typeface="Noto Sans Symbols"/>
              <a:buChar char="⮚"/>
            </a:pPr>
            <a:r>
              <a:rPr lang="en-US" u="sng">
                <a:solidFill>
                  <a:srgbClr val="E65C01"/>
                </a:solidFill>
              </a:rPr>
              <a:t>References</a:t>
            </a:r>
            <a:endParaRPr/>
          </a:p>
          <a:p>
            <a:pPr indent="-175641" lvl="0" marL="274320" rtl="0" algn="l">
              <a:spcBef>
                <a:spcPts val="600"/>
              </a:spcBef>
              <a:spcAft>
                <a:spcPts val="0"/>
              </a:spcAft>
              <a:buSzPct val="70000"/>
              <a:buFont typeface="Noto Sans Symbols"/>
              <a:buNone/>
            </a:pPr>
            <a:r>
              <a:t/>
            </a:r>
            <a:endParaRPr u="sng">
              <a:solidFill>
                <a:srgbClr val="E65C01"/>
              </a:solidFill>
            </a:endParaRPr>
          </a:p>
          <a:p>
            <a:pPr indent="-175641" lvl="0" marL="274320" rtl="0" algn="l">
              <a:spcBef>
                <a:spcPts val="600"/>
              </a:spcBef>
              <a:spcAft>
                <a:spcPts val="0"/>
              </a:spcAft>
              <a:buSzPct val="70000"/>
              <a:buFont typeface="Noto Sans Symbols"/>
              <a:buNone/>
            </a:pPr>
            <a:r>
              <a:t/>
            </a:r>
            <a:endParaRPr u="sng">
              <a:solidFill>
                <a:srgbClr val="E65C01"/>
              </a:solidFill>
            </a:endParaRPr>
          </a:p>
          <a:p>
            <a:pPr indent="0" lvl="0" marL="0" rtl="0" algn="l">
              <a:spcBef>
                <a:spcPts val="600"/>
              </a:spcBef>
              <a:spcAft>
                <a:spcPts val="0"/>
              </a:spcAft>
              <a:buSzPct val="70000"/>
              <a:buNone/>
            </a:pPr>
            <a:r>
              <a:t/>
            </a:r>
            <a:endParaRPr/>
          </a:p>
          <a:p>
            <a:pPr indent="-175641" lvl="0" marL="274320" rtl="0" algn="l">
              <a:spcBef>
                <a:spcPts val="600"/>
              </a:spcBef>
              <a:spcAft>
                <a:spcPts val="0"/>
              </a:spcAft>
              <a:buSzPct val="70000"/>
              <a:buFont typeface="Noto Sans Symbols"/>
              <a:buNone/>
            </a:pPr>
            <a:r>
              <a:t/>
            </a:r>
            <a:endParaRPr/>
          </a:p>
          <a:p>
            <a:pPr indent="-175641" lvl="0" marL="274320" rtl="0" algn="l">
              <a:spcBef>
                <a:spcPts val="600"/>
              </a:spcBef>
              <a:spcAft>
                <a:spcPts val="0"/>
              </a:spcAft>
              <a:buSzPct val="70000"/>
              <a:buFont typeface="Noto Sans Symbols"/>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Data Dictionary </a:t>
            </a:r>
            <a:endParaRPr/>
          </a:p>
        </p:txBody>
      </p:sp>
      <p:sp>
        <p:nvSpPr>
          <p:cNvPr id="271" name="Google Shape;271;p2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Login Table</a:t>
            </a:r>
            <a:endParaRPr/>
          </a:p>
        </p:txBody>
      </p:sp>
      <p:graphicFrame>
        <p:nvGraphicFramePr>
          <p:cNvPr id="272" name="Google Shape;272;p20"/>
          <p:cNvGraphicFramePr/>
          <p:nvPr/>
        </p:nvGraphicFramePr>
        <p:xfrm>
          <a:off x="899592" y="2376518"/>
          <a:ext cx="3000000" cy="3000000"/>
        </p:xfrm>
        <a:graphic>
          <a:graphicData uri="http://schemas.openxmlformats.org/drawingml/2006/table">
            <a:tbl>
              <a:tblPr bandRow="1" firstCol="1" firstRow="1">
                <a:noFill/>
                <a:tableStyleId>{5B3B992D-EFD1-4913-83B8-76971A86767C}</a:tableStyleId>
              </a:tblPr>
              <a:tblGrid>
                <a:gridCol w="587100"/>
                <a:gridCol w="925075"/>
                <a:gridCol w="1008100"/>
                <a:gridCol w="822400"/>
                <a:gridCol w="1081800"/>
                <a:gridCol w="1238775"/>
                <a:gridCol w="1105500"/>
              </a:tblGrid>
              <a:tr h="827425">
                <a:tc>
                  <a:txBody>
                    <a:bodyPr/>
                    <a:lstStyle/>
                    <a:p>
                      <a:pPr indent="0" lvl="0" marL="0" marR="0" rtl="0" algn="ctr">
                        <a:lnSpc>
                          <a:spcPct val="150000"/>
                        </a:lnSpc>
                        <a:spcBef>
                          <a:spcPts val="0"/>
                        </a:spcBef>
                        <a:spcAft>
                          <a:spcPts val="0"/>
                        </a:spcAft>
                        <a:buNone/>
                      </a:pPr>
                      <a:r>
                        <a:rPr lang="en-US" sz="1800" u="none" cap="none" strike="noStrike"/>
                        <a:t>Sr. No. </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t>Field Name</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t>Data Type</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t>Size</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t>Constraint</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t>Description</a:t>
                      </a:r>
                      <a:endParaRPr sz="18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800" u="none" cap="none" strike="noStrike"/>
                        <a:t>Example</a:t>
                      </a:r>
                      <a:endParaRPr sz="1800" u="none" cap="none" strike="noStrike">
                        <a:latin typeface="Calibri"/>
                        <a:ea typeface="Calibri"/>
                        <a:cs typeface="Calibri"/>
                        <a:sym typeface="Calibri"/>
                      </a:endParaRPr>
                    </a:p>
                  </a:txBody>
                  <a:tcPr marT="0" marB="0" marR="68575" marL="68575"/>
                </a:tc>
              </a:tr>
              <a:tr h="1264675">
                <a:tc>
                  <a:txBody>
                    <a:bodyPr/>
                    <a:lstStyle/>
                    <a:p>
                      <a:pPr indent="0" lvl="0" marL="0" marR="0" rtl="0" algn="l">
                        <a:lnSpc>
                          <a:spcPct val="150000"/>
                        </a:lnSpc>
                        <a:spcBef>
                          <a:spcPts val="0"/>
                        </a:spcBef>
                        <a:spcAft>
                          <a:spcPts val="0"/>
                        </a:spcAft>
                        <a:buNone/>
                      </a:pPr>
                      <a:r>
                        <a:rPr lang="en-US" sz="1800" u="none" cap="none" strike="noStrike"/>
                        <a:t>1.</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t>Username</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t>varchar</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t>20</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t>Primary Key</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t>Unique id of Username</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t>admin</a:t>
                      </a:r>
                      <a:endParaRPr sz="1800" u="none" cap="none" strike="noStrike">
                        <a:latin typeface="Calibri"/>
                        <a:ea typeface="Calibri"/>
                        <a:cs typeface="Calibri"/>
                        <a:sym typeface="Calibri"/>
                      </a:endParaRPr>
                    </a:p>
                  </a:txBody>
                  <a:tcPr marT="0" marB="0" marR="68575" marL="68575"/>
                </a:tc>
              </a:tr>
              <a:tr h="1264675">
                <a:tc>
                  <a:txBody>
                    <a:bodyPr/>
                    <a:lstStyle/>
                    <a:p>
                      <a:pPr indent="0" lvl="0" marL="0" marR="0" rtl="0" algn="l">
                        <a:lnSpc>
                          <a:spcPct val="150000"/>
                        </a:lnSpc>
                        <a:spcBef>
                          <a:spcPts val="0"/>
                        </a:spcBef>
                        <a:spcAft>
                          <a:spcPts val="0"/>
                        </a:spcAft>
                        <a:buNone/>
                      </a:pPr>
                      <a:r>
                        <a:rPr lang="en-US" sz="1800" u="none" cap="none" strike="noStrike"/>
                        <a:t>2.</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t>Password</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t>varchar</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t>20</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t> </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t>Unique id of Password</a:t>
                      </a:r>
                      <a:endParaRPr sz="18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800" u="none" cap="none" strike="noStrike"/>
                        <a:t>*****</a:t>
                      </a:r>
                      <a:endParaRPr sz="18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txBox="1"/>
          <p:nvPr>
            <p:ph type="title"/>
          </p:nvPr>
        </p:nvSpPr>
        <p:spPr>
          <a:xfrm>
            <a:off x="451075" y="0"/>
            <a:ext cx="7467600" cy="69269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Data Dictionary </a:t>
            </a:r>
            <a:endParaRPr/>
          </a:p>
        </p:txBody>
      </p:sp>
      <p:sp>
        <p:nvSpPr>
          <p:cNvPr id="278" name="Google Shape;278;p21"/>
          <p:cNvSpPr txBox="1"/>
          <p:nvPr>
            <p:ph idx="1" type="body"/>
          </p:nvPr>
        </p:nvSpPr>
        <p:spPr>
          <a:xfrm>
            <a:off x="451075" y="836712"/>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Registration Table</a:t>
            </a:r>
            <a:endParaRPr/>
          </a:p>
        </p:txBody>
      </p:sp>
      <p:graphicFrame>
        <p:nvGraphicFramePr>
          <p:cNvPr id="279" name="Google Shape;279;p21"/>
          <p:cNvGraphicFramePr/>
          <p:nvPr/>
        </p:nvGraphicFramePr>
        <p:xfrm>
          <a:off x="251519" y="1340768"/>
          <a:ext cx="3000000" cy="3000000"/>
        </p:xfrm>
        <a:graphic>
          <a:graphicData uri="http://schemas.openxmlformats.org/drawingml/2006/table">
            <a:tbl>
              <a:tblPr bandRow="1" firstCol="1" firstRow="1">
                <a:noFill/>
                <a:tableStyleId>{5B3B992D-EFD1-4913-83B8-76971A86767C}</a:tableStyleId>
              </a:tblPr>
              <a:tblGrid>
                <a:gridCol w="692850"/>
                <a:gridCol w="1413775"/>
                <a:gridCol w="1170325"/>
                <a:gridCol w="738725"/>
                <a:gridCol w="1406275"/>
                <a:gridCol w="1498975"/>
                <a:gridCol w="1520500"/>
              </a:tblGrid>
              <a:tr h="708925">
                <a:tc>
                  <a:txBody>
                    <a:bodyPr/>
                    <a:lstStyle/>
                    <a:p>
                      <a:pPr indent="0" lvl="0" marL="0" marR="0" rtl="0" algn="l">
                        <a:lnSpc>
                          <a:spcPct val="150000"/>
                        </a:lnSpc>
                        <a:spcBef>
                          <a:spcPts val="0"/>
                        </a:spcBef>
                        <a:spcAft>
                          <a:spcPts val="0"/>
                        </a:spcAft>
                        <a:buNone/>
                      </a:pPr>
                      <a:r>
                        <a:rPr lang="en-US" sz="1600" u="none" cap="none" strike="noStrike"/>
                        <a:t>Sr. No.</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Field Name</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Data Type</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Size</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Constraint</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Description</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Example</a:t>
                      </a:r>
                      <a:endParaRPr sz="1600" u="none" cap="none" strike="noStrike">
                        <a:latin typeface="Calibri"/>
                        <a:ea typeface="Calibri"/>
                        <a:cs typeface="Calibri"/>
                        <a:sym typeface="Calibri"/>
                      </a:endParaRPr>
                    </a:p>
                  </a:txBody>
                  <a:tcPr marT="0" marB="0" marR="68575" marL="68575"/>
                </a:tc>
              </a:tr>
              <a:tr h="708800">
                <a:tc>
                  <a:txBody>
                    <a:bodyPr/>
                    <a:lstStyle/>
                    <a:p>
                      <a:pPr indent="0" lvl="0" marL="0" marR="0" rtl="0" algn="l">
                        <a:lnSpc>
                          <a:spcPct val="150000"/>
                        </a:lnSpc>
                        <a:spcBef>
                          <a:spcPts val="0"/>
                        </a:spcBef>
                        <a:spcAft>
                          <a:spcPts val="0"/>
                        </a:spcAft>
                        <a:buNone/>
                      </a:pPr>
                      <a:r>
                        <a:rPr lang="en-US" sz="1600" u="none" cap="none" strike="noStrike"/>
                        <a:t>01</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Name</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Varchar</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30</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 </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Name of the User</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Aman Singh</a:t>
                      </a:r>
                      <a:endParaRPr sz="1600" u="none" cap="none" strike="noStrike">
                        <a:latin typeface="Calibri"/>
                        <a:ea typeface="Calibri"/>
                        <a:cs typeface="Calibri"/>
                        <a:sym typeface="Calibri"/>
                      </a:endParaRPr>
                    </a:p>
                  </a:txBody>
                  <a:tcPr marT="0" marB="0" marR="68575" marL="68575"/>
                </a:tc>
              </a:tr>
              <a:tr h="708800">
                <a:tc>
                  <a:txBody>
                    <a:bodyPr/>
                    <a:lstStyle/>
                    <a:p>
                      <a:pPr indent="0" lvl="0" marL="0" marR="0" rtl="0" algn="l">
                        <a:lnSpc>
                          <a:spcPct val="150000"/>
                        </a:lnSpc>
                        <a:spcBef>
                          <a:spcPts val="0"/>
                        </a:spcBef>
                        <a:spcAft>
                          <a:spcPts val="0"/>
                        </a:spcAft>
                        <a:buNone/>
                      </a:pPr>
                      <a:r>
                        <a:rPr lang="en-US" sz="1600" u="none" cap="none" strike="noStrike"/>
                        <a:t>02</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Username</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Varchar</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20</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Primary Key</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Unique Username </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Amakrs21</a:t>
                      </a:r>
                      <a:endParaRPr sz="1600" u="none" cap="none" strike="noStrike">
                        <a:latin typeface="Calibri"/>
                        <a:ea typeface="Calibri"/>
                        <a:cs typeface="Calibri"/>
                        <a:sym typeface="Calibri"/>
                      </a:endParaRPr>
                    </a:p>
                  </a:txBody>
                  <a:tcPr marT="0" marB="0" marR="68575" marL="68575"/>
                </a:tc>
              </a:tr>
              <a:tr h="708800">
                <a:tc>
                  <a:txBody>
                    <a:bodyPr/>
                    <a:lstStyle/>
                    <a:p>
                      <a:pPr indent="0" lvl="0" marL="0" marR="0" rtl="0" algn="l">
                        <a:lnSpc>
                          <a:spcPct val="150000"/>
                        </a:lnSpc>
                        <a:spcBef>
                          <a:spcPts val="0"/>
                        </a:spcBef>
                        <a:spcAft>
                          <a:spcPts val="0"/>
                        </a:spcAft>
                        <a:buNone/>
                      </a:pPr>
                      <a:r>
                        <a:rPr lang="en-US" sz="1600" u="none" cap="none" strike="noStrike"/>
                        <a:t>03</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Password</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Varchar</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20</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 </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Valid password</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a:t>
                      </a:r>
                      <a:endParaRPr sz="1600" u="none" cap="none" strike="noStrike">
                        <a:latin typeface="Calibri"/>
                        <a:ea typeface="Calibri"/>
                        <a:cs typeface="Calibri"/>
                        <a:sym typeface="Calibri"/>
                      </a:endParaRPr>
                    </a:p>
                  </a:txBody>
                  <a:tcPr marT="0" marB="0" marR="68575" marL="68575"/>
                </a:tc>
              </a:tr>
              <a:tr h="928225">
                <a:tc>
                  <a:txBody>
                    <a:bodyPr/>
                    <a:lstStyle/>
                    <a:p>
                      <a:pPr indent="0" lvl="0" marL="0" marR="0" rtl="0" algn="l">
                        <a:lnSpc>
                          <a:spcPct val="150000"/>
                        </a:lnSpc>
                        <a:spcBef>
                          <a:spcPts val="0"/>
                        </a:spcBef>
                        <a:spcAft>
                          <a:spcPts val="0"/>
                        </a:spcAft>
                        <a:buNone/>
                      </a:pPr>
                      <a:r>
                        <a:rPr lang="en-US" sz="1600" u="none" cap="none" strike="noStrike"/>
                        <a:t>04</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Conf_passw</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Varchar</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20</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 </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Valid confirm password</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Aman1234$@</a:t>
                      </a:r>
                      <a:endParaRPr sz="1600" u="none" cap="none" strike="noStrike">
                        <a:latin typeface="Calibri"/>
                        <a:ea typeface="Calibri"/>
                        <a:cs typeface="Calibri"/>
                        <a:sym typeface="Calibri"/>
                      </a:endParaRPr>
                    </a:p>
                  </a:txBody>
                  <a:tcPr marT="0" marB="0" marR="68575" marL="68575"/>
                </a:tc>
              </a:tr>
              <a:tr h="928225">
                <a:tc>
                  <a:txBody>
                    <a:bodyPr/>
                    <a:lstStyle/>
                    <a:p>
                      <a:pPr indent="0" lvl="0" marL="0" marR="0" rtl="0" algn="l">
                        <a:lnSpc>
                          <a:spcPct val="150000"/>
                        </a:lnSpc>
                        <a:spcBef>
                          <a:spcPts val="0"/>
                        </a:spcBef>
                        <a:spcAft>
                          <a:spcPts val="0"/>
                        </a:spcAft>
                        <a:buNone/>
                      </a:pPr>
                      <a:r>
                        <a:rPr lang="en-US" sz="1600" u="none" cap="none" strike="noStrike"/>
                        <a:t>05</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Mob_no</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Integer</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12</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 </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User Mobile Number</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9876543210</a:t>
                      </a:r>
                      <a:endParaRPr sz="1600" u="none" cap="none" strike="noStrike">
                        <a:latin typeface="Calibri"/>
                        <a:ea typeface="Calibri"/>
                        <a:cs typeface="Calibri"/>
                        <a:sym typeface="Calibri"/>
                      </a:endParaRPr>
                    </a:p>
                  </a:txBody>
                  <a:tcPr marT="0" marB="0" marR="68575" marL="68575"/>
                </a:tc>
              </a:tr>
              <a:tr h="708800">
                <a:tc>
                  <a:txBody>
                    <a:bodyPr/>
                    <a:lstStyle/>
                    <a:p>
                      <a:pPr indent="0" lvl="0" marL="0" marR="0" rtl="0" algn="l">
                        <a:lnSpc>
                          <a:spcPct val="150000"/>
                        </a:lnSpc>
                        <a:spcBef>
                          <a:spcPts val="0"/>
                        </a:spcBef>
                        <a:spcAft>
                          <a:spcPts val="0"/>
                        </a:spcAft>
                        <a:buNone/>
                      </a:pPr>
                      <a:r>
                        <a:rPr lang="en-US" sz="1600" u="none" cap="none" strike="noStrike"/>
                        <a:t>06</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Email_ID</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Varchar</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25</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 </a:t>
                      </a:r>
                      <a:endParaRPr sz="1600" u="none" cap="none" strike="noStrike">
                        <a:latin typeface="Calibri"/>
                        <a:ea typeface="Calibri"/>
                        <a:cs typeface="Calibri"/>
                        <a:sym typeface="Calibri"/>
                      </a:endParaRPr>
                    </a:p>
                  </a:txBody>
                  <a:tcPr marT="0" marB="0" marR="68575" marL="68575"/>
                </a:tc>
                <a:tc>
                  <a:txBody>
                    <a:bodyPr/>
                    <a:lstStyle/>
                    <a:p>
                      <a:pPr indent="0" lvl="0" marL="0" marR="0" rtl="0" algn="l">
                        <a:lnSpc>
                          <a:spcPct val="150000"/>
                        </a:lnSpc>
                        <a:spcBef>
                          <a:spcPts val="0"/>
                        </a:spcBef>
                        <a:spcAft>
                          <a:spcPts val="0"/>
                        </a:spcAft>
                        <a:buNone/>
                      </a:pPr>
                      <a:r>
                        <a:rPr lang="en-US" sz="1600" u="none" cap="none" strike="noStrike"/>
                        <a:t>User Email ID</a:t>
                      </a:r>
                      <a:endParaRPr sz="1600" u="none" cap="none" strike="noStrike">
                        <a:latin typeface="Calibri"/>
                        <a:ea typeface="Calibri"/>
                        <a:cs typeface="Calibri"/>
                        <a:sym typeface="Calibri"/>
                      </a:endParaRPr>
                    </a:p>
                  </a:txBody>
                  <a:tcPr marT="0" marB="0" marR="68575" marL="68575"/>
                </a:tc>
                <a:tc>
                  <a:txBody>
                    <a:bodyPr/>
                    <a:lstStyle/>
                    <a:p>
                      <a:pPr indent="0" lvl="0" marL="0" marR="0" rtl="0" algn="ctr">
                        <a:lnSpc>
                          <a:spcPct val="150000"/>
                        </a:lnSpc>
                        <a:spcBef>
                          <a:spcPts val="0"/>
                        </a:spcBef>
                        <a:spcAft>
                          <a:spcPts val="0"/>
                        </a:spcAft>
                        <a:buNone/>
                      </a:pPr>
                      <a:r>
                        <a:rPr lang="en-US" sz="1600" u="none" cap="none" strike="noStrike"/>
                        <a:t>abc@mail.com</a:t>
                      </a:r>
                      <a:endParaRPr sz="16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2"/>
          <p:cNvSpPr txBox="1"/>
          <p:nvPr>
            <p:ph type="title"/>
          </p:nvPr>
        </p:nvSpPr>
        <p:spPr>
          <a:xfrm>
            <a:off x="430932" y="126329"/>
            <a:ext cx="7467600" cy="648071"/>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Data Dictionary </a:t>
            </a:r>
            <a:endParaRPr/>
          </a:p>
        </p:txBody>
      </p:sp>
      <p:sp>
        <p:nvSpPr>
          <p:cNvPr id="285" name="Google Shape;285;p22"/>
          <p:cNvSpPr txBox="1"/>
          <p:nvPr>
            <p:ph idx="1" type="body"/>
          </p:nvPr>
        </p:nvSpPr>
        <p:spPr>
          <a:xfrm>
            <a:off x="413121" y="992124"/>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Complaint Table</a:t>
            </a:r>
            <a:endParaRPr/>
          </a:p>
        </p:txBody>
      </p:sp>
      <p:graphicFrame>
        <p:nvGraphicFramePr>
          <p:cNvPr id="286" name="Google Shape;286;p22"/>
          <p:cNvGraphicFramePr/>
          <p:nvPr/>
        </p:nvGraphicFramePr>
        <p:xfrm>
          <a:off x="323528" y="1628800"/>
          <a:ext cx="3000000" cy="3000000"/>
        </p:xfrm>
        <a:graphic>
          <a:graphicData uri="http://schemas.openxmlformats.org/drawingml/2006/table">
            <a:tbl>
              <a:tblPr bandRow="1" firstCol="1" firstRow="1">
                <a:noFill/>
                <a:tableStyleId>{5B3B992D-EFD1-4913-83B8-76971A86767C}</a:tableStyleId>
              </a:tblPr>
              <a:tblGrid>
                <a:gridCol w="633250"/>
                <a:gridCol w="1599000"/>
                <a:gridCol w="936100"/>
                <a:gridCol w="576075"/>
                <a:gridCol w="1446650"/>
                <a:gridCol w="1658600"/>
                <a:gridCol w="1379925"/>
              </a:tblGrid>
              <a:tr h="627225">
                <a:tc>
                  <a:txBody>
                    <a:bodyPr/>
                    <a:lstStyle/>
                    <a:p>
                      <a:pPr indent="0" lvl="0" marL="0" marR="0" rtl="0" algn="ctr">
                        <a:lnSpc>
                          <a:spcPct val="150000"/>
                        </a:lnSpc>
                        <a:spcBef>
                          <a:spcPts val="0"/>
                        </a:spcBef>
                        <a:spcAft>
                          <a:spcPts val="0"/>
                        </a:spcAft>
                        <a:buNone/>
                      </a:pPr>
                      <a:r>
                        <a:rPr lang="en-US" sz="1600" u="none" cap="none" strike="noStrike"/>
                        <a:t>Sr. No. </a:t>
                      </a:r>
                      <a:endParaRPr sz="1600" u="none" cap="none" strike="noStrike">
                        <a:latin typeface="Calibri"/>
                        <a:ea typeface="Calibri"/>
                        <a:cs typeface="Calibri"/>
                        <a:sym typeface="Calibri"/>
                      </a:endParaRPr>
                    </a:p>
                  </a:txBody>
                  <a:tcPr marT="0" marB="0" marR="62925" marL="62925"/>
                </a:tc>
                <a:tc>
                  <a:txBody>
                    <a:bodyPr/>
                    <a:lstStyle/>
                    <a:p>
                      <a:pPr indent="0" lvl="0" marL="0" marR="0" rtl="0" algn="ctr">
                        <a:lnSpc>
                          <a:spcPct val="150000"/>
                        </a:lnSpc>
                        <a:spcBef>
                          <a:spcPts val="0"/>
                        </a:spcBef>
                        <a:spcAft>
                          <a:spcPts val="0"/>
                        </a:spcAft>
                        <a:buNone/>
                      </a:pPr>
                      <a:r>
                        <a:rPr lang="en-US" sz="1600" u="none" cap="none" strike="noStrike"/>
                        <a:t>Field Name</a:t>
                      </a:r>
                      <a:endParaRPr sz="1600" u="none" cap="none" strike="noStrike">
                        <a:latin typeface="Calibri"/>
                        <a:ea typeface="Calibri"/>
                        <a:cs typeface="Calibri"/>
                        <a:sym typeface="Calibri"/>
                      </a:endParaRPr>
                    </a:p>
                  </a:txBody>
                  <a:tcPr marT="0" marB="0" marR="62925" marL="62925"/>
                </a:tc>
                <a:tc>
                  <a:txBody>
                    <a:bodyPr/>
                    <a:lstStyle/>
                    <a:p>
                      <a:pPr indent="0" lvl="0" marL="0" marR="0" rtl="0" algn="ctr">
                        <a:lnSpc>
                          <a:spcPct val="150000"/>
                        </a:lnSpc>
                        <a:spcBef>
                          <a:spcPts val="0"/>
                        </a:spcBef>
                        <a:spcAft>
                          <a:spcPts val="0"/>
                        </a:spcAft>
                        <a:buNone/>
                      </a:pPr>
                      <a:r>
                        <a:rPr lang="en-US" sz="1600" u="none" cap="none" strike="noStrike"/>
                        <a:t>Data Type</a:t>
                      </a:r>
                      <a:endParaRPr sz="1600" u="none" cap="none" strike="noStrike">
                        <a:latin typeface="Calibri"/>
                        <a:ea typeface="Calibri"/>
                        <a:cs typeface="Calibri"/>
                        <a:sym typeface="Calibri"/>
                      </a:endParaRPr>
                    </a:p>
                  </a:txBody>
                  <a:tcPr marT="0" marB="0" marR="62925" marL="62925"/>
                </a:tc>
                <a:tc>
                  <a:txBody>
                    <a:bodyPr/>
                    <a:lstStyle/>
                    <a:p>
                      <a:pPr indent="0" lvl="0" marL="0" marR="0" rtl="0" algn="ctr">
                        <a:lnSpc>
                          <a:spcPct val="150000"/>
                        </a:lnSpc>
                        <a:spcBef>
                          <a:spcPts val="0"/>
                        </a:spcBef>
                        <a:spcAft>
                          <a:spcPts val="0"/>
                        </a:spcAft>
                        <a:buNone/>
                      </a:pPr>
                      <a:r>
                        <a:rPr lang="en-US" sz="1600" u="none" cap="none" strike="noStrike"/>
                        <a:t>Size</a:t>
                      </a:r>
                      <a:endParaRPr sz="1600" u="none" cap="none" strike="noStrike">
                        <a:latin typeface="Calibri"/>
                        <a:ea typeface="Calibri"/>
                        <a:cs typeface="Calibri"/>
                        <a:sym typeface="Calibri"/>
                      </a:endParaRPr>
                    </a:p>
                  </a:txBody>
                  <a:tcPr marT="0" marB="0" marR="62925" marL="62925"/>
                </a:tc>
                <a:tc>
                  <a:txBody>
                    <a:bodyPr/>
                    <a:lstStyle/>
                    <a:p>
                      <a:pPr indent="0" lvl="0" marL="0" marR="0" rtl="0" algn="ctr">
                        <a:lnSpc>
                          <a:spcPct val="150000"/>
                        </a:lnSpc>
                        <a:spcBef>
                          <a:spcPts val="0"/>
                        </a:spcBef>
                        <a:spcAft>
                          <a:spcPts val="0"/>
                        </a:spcAft>
                        <a:buNone/>
                      </a:pPr>
                      <a:r>
                        <a:rPr lang="en-US" sz="1600" u="none" cap="none" strike="noStrike"/>
                        <a:t>Constraint</a:t>
                      </a:r>
                      <a:endParaRPr sz="1600" u="none" cap="none" strike="noStrike">
                        <a:latin typeface="Calibri"/>
                        <a:ea typeface="Calibri"/>
                        <a:cs typeface="Calibri"/>
                        <a:sym typeface="Calibri"/>
                      </a:endParaRPr>
                    </a:p>
                  </a:txBody>
                  <a:tcPr marT="0" marB="0" marR="62925" marL="62925"/>
                </a:tc>
                <a:tc>
                  <a:txBody>
                    <a:bodyPr/>
                    <a:lstStyle/>
                    <a:p>
                      <a:pPr indent="0" lvl="0" marL="0" marR="0" rtl="0" algn="ctr">
                        <a:lnSpc>
                          <a:spcPct val="150000"/>
                        </a:lnSpc>
                        <a:spcBef>
                          <a:spcPts val="0"/>
                        </a:spcBef>
                        <a:spcAft>
                          <a:spcPts val="0"/>
                        </a:spcAft>
                        <a:buNone/>
                      </a:pPr>
                      <a:r>
                        <a:rPr lang="en-US" sz="1600" u="none" cap="none" strike="noStrike"/>
                        <a:t>Description</a:t>
                      </a:r>
                      <a:endParaRPr sz="1600" u="none" cap="none" strike="noStrike">
                        <a:latin typeface="Calibri"/>
                        <a:ea typeface="Calibri"/>
                        <a:cs typeface="Calibri"/>
                        <a:sym typeface="Calibri"/>
                      </a:endParaRPr>
                    </a:p>
                  </a:txBody>
                  <a:tcPr marT="0" marB="0" marR="62925" marL="62925"/>
                </a:tc>
                <a:tc>
                  <a:txBody>
                    <a:bodyPr/>
                    <a:lstStyle/>
                    <a:p>
                      <a:pPr indent="0" lvl="0" marL="0" marR="0" rtl="0" algn="ctr">
                        <a:lnSpc>
                          <a:spcPct val="150000"/>
                        </a:lnSpc>
                        <a:spcBef>
                          <a:spcPts val="0"/>
                        </a:spcBef>
                        <a:spcAft>
                          <a:spcPts val="0"/>
                        </a:spcAft>
                        <a:buNone/>
                      </a:pPr>
                      <a:r>
                        <a:rPr lang="en-US" sz="1600" u="none" cap="none" strike="noStrike"/>
                        <a:t>Example</a:t>
                      </a:r>
                      <a:endParaRPr sz="1600" u="none" cap="none" strike="noStrike">
                        <a:latin typeface="Calibri"/>
                        <a:ea typeface="Calibri"/>
                        <a:cs typeface="Calibri"/>
                        <a:sym typeface="Calibri"/>
                      </a:endParaRPr>
                    </a:p>
                  </a:txBody>
                  <a:tcPr marT="0" marB="0" marR="62925" marL="62925"/>
                </a:tc>
              </a:tr>
              <a:tr h="627225">
                <a:tc>
                  <a:txBody>
                    <a:bodyPr/>
                    <a:lstStyle/>
                    <a:p>
                      <a:pPr indent="0" lvl="0" marL="0" marR="0" rtl="0" algn="l">
                        <a:lnSpc>
                          <a:spcPct val="150000"/>
                        </a:lnSpc>
                        <a:spcBef>
                          <a:spcPts val="0"/>
                        </a:spcBef>
                        <a:spcAft>
                          <a:spcPts val="0"/>
                        </a:spcAft>
                        <a:buNone/>
                      </a:pPr>
                      <a:r>
                        <a:rPr lang="en-US" sz="1600" u="none" cap="none" strike="noStrike"/>
                        <a:t>1.</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Complain ID</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int</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10</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Primary Key</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Unique id of every complain</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0001</a:t>
                      </a:r>
                      <a:endParaRPr sz="1600" u="none" cap="none" strike="noStrike">
                        <a:latin typeface="Calibri"/>
                        <a:ea typeface="Calibri"/>
                        <a:cs typeface="Calibri"/>
                        <a:sym typeface="Calibri"/>
                      </a:endParaRPr>
                    </a:p>
                  </a:txBody>
                  <a:tcPr marT="0" marB="0" marR="62925" marL="62925"/>
                </a:tc>
              </a:tr>
              <a:tr h="627225">
                <a:tc>
                  <a:txBody>
                    <a:bodyPr/>
                    <a:lstStyle/>
                    <a:p>
                      <a:pPr indent="0" lvl="0" marL="0" marR="0" rtl="0" algn="l">
                        <a:lnSpc>
                          <a:spcPct val="150000"/>
                        </a:lnSpc>
                        <a:spcBef>
                          <a:spcPts val="0"/>
                        </a:spcBef>
                        <a:spcAft>
                          <a:spcPts val="0"/>
                        </a:spcAft>
                        <a:buNone/>
                      </a:pPr>
                      <a:r>
                        <a:rPr lang="en-US" sz="1600" u="none" cap="none" strike="noStrike"/>
                        <a:t>2.</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Category</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varchar</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20</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 Foreign Key</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Category of the Complain</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Cybercrime</a:t>
                      </a:r>
                      <a:endParaRPr sz="1600" u="none" cap="none" strike="noStrike">
                        <a:latin typeface="Calibri"/>
                        <a:ea typeface="Calibri"/>
                        <a:cs typeface="Calibri"/>
                        <a:sym typeface="Calibri"/>
                      </a:endParaRPr>
                    </a:p>
                  </a:txBody>
                  <a:tcPr marT="0" marB="0" marR="62925" marL="62925"/>
                </a:tc>
              </a:tr>
              <a:tr h="844025">
                <a:tc>
                  <a:txBody>
                    <a:bodyPr/>
                    <a:lstStyle/>
                    <a:p>
                      <a:pPr indent="0" lvl="0" marL="0" marR="0" rtl="0" algn="l">
                        <a:lnSpc>
                          <a:spcPct val="150000"/>
                        </a:lnSpc>
                        <a:spcBef>
                          <a:spcPts val="0"/>
                        </a:spcBef>
                        <a:spcAft>
                          <a:spcPts val="0"/>
                        </a:spcAft>
                        <a:buNone/>
                      </a:pPr>
                      <a:r>
                        <a:rPr lang="en-US" sz="1600" u="none" cap="none" strike="noStrike"/>
                        <a:t>3.</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Sub-Category</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varchar</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20</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 </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Sub-category of the Complain</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Online Scams</a:t>
                      </a:r>
                      <a:endParaRPr sz="1600" u="none" cap="none" strike="noStrike">
                        <a:latin typeface="Calibri"/>
                        <a:ea typeface="Calibri"/>
                        <a:cs typeface="Calibri"/>
                        <a:sym typeface="Calibri"/>
                      </a:endParaRPr>
                    </a:p>
                  </a:txBody>
                  <a:tcPr marT="0" marB="0" marR="62925" marL="62925"/>
                </a:tc>
              </a:tr>
              <a:tr h="410450">
                <a:tc>
                  <a:txBody>
                    <a:bodyPr/>
                    <a:lstStyle/>
                    <a:p>
                      <a:pPr indent="0" lvl="0" marL="0" marR="0" rtl="0" algn="l">
                        <a:lnSpc>
                          <a:spcPct val="150000"/>
                        </a:lnSpc>
                        <a:spcBef>
                          <a:spcPts val="0"/>
                        </a:spcBef>
                        <a:spcAft>
                          <a:spcPts val="0"/>
                        </a:spcAft>
                        <a:buNone/>
                      </a:pPr>
                      <a:r>
                        <a:rPr lang="en-US" sz="1600" u="none" cap="none" strike="noStrike"/>
                        <a:t>4.</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Complaint Type</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varchar</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100</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 </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Type of Complain</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Money Fraud</a:t>
                      </a:r>
                      <a:endParaRPr sz="1600" u="none" cap="none" strike="noStrike">
                        <a:latin typeface="Calibri"/>
                        <a:ea typeface="Calibri"/>
                        <a:cs typeface="Calibri"/>
                        <a:sym typeface="Calibri"/>
                      </a:endParaRPr>
                    </a:p>
                  </a:txBody>
                  <a:tcPr marT="0" marB="0" marR="62925" marL="62925"/>
                </a:tc>
              </a:tr>
              <a:tr h="1060800">
                <a:tc>
                  <a:txBody>
                    <a:bodyPr/>
                    <a:lstStyle/>
                    <a:p>
                      <a:pPr indent="0" lvl="0" marL="0" marR="0" rtl="0" algn="l">
                        <a:lnSpc>
                          <a:spcPct val="150000"/>
                        </a:lnSpc>
                        <a:spcBef>
                          <a:spcPts val="0"/>
                        </a:spcBef>
                        <a:spcAft>
                          <a:spcPts val="0"/>
                        </a:spcAft>
                        <a:buNone/>
                      </a:pPr>
                      <a:r>
                        <a:rPr lang="en-US" sz="1600" u="none" cap="none" strike="noStrike"/>
                        <a:t>5.</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Description</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varchar</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500</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 </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Description of the Complaint in Details.</a:t>
                      </a:r>
                      <a:endParaRPr sz="1600" u="none" cap="none" strike="noStrike">
                        <a:latin typeface="Calibri"/>
                        <a:ea typeface="Calibri"/>
                        <a:cs typeface="Calibri"/>
                        <a:sym typeface="Calibri"/>
                      </a:endParaRPr>
                    </a:p>
                  </a:txBody>
                  <a:tcPr marT="0" marB="0" marR="62925" marL="62925"/>
                </a:tc>
                <a:tc>
                  <a:txBody>
                    <a:bodyPr/>
                    <a:lstStyle/>
                    <a:p>
                      <a:pPr indent="0" lvl="0" marL="0" marR="0" rtl="0" algn="l">
                        <a:lnSpc>
                          <a:spcPct val="150000"/>
                        </a:lnSpc>
                        <a:spcBef>
                          <a:spcPts val="0"/>
                        </a:spcBef>
                        <a:spcAft>
                          <a:spcPts val="0"/>
                        </a:spcAft>
                        <a:buNone/>
                      </a:pPr>
                      <a:r>
                        <a:rPr lang="en-US" sz="1600" u="none" cap="none" strike="noStrike"/>
                        <a:t>I have been cheated in Online Scam.</a:t>
                      </a:r>
                      <a:endParaRPr sz="1600" u="none" cap="none" strike="noStrike">
                        <a:latin typeface="Calibri"/>
                        <a:ea typeface="Calibri"/>
                        <a:cs typeface="Calibri"/>
                        <a:sym typeface="Calibri"/>
                      </a:endParaRPr>
                    </a:p>
                  </a:txBody>
                  <a:tcPr marT="0" marB="0" marR="62925" marL="629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Screenshots of Development Phase 1 ( Designing of your Project) </a:t>
            </a:r>
            <a:endParaRPr/>
          </a:p>
        </p:txBody>
      </p:sp>
      <p:sp>
        <p:nvSpPr>
          <p:cNvPr id="292" name="Google Shape;292;p23"/>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Main Homepage Design</a:t>
            </a:r>
            <a:endParaRPr/>
          </a:p>
          <a:p>
            <a:pPr indent="-167640" lvl="0" marL="274320" rtl="0" algn="l">
              <a:spcBef>
                <a:spcPts val="600"/>
              </a:spcBef>
              <a:spcAft>
                <a:spcPts val="0"/>
              </a:spcAft>
              <a:buSzPts val="1680"/>
              <a:buNone/>
            </a:pPr>
            <a:r>
              <a:t/>
            </a:r>
            <a:endParaRPr/>
          </a:p>
        </p:txBody>
      </p:sp>
      <p:pic>
        <p:nvPicPr>
          <p:cNvPr id="293" name="Google Shape;293;p23"/>
          <p:cNvPicPr preferRelativeResize="0"/>
          <p:nvPr/>
        </p:nvPicPr>
        <p:blipFill rotWithShape="1">
          <a:blip r:embed="rId3">
            <a:alphaModFix/>
          </a:blip>
          <a:srcRect b="0" l="0" r="0" t="0"/>
          <a:stretch/>
        </p:blipFill>
        <p:spPr>
          <a:xfrm>
            <a:off x="755576" y="2132856"/>
            <a:ext cx="7776864" cy="424847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4"/>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Screenshots of Development Phase 1 ( Designing of your Project) </a:t>
            </a:r>
            <a:endParaRPr/>
          </a:p>
        </p:txBody>
      </p:sp>
      <p:sp>
        <p:nvSpPr>
          <p:cNvPr id="299" name="Google Shape;299;p24"/>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Code for Main Homepage Design</a:t>
            </a:r>
            <a:endParaRPr/>
          </a:p>
        </p:txBody>
      </p:sp>
      <p:pic>
        <p:nvPicPr>
          <p:cNvPr id="300" name="Google Shape;300;p24"/>
          <p:cNvPicPr preferRelativeResize="0"/>
          <p:nvPr/>
        </p:nvPicPr>
        <p:blipFill rotWithShape="1">
          <a:blip r:embed="rId3">
            <a:alphaModFix/>
          </a:blip>
          <a:srcRect b="0" l="0" r="0" t="0"/>
          <a:stretch/>
        </p:blipFill>
        <p:spPr>
          <a:xfrm>
            <a:off x="539552" y="2204864"/>
            <a:ext cx="7920880" cy="437849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5"/>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Screenshots of Development Phase 1 ( Designing of your Project) </a:t>
            </a:r>
            <a:endParaRPr/>
          </a:p>
        </p:txBody>
      </p:sp>
      <p:sp>
        <p:nvSpPr>
          <p:cNvPr id="306" name="Google Shape;306;p25"/>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Login Design</a:t>
            </a:r>
            <a:endParaRPr/>
          </a:p>
        </p:txBody>
      </p:sp>
      <p:pic>
        <p:nvPicPr>
          <p:cNvPr id="307" name="Google Shape;307;p25"/>
          <p:cNvPicPr preferRelativeResize="0"/>
          <p:nvPr/>
        </p:nvPicPr>
        <p:blipFill rotWithShape="1">
          <a:blip r:embed="rId3">
            <a:alphaModFix/>
          </a:blip>
          <a:srcRect b="0" l="0" r="0" t="0"/>
          <a:stretch/>
        </p:blipFill>
        <p:spPr>
          <a:xfrm>
            <a:off x="509954" y="2132856"/>
            <a:ext cx="8310518" cy="4608512"/>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6"/>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Screenshots of Development Phase 1 ( Designing of your Project) </a:t>
            </a:r>
            <a:endParaRPr/>
          </a:p>
        </p:txBody>
      </p:sp>
      <p:sp>
        <p:nvSpPr>
          <p:cNvPr id="313" name="Google Shape;313;p26"/>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Code for Login Design</a:t>
            </a:r>
            <a:endParaRPr/>
          </a:p>
        </p:txBody>
      </p:sp>
      <p:pic>
        <p:nvPicPr>
          <p:cNvPr id="314" name="Google Shape;314;p26"/>
          <p:cNvPicPr preferRelativeResize="0"/>
          <p:nvPr/>
        </p:nvPicPr>
        <p:blipFill rotWithShape="1">
          <a:blip r:embed="rId3">
            <a:alphaModFix/>
          </a:blip>
          <a:srcRect b="0" l="0" r="0" t="0"/>
          <a:stretch/>
        </p:blipFill>
        <p:spPr>
          <a:xfrm>
            <a:off x="539552" y="2132856"/>
            <a:ext cx="7992888" cy="452365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7"/>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Screenshots of Development Phase 2 ( Features Implementation)</a:t>
            </a:r>
            <a:endParaRPr/>
          </a:p>
        </p:txBody>
      </p:sp>
      <p:sp>
        <p:nvSpPr>
          <p:cNvPr id="320" name="Google Shape;320;p27"/>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User Dashboard</a:t>
            </a:r>
            <a:endParaRPr/>
          </a:p>
        </p:txBody>
      </p:sp>
      <p:pic>
        <p:nvPicPr>
          <p:cNvPr id="321" name="Google Shape;321;p27"/>
          <p:cNvPicPr preferRelativeResize="0"/>
          <p:nvPr/>
        </p:nvPicPr>
        <p:blipFill rotWithShape="1">
          <a:blip r:embed="rId3">
            <a:alphaModFix/>
          </a:blip>
          <a:srcRect b="0" l="0" r="0" t="0"/>
          <a:stretch/>
        </p:blipFill>
        <p:spPr>
          <a:xfrm>
            <a:off x="199991" y="2174638"/>
            <a:ext cx="8507288" cy="440872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8"/>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Screenshots of Development Phase 2 ( Features Implementation)</a:t>
            </a:r>
            <a:endParaRPr/>
          </a:p>
        </p:txBody>
      </p:sp>
      <p:sp>
        <p:nvSpPr>
          <p:cNvPr id="327" name="Google Shape;327;p28"/>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Admin Dashboard</a:t>
            </a:r>
            <a:endParaRPr/>
          </a:p>
        </p:txBody>
      </p:sp>
      <p:pic>
        <p:nvPicPr>
          <p:cNvPr id="328" name="Google Shape;328;p28"/>
          <p:cNvPicPr preferRelativeResize="0"/>
          <p:nvPr/>
        </p:nvPicPr>
        <p:blipFill rotWithShape="1">
          <a:blip r:embed="rId3">
            <a:alphaModFix/>
          </a:blip>
          <a:srcRect b="0" l="0" r="0" t="0"/>
          <a:stretch/>
        </p:blipFill>
        <p:spPr>
          <a:xfrm>
            <a:off x="359532" y="2236991"/>
            <a:ext cx="8424936" cy="434637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9"/>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Screenshots of Development Phase 3 ( Features Implementation)</a:t>
            </a:r>
            <a:endParaRPr/>
          </a:p>
        </p:txBody>
      </p:sp>
      <p:sp>
        <p:nvSpPr>
          <p:cNvPr id="334" name="Google Shape;334;p29"/>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Lodge Complaint</a:t>
            </a:r>
            <a:endParaRPr/>
          </a:p>
        </p:txBody>
      </p:sp>
      <p:pic>
        <p:nvPicPr>
          <p:cNvPr id="335" name="Google Shape;335;p29"/>
          <p:cNvPicPr preferRelativeResize="0"/>
          <p:nvPr/>
        </p:nvPicPr>
        <p:blipFill rotWithShape="1">
          <a:blip r:embed="rId3">
            <a:alphaModFix/>
          </a:blip>
          <a:srcRect b="0" l="0" r="0" t="0"/>
          <a:stretch/>
        </p:blipFill>
        <p:spPr>
          <a:xfrm>
            <a:off x="611560" y="2204864"/>
            <a:ext cx="7992888" cy="437849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
          <p:cNvSpPr txBox="1"/>
          <p:nvPr>
            <p:ph idx="4294967295" type="title"/>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rgbClr val="575F6D"/>
              </a:buClr>
              <a:buSzPts val="3000"/>
              <a:buFont typeface="Century Schoolbook"/>
              <a:buNone/>
            </a:pPr>
            <a:r>
              <a:rPr b="0" i="0" lang="en-US" sz="3000" u="none" cap="small" strike="noStrike">
                <a:solidFill>
                  <a:srgbClr val="575F6D"/>
                </a:solidFill>
                <a:latin typeface="Century Schoolbook"/>
                <a:ea typeface="Century Schoolbook"/>
                <a:cs typeface="Century Schoolbook"/>
                <a:sym typeface="Century Schoolbook"/>
              </a:rPr>
              <a:t>Abstract </a:t>
            </a:r>
            <a:endParaRPr b="0" i="0" sz="3000" u="none" cap="small" strike="noStrike">
              <a:solidFill>
                <a:srgbClr val="000000"/>
              </a:solidFill>
              <a:latin typeface="Century Schoolbook"/>
              <a:ea typeface="Century Schoolbook"/>
              <a:cs typeface="Century Schoolbook"/>
              <a:sym typeface="Century Schoolbook"/>
            </a:endParaRPr>
          </a:p>
        </p:txBody>
      </p:sp>
      <p:sp>
        <p:nvSpPr>
          <p:cNvPr id="152" name="Google Shape;152;p3"/>
          <p:cNvSpPr txBox="1"/>
          <p:nvPr>
            <p:ph idx="4294967295" type="body"/>
          </p:nvPr>
        </p:nvSpPr>
        <p:spPr>
          <a:xfrm>
            <a:off x="457200" y="1720939"/>
            <a:ext cx="7467120" cy="4873320"/>
          </a:xfrm>
          <a:prstGeom prst="rect">
            <a:avLst/>
          </a:prstGeom>
          <a:noFill/>
          <a:ln>
            <a:noFill/>
          </a:ln>
        </p:spPr>
        <p:txBody>
          <a:bodyPr anchorCtr="0" anchor="t" bIns="45000" lIns="90000" spcFirstLastPara="1" rIns="90000" wrap="square" tIns="45000">
            <a:noAutofit/>
          </a:bodyPr>
          <a:lstStyle/>
          <a:p>
            <a:pPr indent="-324000" lvl="0" marL="432000"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chemeClr val="dk1"/>
                </a:solidFill>
                <a:latin typeface="Times New Roman"/>
                <a:ea typeface="Times New Roman"/>
                <a:cs typeface="Times New Roman"/>
                <a:sym typeface="Times New Roman"/>
              </a:rPr>
              <a:t>This Online Complaint System is created for our betterment of Surroundings.</a:t>
            </a:r>
            <a:endParaRPr b="0" i="0" sz="2000" u="none" cap="none" strike="noStrike">
              <a:solidFill>
                <a:schemeClr val="dk1"/>
              </a:solidFill>
              <a:latin typeface="Arial"/>
              <a:ea typeface="Arial"/>
              <a:cs typeface="Arial"/>
              <a:sym typeface="Arial"/>
            </a:endParaRPr>
          </a:p>
          <a:p>
            <a:pPr indent="-324000" lvl="0" marL="432000" marR="0" rtl="0" algn="l">
              <a:lnSpc>
                <a:spcPct val="100000"/>
              </a:lnSpc>
              <a:spcBef>
                <a:spcPts val="1415"/>
              </a:spcBef>
              <a:spcAft>
                <a:spcPts val="0"/>
              </a:spcAft>
              <a:buClr>
                <a:srgbClr val="000000"/>
              </a:buClr>
              <a:buSzPts val="900"/>
              <a:buFont typeface="Noto Sans Symbols"/>
              <a:buChar char="●"/>
            </a:pPr>
            <a:r>
              <a:rPr b="0" i="0" lang="en-US" sz="2000" u="none" cap="none" strike="noStrike">
                <a:solidFill>
                  <a:schemeClr val="dk1"/>
                </a:solidFill>
                <a:latin typeface="Times New Roman"/>
                <a:ea typeface="Times New Roman"/>
                <a:cs typeface="Times New Roman"/>
                <a:sym typeface="Times New Roman"/>
              </a:rPr>
              <a:t>By this System User’s can upload the Incident media files like Video’s, Photo’s and Audio’s of any bad incedient’s of robbery, murder, rape, Consumer Cheating’s etc.</a:t>
            </a:r>
            <a:endParaRPr b="0" i="0" sz="2000" u="none" cap="none" strike="noStrike">
              <a:solidFill>
                <a:schemeClr val="dk1"/>
              </a:solidFill>
              <a:latin typeface="Arial"/>
              <a:ea typeface="Arial"/>
              <a:cs typeface="Arial"/>
              <a:sym typeface="Arial"/>
            </a:endParaRPr>
          </a:p>
          <a:p>
            <a:pPr indent="-324000" lvl="0" marL="432000" marR="0" rtl="0" algn="l">
              <a:lnSpc>
                <a:spcPct val="100000"/>
              </a:lnSpc>
              <a:spcBef>
                <a:spcPts val="1415"/>
              </a:spcBef>
              <a:spcAft>
                <a:spcPts val="0"/>
              </a:spcAft>
              <a:buClr>
                <a:srgbClr val="000000"/>
              </a:buClr>
              <a:buSzPts val="900"/>
              <a:buFont typeface="Noto Sans Symbols"/>
              <a:buChar char="●"/>
            </a:pPr>
            <a:r>
              <a:rPr b="0" i="0" lang="en-US" sz="2000" u="none" cap="none" strike="noStrike">
                <a:solidFill>
                  <a:schemeClr val="dk1"/>
                </a:solidFill>
                <a:latin typeface="Times New Roman"/>
                <a:ea typeface="Times New Roman"/>
                <a:cs typeface="Times New Roman"/>
                <a:sym typeface="Times New Roman"/>
              </a:rPr>
              <a:t>In this System user are always unknown from everyone, which helps user by maintaining it’s privacy.</a:t>
            </a:r>
            <a:endParaRPr/>
          </a:p>
          <a:p>
            <a:pPr indent="-324000" lvl="0" marL="432000" marR="0" rtl="0" algn="l">
              <a:lnSpc>
                <a:spcPct val="100000"/>
              </a:lnSpc>
              <a:spcBef>
                <a:spcPts val="1415"/>
              </a:spcBef>
              <a:spcAft>
                <a:spcPts val="0"/>
              </a:spcAft>
              <a:buClr>
                <a:srgbClr val="000000"/>
              </a:buClr>
              <a:buSzPts val="900"/>
              <a:buFont typeface="Noto Sans Symbols"/>
              <a:buChar char="●"/>
            </a:pPr>
            <a:r>
              <a:rPr b="0" i="0" lang="en-US" sz="2000" u="none" cap="none" strike="noStrike">
                <a:solidFill>
                  <a:schemeClr val="dk1"/>
                </a:solidFill>
                <a:latin typeface="Times New Roman"/>
                <a:ea typeface="Times New Roman"/>
                <a:cs typeface="Times New Roman"/>
                <a:sym typeface="Times New Roman"/>
              </a:rPr>
              <a:t>This System will help Indian Goverment and Indian Citizen by giving Punishment to those People’s who are acused but without proof, and it’ll also help in reducing crime’s.</a:t>
            </a:r>
            <a:endParaRPr/>
          </a:p>
          <a:p>
            <a:pPr indent="-324000" lvl="0" marL="432000" marR="0" rtl="0" algn="l">
              <a:lnSpc>
                <a:spcPct val="100000"/>
              </a:lnSpc>
              <a:spcBef>
                <a:spcPts val="1415"/>
              </a:spcBef>
              <a:spcAft>
                <a:spcPts val="0"/>
              </a:spcAft>
              <a:buClr>
                <a:srgbClr val="000000"/>
              </a:buClr>
              <a:buSzPts val="900"/>
              <a:buFont typeface="Noto Sans Symbols"/>
              <a:buChar char="●"/>
            </a:pPr>
            <a:r>
              <a:rPr b="0" i="0" lang="en-US" sz="2000" u="none" cap="none" strike="noStrike">
                <a:solidFill>
                  <a:schemeClr val="dk1"/>
                </a:solidFill>
                <a:latin typeface="Times New Roman"/>
                <a:ea typeface="Times New Roman"/>
                <a:cs typeface="Times New Roman"/>
                <a:sym typeface="Times New Roman"/>
              </a:rPr>
              <a:t>This System forward the user’s uploaded media to the Central Governent, Central Media  and State Goverment, State Media on the Mail ID of the corrosponding Sector.</a:t>
            </a:r>
            <a:endParaRPr b="0" i="0" sz="2000" u="none" cap="none" strike="noStrike">
              <a:solidFill>
                <a:schemeClr val="dk1"/>
              </a:solidFill>
              <a:latin typeface="Arial"/>
              <a:ea typeface="Arial"/>
              <a:cs typeface="Arial"/>
              <a:sym typeface="Arial"/>
            </a:endParaRPr>
          </a:p>
        </p:txBody>
      </p:sp>
      <p:sp>
        <p:nvSpPr>
          <p:cNvPr id="153" name="Google Shape;153;p3"/>
          <p:cNvSpPr/>
          <p:nvPr/>
        </p:nvSpPr>
        <p:spPr>
          <a:xfrm>
            <a:off x="8104320" y="5733360"/>
            <a:ext cx="643680" cy="647640"/>
          </a:xfrm>
          <a:custGeom>
            <a:rect b="b" l="l" r="r" t="t"/>
            <a:pathLst>
              <a:path extrusionOk="0" h="120000" w="120000">
                <a:moveTo>
                  <a:pt x="0" y="0"/>
                </a:moveTo>
                <a:lnTo>
                  <a:pt x="120000" y="0"/>
                </a:lnTo>
                <a:lnTo>
                  <a:pt x="120000" y="120000"/>
                </a:lnTo>
                <a:lnTo>
                  <a:pt x="0" y="120000"/>
                </a:lnTo>
                <a:close/>
                <a:moveTo>
                  <a:pt x="60000" y="15275"/>
                </a:moveTo>
                <a:lnTo>
                  <a:pt x="15000" y="60000"/>
                </a:lnTo>
                <a:lnTo>
                  <a:pt x="26250" y="60000"/>
                </a:lnTo>
                <a:lnTo>
                  <a:pt x="26250" y="104725"/>
                </a:lnTo>
                <a:lnTo>
                  <a:pt x="93750" y="104725"/>
                </a:lnTo>
                <a:lnTo>
                  <a:pt x="93750" y="60000"/>
                </a:lnTo>
                <a:lnTo>
                  <a:pt x="105000" y="60000"/>
                </a:lnTo>
                <a:lnTo>
                  <a:pt x="88125" y="43228"/>
                </a:lnTo>
                <a:lnTo>
                  <a:pt x="88125" y="20866"/>
                </a:lnTo>
                <a:lnTo>
                  <a:pt x="76875" y="20866"/>
                </a:lnTo>
                <a:lnTo>
                  <a:pt x="76875" y="32047"/>
                </a:lnTo>
                <a:close/>
              </a:path>
              <a:path extrusionOk="0" fill="darkenLess" h="120000" w="120000">
                <a:moveTo>
                  <a:pt x="88125" y="43228"/>
                </a:moveTo>
                <a:lnTo>
                  <a:pt x="88125" y="20866"/>
                </a:lnTo>
                <a:lnTo>
                  <a:pt x="76875" y="20866"/>
                </a:lnTo>
                <a:lnTo>
                  <a:pt x="76875" y="32047"/>
                </a:lnTo>
                <a:close/>
                <a:moveTo>
                  <a:pt x="26250" y="60000"/>
                </a:moveTo>
                <a:lnTo>
                  <a:pt x="26250" y="104725"/>
                </a:lnTo>
                <a:lnTo>
                  <a:pt x="54375" y="104725"/>
                </a:lnTo>
                <a:lnTo>
                  <a:pt x="54375" y="82362"/>
                </a:lnTo>
                <a:lnTo>
                  <a:pt x="65625" y="82362"/>
                </a:lnTo>
                <a:lnTo>
                  <a:pt x="65625" y="104725"/>
                </a:lnTo>
                <a:lnTo>
                  <a:pt x="93750" y="104725"/>
                </a:lnTo>
                <a:lnTo>
                  <a:pt x="93750" y="60000"/>
                </a:lnTo>
                <a:close/>
              </a:path>
              <a:path extrusionOk="0" fill="darken" h="120000" w="120000">
                <a:moveTo>
                  <a:pt x="60000" y="15275"/>
                </a:moveTo>
                <a:lnTo>
                  <a:pt x="15000" y="60000"/>
                </a:lnTo>
                <a:lnTo>
                  <a:pt x="105000" y="60000"/>
                </a:lnTo>
                <a:close/>
                <a:moveTo>
                  <a:pt x="54375" y="82362"/>
                </a:moveTo>
                <a:lnTo>
                  <a:pt x="65625" y="82362"/>
                </a:lnTo>
                <a:lnTo>
                  <a:pt x="65625" y="104725"/>
                </a:lnTo>
                <a:lnTo>
                  <a:pt x="54375" y="104725"/>
                </a:lnTo>
                <a:close/>
              </a:path>
              <a:path extrusionOk="0" fill="none" h="120000" w="120000">
                <a:moveTo>
                  <a:pt x="60000" y="15275"/>
                </a:moveTo>
                <a:lnTo>
                  <a:pt x="76875" y="32047"/>
                </a:lnTo>
                <a:lnTo>
                  <a:pt x="76875" y="20866"/>
                </a:lnTo>
                <a:lnTo>
                  <a:pt x="88125" y="20866"/>
                </a:lnTo>
                <a:lnTo>
                  <a:pt x="88125" y="43228"/>
                </a:lnTo>
                <a:lnTo>
                  <a:pt x="105000" y="60000"/>
                </a:lnTo>
                <a:lnTo>
                  <a:pt x="93750" y="60000"/>
                </a:lnTo>
                <a:lnTo>
                  <a:pt x="93750" y="104725"/>
                </a:lnTo>
                <a:lnTo>
                  <a:pt x="26250" y="104725"/>
                </a:lnTo>
                <a:lnTo>
                  <a:pt x="26250" y="60000"/>
                </a:lnTo>
                <a:lnTo>
                  <a:pt x="15000" y="60000"/>
                </a:lnTo>
                <a:close/>
                <a:moveTo>
                  <a:pt x="76875" y="32047"/>
                </a:moveTo>
                <a:lnTo>
                  <a:pt x="88125" y="43228"/>
                </a:lnTo>
                <a:moveTo>
                  <a:pt x="93750" y="60000"/>
                </a:moveTo>
                <a:lnTo>
                  <a:pt x="26250" y="60000"/>
                </a:lnTo>
                <a:moveTo>
                  <a:pt x="54375" y="104725"/>
                </a:moveTo>
                <a:lnTo>
                  <a:pt x="54375" y="82362"/>
                </a:lnTo>
                <a:lnTo>
                  <a:pt x="65625" y="82362"/>
                </a:lnTo>
                <a:lnTo>
                  <a:pt x="65625" y="104725"/>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FFD3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advTm="6000" spd="slow" p14:dur="2000">
    <p:newsfla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0"/>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Screenshots of Development Phase 3 ( Features Implementation)</a:t>
            </a:r>
            <a:endParaRPr/>
          </a:p>
        </p:txBody>
      </p:sp>
      <p:sp>
        <p:nvSpPr>
          <p:cNvPr id="341" name="Google Shape;341;p30"/>
          <p:cNvSpPr txBox="1"/>
          <p:nvPr>
            <p:ph idx="1" type="body"/>
          </p:nvPr>
        </p:nvSpPr>
        <p:spPr>
          <a:xfrm>
            <a:off x="457200" y="1600200"/>
            <a:ext cx="7467600" cy="4873752"/>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680"/>
              <a:buChar char="🞆"/>
            </a:pPr>
            <a:r>
              <a:rPr lang="en-US"/>
              <a:t>Manage Complaints</a:t>
            </a:r>
            <a:endParaRPr/>
          </a:p>
        </p:txBody>
      </p:sp>
      <p:pic>
        <p:nvPicPr>
          <p:cNvPr id="342" name="Google Shape;342;p30"/>
          <p:cNvPicPr preferRelativeResize="0"/>
          <p:nvPr/>
        </p:nvPicPr>
        <p:blipFill rotWithShape="1">
          <a:blip r:embed="rId3">
            <a:alphaModFix/>
          </a:blip>
          <a:srcRect b="0" l="0" r="0" t="0"/>
          <a:stretch/>
        </p:blipFill>
        <p:spPr>
          <a:xfrm>
            <a:off x="611560" y="2204864"/>
            <a:ext cx="7920880" cy="437849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1"/>
          <p:cNvSpPr txBox="1"/>
          <p:nvPr>
            <p:ph type="title"/>
          </p:nvPr>
        </p:nvSpPr>
        <p:spPr>
          <a:xfrm>
            <a:off x="467544" y="260648"/>
            <a:ext cx="7467600" cy="79695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Conclusion</a:t>
            </a:r>
            <a:endParaRPr/>
          </a:p>
        </p:txBody>
      </p:sp>
      <p:sp>
        <p:nvSpPr>
          <p:cNvPr id="348" name="Google Shape;348;p31"/>
          <p:cNvSpPr txBox="1"/>
          <p:nvPr>
            <p:ph idx="1" type="body"/>
          </p:nvPr>
        </p:nvSpPr>
        <p:spPr>
          <a:xfrm>
            <a:off x="251520" y="1340768"/>
            <a:ext cx="8352928" cy="5141168"/>
          </a:xfrm>
          <a:prstGeom prst="rect">
            <a:avLst/>
          </a:prstGeom>
          <a:noFill/>
          <a:ln>
            <a:noFill/>
          </a:ln>
        </p:spPr>
        <p:txBody>
          <a:bodyPr anchorCtr="0" anchor="t" bIns="45700" lIns="91425" spcFirstLastPara="1" rIns="91425" wrap="square" tIns="45700">
            <a:noAutofit/>
          </a:bodyPr>
          <a:lstStyle/>
          <a:p>
            <a:pPr indent="-342900" lvl="0" marL="342900" rtl="0" algn="just">
              <a:lnSpc>
                <a:spcPct val="150000"/>
              </a:lnSpc>
              <a:spcBef>
                <a:spcPts val="0"/>
              </a:spcBef>
              <a:spcAft>
                <a:spcPts val="0"/>
              </a:spcAft>
              <a:buSzPts val="1680"/>
              <a:buFont typeface="Noto Sans Symbols"/>
              <a:buChar char="⮚"/>
            </a:pPr>
            <a:r>
              <a:rPr lang="en-US">
                <a:latin typeface="Times New Roman"/>
                <a:ea typeface="Times New Roman"/>
                <a:cs typeface="Times New Roman"/>
                <a:sym typeface="Times New Roman"/>
              </a:rPr>
              <a:t>So, finally we built a working website in which user can easily register in it, and they can easily use all the features which is provided by the system.</a:t>
            </a:r>
            <a:endParaRPr/>
          </a:p>
          <a:p>
            <a:pPr indent="-342900" lvl="0" marL="342900" rtl="0" algn="just">
              <a:lnSpc>
                <a:spcPct val="150000"/>
              </a:lnSpc>
              <a:spcBef>
                <a:spcPts val="600"/>
              </a:spcBef>
              <a:spcAft>
                <a:spcPts val="0"/>
              </a:spcAft>
              <a:buSzPts val="1680"/>
              <a:buFont typeface="Noto Sans Symbols"/>
              <a:buChar char="⮚"/>
            </a:pPr>
            <a:r>
              <a:rPr lang="en-US">
                <a:latin typeface="Times New Roman"/>
                <a:ea typeface="Times New Roman"/>
                <a:cs typeface="Times New Roman"/>
                <a:sym typeface="Times New Roman"/>
              </a:rPr>
              <a:t>This System is fully secured, because on each login user required password and their login activity is saved along with their IP address.</a:t>
            </a:r>
            <a:endParaRPr/>
          </a:p>
          <a:p>
            <a:pPr indent="-342900" lvl="0" marL="342900" rtl="0" algn="just">
              <a:lnSpc>
                <a:spcPct val="150000"/>
              </a:lnSpc>
              <a:spcBef>
                <a:spcPts val="600"/>
              </a:spcBef>
              <a:spcAft>
                <a:spcPts val="0"/>
              </a:spcAft>
              <a:buSzPts val="1680"/>
              <a:buFont typeface="Noto Sans Symbols"/>
              <a:buChar char="⮚"/>
            </a:pPr>
            <a:r>
              <a:rPr lang="en-US">
                <a:latin typeface="Times New Roman"/>
                <a:ea typeface="Times New Roman"/>
                <a:cs typeface="Times New Roman"/>
                <a:sym typeface="Times New Roman"/>
              </a:rPr>
              <a:t>This system currently works manually using admin, for verify the Complaints of the User and send response on their complain.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2"/>
          <p:cNvSpPr txBox="1"/>
          <p:nvPr>
            <p:ph idx="4294967295" type="title"/>
          </p:nvPr>
        </p:nvSpPr>
        <p:spPr>
          <a:xfrm>
            <a:off x="467544" y="426548"/>
            <a:ext cx="7467120" cy="652616"/>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rgbClr val="575F6D"/>
              </a:buClr>
              <a:buSzPts val="3000"/>
              <a:buFont typeface="Century Schoolbook"/>
              <a:buNone/>
            </a:pPr>
            <a:r>
              <a:rPr b="0" i="0" lang="en-US" sz="3000" u="none" cap="small" strike="noStrike">
                <a:solidFill>
                  <a:srgbClr val="575F6D"/>
                </a:solidFill>
                <a:latin typeface="Century Schoolbook"/>
                <a:ea typeface="Century Schoolbook"/>
                <a:cs typeface="Century Schoolbook"/>
                <a:sym typeface="Century Schoolbook"/>
              </a:rPr>
              <a:t>Future Enhancement</a:t>
            </a:r>
            <a:endParaRPr b="0" i="0" sz="3000" u="none" cap="small" strike="noStrike">
              <a:solidFill>
                <a:srgbClr val="000000"/>
              </a:solidFill>
              <a:latin typeface="Century Schoolbook"/>
              <a:ea typeface="Century Schoolbook"/>
              <a:cs typeface="Century Schoolbook"/>
              <a:sym typeface="Century Schoolbook"/>
            </a:endParaRPr>
          </a:p>
        </p:txBody>
      </p:sp>
      <p:sp>
        <p:nvSpPr>
          <p:cNvPr id="354" name="Google Shape;354;p32"/>
          <p:cNvSpPr txBox="1"/>
          <p:nvPr>
            <p:ph idx="4294967295" type="body"/>
          </p:nvPr>
        </p:nvSpPr>
        <p:spPr>
          <a:xfrm>
            <a:off x="349695" y="1391860"/>
            <a:ext cx="8075240" cy="4665320"/>
          </a:xfrm>
          <a:prstGeom prst="rect">
            <a:avLst/>
          </a:prstGeom>
          <a:noFill/>
          <a:ln>
            <a:noFill/>
          </a:ln>
        </p:spPr>
        <p:txBody>
          <a:bodyPr anchorCtr="0" anchor="t" bIns="45000" lIns="90000" spcFirstLastPara="1" rIns="90000" wrap="square" tIns="45000">
            <a:noAutofit/>
          </a:bodyPr>
          <a:lstStyle/>
          <a:p>
            <a:pPr indent="-342900" lvl="0" marL="342900" marR="0" rtl="0" algn="just">
              <a:lnSpc>
                <a:spcPct val="150000"/>
              </a:lnSpc>
              <a:spcBef>
                <a:spcPts val="0"/>
              </a:spcBef>
              <a:spcAft>
                <a:spcPts val="0"/>
              </a:spcAft>
              <a:buClr>
                <a:schemeClr val="accent1"/>
              </a:buClr>
              <a:buSzPts val="1680"/>
              <a:buFont typeface="Noto Sans Symbols"/>
              <a:buChar char="⮚"/>
            </a:pPr>
            <a:r>
              <a:rPr b="0" i="0" lang="en-US" sz="2400" u="none" cap="none" strike="noStrike">
                <a:solidFill>
                  <a:schemeClr val="dk1"/>
                </a:solidFill>
                <a:latin typeface="Times New Roman"/>
                <a:ea typeface="Times New Roman"/>
                <a:cs typeface="Times New Roman"/>
                <a:sym typeface="Times New Roman"/>
              </a:rPr>
              <a:t>Firstly, we will add email ids of Government and Media (Local and National Media), so Complain will also being public and user get a better and fast solution.</a:t>
            </a:r>
            <a:endParaRPr/>
          </a:p>
          <a:p>
            <a:pPr indent="-342900" lvl="0" marL="342900" marR="0" rtl="0" algn="just">
              <a:lnSpc>
                <a:spcPct val="15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Times New Roman"/>
                <a:ea typeface="Times New Roman"/>
                <a:cs typeface="Times New Roman"/>
                <a:sym typeface="Times New Roman"/>
              </a:rPr>
              <a:t>We will add automation using Machine Learning techniques that reduce the burden of admin to always verify each complain of the user.</a:t>
            </a:r>
            <a:endParaRPr/>
          </a:p>
          <a:p>
            <a:pPr indent="-342900" lvl="0" marL="342900" marR="0" rtl="0" algn="just">
              <a:lnSpc>
                <a:spcPct val="150000"/>
              </a:lnSpc>
              <a:spcBef>
                <a:spcPts val="600"/>
              </a:spcBef>
              <a:spcAft>
                <a:spcPts val="0"/>
              </a:spcAft>
              <a:buClr>
                <a:schemeClr val="accent1"/>
              </a:buClr>
              <a:buSzPts val="1680"/>
              <a:buFont typeface="Noto Sans Symbols"/>
              <a:buChar char="⮚"/>
            </a:pPr>
            <a:r>
              <a:rPr b="0" i="0" lang="en-US" sz="2400" u="none" cap="none" strike="noStrike">
                <a:solidFill>
                  <a:schemeClr val="dk1"/>
                </a:solidFill>
                <a:latin typeface="Times New Roman"/>
                <a:ea typeface="Times New Roman"/>
                <a:cs typeface="Times New Roman"/>
                <a:sym typeface="Times New Roman"/>
              </a:rPr>
              <a:t>After we will improve the UI of this System that will give a better experience to the User’s.</a:t>
            </a:r>
            <a:endParaRPr/>
          </a:p>
        </p:txBody>
      </p:sp>
      <p:sp>
        <p:nvSpPr>
          <p:cNvPr id="355" name="Google Shape;355;p32"/>
          <p:cNvSpPr/>
          <p:nvPr/>
        </p:nvSpPr>
        <p:spPr>
          <a:xfrm>
            <a:off x="8104320" y="5733360"/>
            <a:ext cx="643680" cy="647640"/>
          </a:xfrm>
          <a:custGeom>
            <a:rect b="b" l="l" r="r" t="t"/>
            <a:pathLst>
              <a:path extrusionOk="0" h="120000" w="120000">
                <a:moveTo>
                  <a:pt x="0" y="0"/>
                </a:moveTo>
                <a:lnTo>
                  <a:pt x="120000" y="0"/>
                </a:lnTo>
                <a:lnTo>
                  <a:pt x="120000" y="120000"/>
                </a:lnTo>
                <a:lnTo>
                  <a:pt x="0" y="120000"/>
                </a:lnTo>
                <a:close/>
                <a:moveTo>
                  <a:pt x="60000" y="15275"/>
                </a:moveTo>
                <a:lnTo>
                  <a:pt x="15000" y="60000"/>
                </a:lnTo>
                <a:lnTo>
                  <a:pt x="26250" y="60000"/>
                </a:lnTo>
                <a:lnTo>
                  <a:pt x="26250" y="104725"/>
                </a:lnTo>
                <a:lnTo>
                  <a:pt x="93750" y="104725"/>
                </a:lnTo>
                <a:lnTo>
                  <a:pt x="93750" y="60000"/>
                </a:lnTo>
                <a:lnTo>
                  <a:pt x="105000" y="60000"/>
                </a:lnTo>
                <a:lnTo>
                  <a:pt x="88125" y="43228"/>
                </a:lnTo>
                <a:lnTo>
                  <a:pt x="88125" y="20866"/>
                </a:lnTo>
                <a:lnTo>
                  <a:pt x="76875" y="20866"/>
                </a:lnTo>
                <a:lnTo>
                  <a:pt x="76875" y="32047"/>
                </a:lnTo>
                <a:close/>
              </a:path>
              <a:path extrusionOk="0" fill="darkenLess" h="120000" w="120000">
                <a:moveTo>
                  <a:pt x="88125" y="43228"/>
                </a:moveTo>
                <a:lnTo>
                  <a:pt x="88125" y="20866"/>
                </a:lnTo>
                <a:lnTo>
                  <a:pt x="76875" y="20866"/>
                </a:lnTo>
                <a:lnTo>
                  <a:pt x="76875" y="32047"/>
                </a:lnTo>
                <a:close/>
                <a:moveTo>
                  <a:pt x="26250" y="60000"/>
                </a:moveTo>
                <a:lnTo>
                  <a:pt x="26250" y="104725"/>
                </a:lnTo>
                <a:lnTo>
                  <a:pt x="54375" y="104725"/>
                </a:lnTo>
                <a:lnTo>
                  <a:pt x="54375" y="82362"/>
                </a:lnTo>
                <a:lnTo>
                  <a:pt x="65625" y="82362"/>
                </a:lnTo>
                <a:lnTo>
                  <a:pt x="65625" y="104725"/>
                </a:lnTo>
                <a:lnTo>
                  <a:pt x="93750" y="104725"/>
                </a:lnTo>
                <a:lnTo>
                  <a:pt x="93750" y="60000"/>
                </a:lnTo>
                <a:close/>
              </a:path>
              <a:path extrusionOk="0" fill="darken" h="120000" w="120000">
                <a:moveTo>
                  <a:pt x="60000" y="15275"/>
                </a:moveTo>
                <a:lnTo>
                  <a:pt x="15000" y="60000"/>
                </a:lnTo>
                <a:lnTo>
                  <a:pt x="105000" y="60000"/>
                </a:lnTo>
                <a:close/>
                <a:moveTo>
                  <a:pt x="54375" y="82362"/>
                </a:moveTo>
                <a:lnTo>
                  <a:pt x="65625" y="82362"/>
                </a:lnTo>
                <a:lnTo>
                  <a:pt x="65625" y="104725"/>
                </a:lnTo>
                <a:lnTo>
                  <a:pt x="54375" y="104725"/>
                </a:lnTo>
                <a:close/>
              </a:path>
              <a:path extrusionOk="0" fill="none" h="120000" w="120000">
                <a:moveTo>
                  <a:pt x="60000" y="15275"/>
                </a:moveTo>
                <a:lnTo>
                  <a:pt x="76875" y="32047"/>
                </a:lnTo>
                <a:lnTo>
                  <a:pt x="76875" y="20866"/>
                </a:lnTo>
                <a:lnTo>
                  <a:pt x="88125" y="20866"/>
                </a:lnTo>
                <a:lnTo>
                  <a:pt x="88125" y="43228"/>
                </a:lnTo>
                <a:lnTo>
                  <a:pt x="105000" y="60000"/>
                </a:lnTo>
                <a:lnTo>
                  <a:pt x="93750" y="60000"/>
                </a:lnTo>
                <a:lnTo>
                  <a:pt x="93750" y="104725"/>
                </a:lnTo>
                <a:lnTo>
                  <a:pt x="26250" y="104725"/>
                </a:lnTo>
                <a:lnTo>
                  <a:pt x="26250" y="60000"/>
                </a:lnTo>
                <a:lnTo>
                  <a:pt x="15000" y="60000"/>
                </a:lnTo>
                <a:close/>
                <a:moveTo>
                  <a:pt x="76875" y="32047"/>
                </a:moveTo>
                <a:lnTo>
                  <a:pt x="88125" y="43228"/>
                </a:lnTo>
                <a:moveTo>
                  <a:pt x="93750" y="60000"/>
                </a:moveTo>
                <a:lnTo>
                  <a:pt x="26250" y="60000"/>
                </a:lnTo>
                <a:moveTo>
                  <a:pt x="54375" y="104725"/>
                </a:moveTo>
                <a:lnTo>
                  <a:pt x="54375" y="82362"/>
                </a:lnTo>
                <a:lnTo>
                  <a:pt x="65625" y="82362"/>
                </a:lnTo>
                <a:lnTo>
                  <a:pt x="65625" y="104725"/>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FFD3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advTm="6000" spd="slow" p14:dur="2000">
        <p14:wheelReverse spokes="1"/>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3"/>
          <p:cNvSpPr txBox="1"/>
          <p:nvPr>
            <p:ph type="title"/>
          </p:nvPr>
        </p:nvSpPr>
        <p:spPr>
          <a:xfrm>
            <a:off x="457200" y="274638"/>
            <a:ext cx="7467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References</a:t>
            </a:r>
            <a:endParaRPr/>
          </a:p>
        </p:txBody>
      </p:sp>
      <p:sp>
        <p:nvSpPr>
          <p:cNvPr id="361" name="Google Shape;361;p33"/>
          <p:cNvSpPr txBox="1"/>
          <p:nvPr>
            <p:ph idx="1" type="body"/>
          </p:nvPr>
        </p:nvSpPr>
        <p:spPr>
          <a:xfrm>
            <a:off x="457200" y="1600200"/>
            <a:ext cx="3610744" cy="4873752"/>
          </a:xfrm>
          <a:prstGeom prst="rect">
            <a:avLst/>
          </a:prstGeom>
          <a:noFill/>
          <a:ln>
            <a:noFill/>
          </a:ln>
        </p:spPr>
        <p:txBody>
          <a:bodyPr anchorCtr="0" anchor="t" bIns="45700" lIns="91425" spcFirstLastPara="1" rIns="91425" wrap="square" tIns="45700">
            <a:normAutofit/>
          </a:bodyPr>
          <a:lstStyle/>
          <a:p>
            <a:pPr indent="-274320" lvl="0" marL="274320" rtl="0" algn="l">
              <a:lnSpc>
                <a:spcPct val="150000"/>
              </a:lnSpc>
              <a:spcBef>
                <a:spcPts val="0"/>
              </a:spcBef>
              <a:spcAft>
                <a:spcPts val="0"/>
              </a:spcAft>
              <a:buSzPts val="1400"/>
              <a:buChar char="🞆"/>
            </a:pPr>
            <a:r>
              <a:rPr b="1" lang="en-US" sz="2000">
                <a:latin typeface="Times New Roman"/>
                <a:ea typeface="Times New Roman"/>
                <a:cs typeface="Times New Roman"/>
                <a:sym typeface="Times New Roman"/>
              </a:rPr>
              <a:t>Website:</a:t>
            </a:r>
            <a:endParaRPr b="1" sz="2000">
              <a:latin typeface="Calibri"/>
              <a:ea typeface="Calibri"/>
              <a:cs typeface="Calibri"/>
              <a:sym typeface="Calibri"/>
            </a:endParaRPr>
          </a:p>
          <a:p>
            <a:pPr indent="-342900" lvl="0" marL="342900" rtl="0" algn="l">
              <a:lnSpc>
                <a:spcPct val="150000"/>
              </a:lnSpc>
              <a:spcBef>
                <a:spcPts val="600"/>
              </a:spcBef>
              <a:spcAft>
                <a:spcPts val="0"/>
              </a:spcAft>
              <a:buSzPts val="1260"/>
              <a:buFont typeface="Century Schoolbook"/>
              <a:buAutoNum type="arabicPeriod"/>
            </a:pPr>
            <a:r>
              <a:rPr lang="en-US" sz="1800">
                <a:latin typeface="Times New Roman"/>
                <a:ea typeface="Times New Roman"/>
                <a:cs typeface="Times New Roman"/>
                <a:sym typeface="Times New Roman"/>
              </a:rPr>
              <a:t> </a:t>
            </a:r>
            <a:r>
              <a:rPr lang="en-US" sz="180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https://www.php.net/docs.php</a:t>
            </a: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indent="-342900" lvl="0" marL="342900" rtl="0" algn="l">
              <a:lnSpc>
                <a:spcPct val="150000"/>
              </a:lnSpc>
              <a:spcBef>
                <a:spcPts val="600"/>
              </a:spcBef>
              <a:spcAft>
                <a:spcPts val="0"/>
              </a:spcAft>
              <a:buSzPts val="1260"/>
              <a:buFont typeface="Century Schoolbook"/>
              <a:buAutoNum type="arabicPeriod"/>
            </a:pPr>
            <a:r>
              <a:rPr lang="en-US" sz="1800" u="sng">
                <a:solidFill>
                  <a:srgbClr val="0000FF"/>
                </a:solidFill>
                <a:latin typeface="Times New Roman"/>
                <a:ea typeface="Times New Roman"/>
                <a:cs typeface="Times New Roman"/>
                <a:sym typeface="Times New Roman"/>
                <a:hlinkClick r:id="rId4">
                  <a:extLst>
                    <a:ext uri="{A12FA001-AC4F-418D-AE19-62706E023703}">
                      <ahyp:hlinkClr val="tx"/>
                    </a:ext>
                  </a:extLst>
                </a:hlinkClick>
              </a:rPr>
              <a:t>https://dev.mysql.com/doc/</a:t>
            </a:r>
            <a:r>
              <a:rPr lang="en-US" sz="1800">
                <a:latin typeface="Times New Roman"/>
                <a:ea typeface="Times New Roman"/>
                <a:cs typeface="Times New Roman"/>
                <a:sym typeface="Times New Roman"/>
              </a:rPr>
              <a:t> </a:t>
            </a:r>
            <a:endParaRPr sz="1800">
              <a:latin typeface="Calibri"/>
              <a:ea typeface="Calibri"/>
              <a:cs typeface="Calibri"/>
              <a:sym typeface="Calibri"/>
            </a:endParaRPr>
          </a:p>
          <a:p>
            <a:pPr indent="-342900" lvl="0" marL="342900" rtl="0" algn="l">
              <a:lnSpc>
                <a:spcPct val="150000"/>
              </a:lnSpc>
              <a:spcBef>
                <a:spcPts val="1600"/>
              </a:spcBef>
              <a:spcAft>
                <a:spcPts val="0"/>
              </a:spcAft>
              <a:buSzPts val="1260"/>
              <a:buFont typeface="Century Schoolbook"/>
              <a:buAutoNum type="arabicPeriod"/>
            </a:pPr>
            <a:r>
              <a:rPr lang="en-US" sz="1800" u="sng">
                <a:solidFill>
                  <a:srgbClr val="0000FF"/>
                </a:solidFill>
                <a:latin typeface="Times New Roman"/>
                <a:ea typeface="Times New Roman"/>
                <a:cs typeface="Times New Roman"/>
                <a:sym typeface="Times New Roman"/>
                <a:hlinkClick r:id="rId5">
                  <a:extLst>
                    <a:ext uri="{A12FA001-AC4F-418D-AE19-62706E023703}">
                      <ahyp:hlinkClr val="tx"/>
                    </a:ext>
                  </a:extLst>
                </a:hlinkClick>
              </a:rPr>
              <a:t>https://github.com/</a:t>
            </a:r>
            <a:endParaRPr sz="1800">
              <a:latin typeface="Calibri"/>
              <a:ea typeface="Calibri"/>
              <a:cs typeface="Calibri"/>
              <a:sym typeface="Calibri"/>
            </a:endParaRPr>
          </a:p>
          <a:p>
            <a:pPr indent="-342900" lvl="0" marL="342900" rtl="0" algn="l">
              <a:lnSpc>
                <a:spcPct val="150000"/>
              </a:lnSpc>
              <a:spcBef>
                <a:spcPts val="600"/>
              </a:spcBef>
              <a:spcAft>
                <a:spcPts val="0"/>
              </a:spcAft>
              <a:buSzPts val="1260"/>
              <a:buFont typeface="Century Schoolbook"/>
              <a:buAutoNum type="arabicPeriod"/>
            </a:pPr>
            <a:r>
              <a:rPr lang="en-US" sz="1800" u="sng">
                <a:solidFill>
                  <a:srgbClr val="0000FF"/>
                </a:solidFill>
                <a:latin typeface="Times New Roman"/>
                <a:ea typeface="Times New Roman"/>
                <a:cs typeface="Times New Roman"/>
                <a:sym typeface="Times New Roman"/>
                <a:hlinkClick r:id="rId6">
                  <a:extLst>
                    <a:ext uri="{A12FA001-AC4F-418D-AE19-62706E023703}">
                      <ahyp:hlinkClr val="tx"/>
                    </a:ext>
                  </a:extLst>
                </a:hlinkClick>
              </a:rPr>
              <a:t>https://stackoverflow.com/</a:t>
            </a:r>
            <a:endParaRPr sz="1800">
              <a:latin typeface="Calibri"/>
              <a:ea typeface="Calibri"/>
              <a:cs typeface="Calibri"/>
              <a:sym typeface="Calibri"/>
            </a:endParaRPr>
          </a:p>
          <a:p>
            <a:pPr indent="-342900" lvl="0" marL="342900" rtl="0" algn="l">
              <a:lnSpc>
                <a:spcPct val="150000"/>
              </a:lnSpc>
              <a:spcBef>
                <a:spcPts val="600"/>
              </a:spcBef>
              <a:spcAft>
                <a:spcPts val="0"/>
              </a:spcAft>
              <a:buSzPts val="1260"/>
              <a:buFont typeface="Century Schoolbook"/>
              <a:buAutoNum type="arabicPeriod"/>
            </a:pPr>
            <a:r>
              <a:rPr lang="en-US" sz="1800" u="sng">
                <a:solidFill>
                  <a:srgbClr val="0000FF"/>
                </a:solidFill>
                <a:latin typeface="Times New Roman"/>
                <a:ea typeface="Times New Roman"/>
                <a:cs typeface="Times New Roman"/>
                <a:sym typeface="Times New Roman"/>
                <a:hlinkClick r:id="rId7">
                  <a:extLst>
                    <a:ext uri="{A12FA001-AC4F-418D-AE19-62706E023703}">
                      <ahyp:hlinkClr val="tx"/>
                    </a:ext>
                  </a:extLst>
                </a:hlinkClick>
              </a:rPr>
              <a:t>https://www.quora.com/</a:t>
            </a:r>
            <a:endParaRPr sz="1800">
              <a:latin typeface="Calibri"/>
              <a:ea typeface="Calibri"/>
              <a:cs typeface="Calibri"/>
              <a:sym typeface="Calibri"/>
            </a:endParaRPr>
          </a:p>
          <a:p>
            <a:pPr indent="-342900" lvl="0" marL="342900" rtl="0" algn="l">
              <a:lnSpc>
                <a:spcPct val="150000"/>
              </a:lnSpc>
              <a:spcBef>
                <a:spcPts val="600"/>
              </a:spcBef>
              <a:spcAft>
                <a:spcPts val="0"/>
              </a:spcAft>
              <a:buSzPts val="1260"/>
              <a:buFont typeface="Century Schoolbook"/>
              <a:buAutoNum type="arabicPeriod"/>
            </a:pPr>
            <a:r>
              <a:rPr lang="en-US" sz="1800" u="sng">
                <a:solidFill>
                  <a:srgbClr val="0000FF"/>
                </a:solidFill>
                <a:latin typeface="Times New Roman"/>
                <a:ea typeface="Times New Roman"/>
                <a:cs typeface="Times New Roman"/>
                <a:sym typeface="Times New Roman"/>
                <a:hlinkClick r:id="rId8">
                  <a:extLst>
                    <a:ext uri="{A12FA001-AC4F-418D-AE19-62706E023703}">
                      <ahyp:hlinkClr val="tx"/>
                    </a:ext>
                  </a:extLst>
                </a:hlinkClick>
              </a:rPr>
              <a:t>https://docs.microsoft.com/en-us</a:t>
            </a:r>
            <a:endParaRPr sz="1800">
              <a:latin typeface="Calibri"/>
              <a:ea typeface="Calibri"/>
              <a:cs typeface="Calibri"/>
              <a:sym typeface="Calibri"/>
            </a:endParaRPr>
          </a:p>
          <a:p>
            <a:pPr indent="-342900" lvl="0" marL="342900" rtl="0" algn="l">
              <a:lnSpc>
                <a:spcPct val="150000"/>
              </a:lnSpc>
              <a:spcBef>
                <a:spcPts val="600"/>
              </a:spcBef>
              <a:spcAft>
                <a:spcPts val="0"/>
              </a:spcAft>
              <a:buSzPts val="1260"/>
              <a:buFont typeface="Century Schoolbook"/>
              <a:buAutoNum type="arabicPeriod"/>
            </a:pPr>
            <a:r>
              <a:rPr lang="en-US" sz="1800" u="sng">
                <a:solidFill>
                  <a:srgbClr val="0000FF"/>
                </a:solidFill>
                <a:latin typeface="Times New Roman"/>
                <a:ea typeface="Times New Roman"/>
                <a:cs typeface="Times New Roman"/>
                <a:sym typeface="Times New Roman"/>
                <a:hlinkClick r:id="rId9">
                  <a:extLst>
                    <a:ext uri="{A12FA001-AC4F-418D-AE19-62706E023703}">
                      <ahyp:hlinkClr val="tx"/>
                    </a:ext>
                  </a:extLst>
                </a:hlinkClick>
              </a:rPr>
              <a:t>https://www.geeksforgeeks.org/</a:t>
            </a:r>
            <a:endParaRPr sz="1800">
              <a:latin typeface="Calibri"/>
              <a:ea typeface="Calibri"/>
              <a:cs typeface="Calibri"/>
              <a:sym typeface="Calibri"/>
            </a:endParaRPr>
          </a:p>
          <a:p>
            <a:pPr indent="-342900" lvl="0" marL="342900" rtl="0" algn="l">
              <a:lnSpc>
                <a:spcPct val="150000"/>
              </a:lnSpc>
              <a:spcBef>
                <a:spcPts val="600"/>
              </a:spcBef>
              <a:spcAft>
                <a:spcPts val="0"/>
              </a:spcAft>
              <a:buSzPts val="1260"/>
              <a:buFont typeface="Century Schoolbook"/>
              <a:buAutoNum type="arabicPeriod"/>
            </a:pPr>
            <a:r>
              <a:rPr lang="en-US" sz="1800" u="sng">
                <a:solidFill>
                  <a:srgbClr val="0000FF"/>
                </a:solidFill>
                <a:latin typeface="Times New Roman"/>
                <a:ea typeface="Times New Roman"/>
                <a:cs typeface="Times New Roman"/>
                <a:sym typeface="Times New Roman"/>
                <a:hlinkClick r:id="rId10">
                  <a:extLst>
                    <a:ext uri="{A12FA001-AC4F-418D-AE19-62706E023703}">
                      <ahyp:hlinkClr val="tx"/>
                    </a:ext>
                  </a:extLst>
                </a:hlinkClick>
              </a:rPr>
              <a:t>https://www.khanacademy.org/</a:t>
            </a:r>
            <a:endParaRPr sz="1800">
              <a:latin typeface="Calibri"/>
              <a:ea typeface="Calibri"/>
              <a:cs typeface="Calibri"/>
              <a:sym typeface="Calibri"/>
            </a:endParaRPr>
          </a:p>
          <a:p>
            <a:pPr indent="0" lvl="0" marL="0" rtl="0" algn="l">
              <a:spcBef>
                <a:spcPts val="1600"/>
              </a:spcBef>
              <a:spcAft>
                <a:spcPts val="0"/>
              </a:spcAft>
              <a:buSzPts val="1680"/>
              <a:buNone/>
            </a:pPr>
            <a:r>
              <a:t/>
            </a:r>
            <a:endParaRPr/>
          </a:p>
        </p:txBody>
      </p:sp>
      <p:sp>
        <p:nvSpPr>
          <p:cNvPr id="362" name="Google Shape;362;p33"/>
          <p:cNvSpPr txBox="1"/>
          <p:nvPr/>
        </p:nvSpPr>
        <p:spPr>
          <a:xfrm>
            <a:off x="5076058" y="1417638"/>
            <a:ext cx="3250702" cy="4873752"/>
          </a:xfrm>
          <a:prstGeom prst="rect">
            <a:avLst/>
          </a:prstGeom>
          <a:noFill/>
          <a:ln>
            <a:noFill/>
          </a:ln>
        </p:spPr>
        <p:txBody>
          <a:bodyPr anchorCtr="0" anchor="t" bIns="45700" lIns="91425" spcFirstLastPara="1" rIns="91425" wrap="square" tIns="45700">
            <a:normAutofit/>
          </a:bodyPr>
          <a:lstStyle/>
          <a:p>
            <a:pPr indent="-274320" lvl="0" marL="274320" marR="0" rtl="0" algn="l">
              <a:lnSpc>
                <a:spcPct val="150000"/>
              </a:lnSpc>
              <a:spcBef>
                <a:spcPts val="0"/>
              </a:spcBef>
              <a:spcAft>
                <a:spcPts val="0"/>
              </a:spcAft>
              <a:buClr>
                <a:schemeClr val="accent1"/>
              </a:buClr>
              <a:buSzPts val="1400"/>
              <a:buFont typeface="Noto Sans Symbols"/>
              <a:buChar char="🞆"/>
            </a:pPr>
            <a:r>
              <a:rPr b="1" i="0" lang="en-US" sz="2000" u="none" cap="none" strike="noStrike">
                <a:solidFill>
                  <a:schemeClr val="dk1"/>
                </a:solidFill>
                <a:latin typeface="Times New Roman"/>
                <a:ea typeface="Times New Roman"/>
                <a:cs typeface="Times New Roman"/>
                <a:sym typeface="Times New Roman"/>
              </a:rPr>
              <a:t>Book:</a:t>
            </a:r>
            <a:endParaRPr b="1" i="0" sz="2000" u="none" cap="none" strike="noStrike">
              <a:solidFill>
                <a:schemeClr val="dk1"/>
              </a:solidFill>
              <a:latin typeface="Calibri"/>
              <a:ea typeface="Calibri"/>
              <a:cs typeface="Calibri"/>
              <a:sym typeface="Calibri"/>
            </a:endParaRPr>
          </a:p>
          <a:p>
            <a:pPr indent="-342900" lvl="0" marL="342900" marR="0" rtl="0" algn="l">
              <a:lnSpc>
                <a:spcPct val="150000"/>
              </a:lnSpc>
              <a:spcBef>
                <a:spcPts val="600"/>
              </a:spcBef>
              <a:spcAft>
                <a:spcPts val="0"/>
              </a:spcAft>
              <a:buClr>
                <a:schemeClr val="accent1"/>
              </a:buClr>
              <a:buSzPts val="1260"/>
              <a:buFont typeface="Century Schoolbook"/>
              <a:buAutoNum type="arabicPeriod"/>
            </a:pPr>
            <a:r>
              <a:rPr b="0" i="0" lang="en-US" sz="1800" u="none" cap="none" strike="noStrike">
                <a:solidFill>
                  <a:schemeClr val="dk1"/>
                </a:solidFill>
                <a:latin typeface="Times New Roman"/>
                <a:ea typeface="Times New Roman"/>
                <a:cs typeface="Times New Roman"/>
                <a:sym typeface="Times New Roman"/>
              </a:rPr>
              <a:t> PHP in Advanced</a:t>
            </a:r>
            <a:endParaRPr b="0" i="0" sz="1800" u="none" cap="none" strike="noStrike">
              <a:solidFill>
                <a:schemeClr val="dk1"/>
              </a:solidFill>
              <a:latin typeface="Calibri"/>
              <a:ea typeface="Calibri"/>
              <a:cs typeface="Calibri"/>
              <a:sym typeface="Calibri"/>
            </a:endParaRPr>
          </a:p>
          <a:p>
            <a:pPr indent="-342900" lvl="0" marL="342900" marR="0" rtl="0" algn="l">
              <a:lnSpc>
                <a:spcPct val="150000"/>
              </a:lnSpc>
              <a:spcBef>
                <a:spcPts val="1600"/>
              </a:spcBef>
              <a:spcAft>
                <a:spcPts val="0"/>
              </a:spcAft>
              <a:buClr>
                <a:schemeClr val="accent1"/>
              </a:buClr>
              <a:buSzPts val="1260"/>
              <a:buFont typeface="Century Schoolbook"/>
              <a:buAutoNum type="arabicPeriod"/>
            </a:pPr>
            <a:r>
              <a:rPr b="0" i="0" lang="en-US" sz="1800" u="none" cap="none" strike="noStrike">
                <a:solidFill>
                  <a:schemeClr val="dk1"/>
                </a:solidFill>
                <a:latin typeface="Times New Roman"/>
                <a:ea typeface="Times New Roman"/>
                <a:cs typeface="Times New Roman"/>
                <a:sym typeface="Times New Roman"/>
              </a:rPr>
              <a:t>SQL Beginners Guide</a:t>
            </a:r>
            <a:endParaRPr b="0" i="0" sz="1800" u="none" cap="none" strike="noStrike">
              <a:solidFill>
                <a:schemeClr val="dk1"/>
              </a:solidFill>
              <a:latin typeface="Calibri"/>
              <a:ea typeface="Calibri"/>
              <a:cs typeface="Calibri"/>
              <a:sym typeface="Calibri"/>
            </a:endParaRPr>
          </a:p>
          <a:p>
            <a:pPr indent="-274320" lvl="0" marL="274320" marR="0" rtl="0" algn="l">
              <a:lnSpc>
                <a:spcPct val="150000"/>
              </a:lnSpc>
              <a:spcBef>
                <a:spcPts val="1600"/>
              </a:spcBef>
              <a:spcAft>
                <a:spcPts val="0"/>
              </a:spcAft>
              <a:buClr>
                <a:schemeClr val="accent1"/>
              </a:buClr>
              <a:buSzPts val="1400"/>
              <a:buFont typeface="Noto Sans Symbols"/>
              <a:buChar char="🞆"/>
            </a:pPr>
            <a:r>
              <a:rPr b="1" i="0" lang="en-US" sz="2000" u="none" cap="none" strike="noStrike">
                <a:solidFill>
                  <a:schemeClr val="dk1"/>
                </a:solidFill>
                <a:latin typeface="Times New Roman"/>
                <a:ea typeface="Times New Roman"/>
                <a:cs typeface="Times New Roman"/>
                <a:sym typeface="Times New Roman"/>
              </a:rPr>
              <a:t>Other Resources:</a:t>
            </a:r>
            <a:endParaRPr b="1" i="0" sz="2000" u="none" cap="none" strike="noStrike">
              <a:solidFill>
                <a:schemeClr val="dk1"/>
              </a:solidFill>
              <a:latin typeface="Calibri"/>
              <a:ea typeface="Calibri"/>
              <a:cs typeface="Calibri"/>
              <a:sym typeface="Calibri"/>
            </a:endParaRPr>
          </a:p>
          <a:p>
            <a:pPr indent="-342900" lvl="0" marL="342900" marR="0" rtl="0" algn="l">
              <a:lnSpc>
                <a:spcPct val="150000"/>
              </a:lnSpc>
              <a:spcBef>
                <a:spcPts val="600"/>
              </a:spcBef>
              <a:spcAft>
                <a:spcPts val="0"/>
              </a:spcAft>
              <a:buClr>
                <a:schemeClr val="accent1"/>
              </a:buClr>
              <a:buSzPts val="1260"/>
              <a:buFont typeface="Century Schoolbook"/>
              <a:buAutoNum type="arabicPeriod"/>
            </a:pPr>
            <a:r>
              <a:rPr b="0" i="0" lang="en-US" sz="1800" u="none" cap="none" strike="noStrike">
                <a:solidFill>
                  <a:schemeClr val="dk1"/>
                </a:solidFill>
                <a:latin typeface="Times New Roman"/>
                <a:ea typeface="Times New Roman"/>
                <a:cs typeface="Times New Roman"/>
                <a:sym typeface="Times New Roman"/>
              </a:rPr>
              <a:t>Some Journals</a:t>
            </a:r>
            <a:endParaRPr b="0" i="0" sz="1800" u="none" cap="none" strike="noStrike">
              <a:solidFill>
                <a:schemeClr val="dk1"/>
              </a:solidFill>
              <a:latin typeface="Calibri"/>
              <a:ea typeface="Calibri"/>
              <a:cs typeface="Calibri"/>
              <a:sym typeface="Calibri"/>
            </a:endParaRPr>
          </a:p>
          <a:p>
            <a:pPr indent="-342900" lvl="0" marL="342900" marR="0" rtl="0" algn="l">
              <a:lnSpc>
                <a:spcPct val="150000"/>
              </a:lnSpc>
              <a:spcBef>
                <a:spcPts val="600"/>
              </a:spcBef>
              <a:spcAft>
                <a:spcPts val="0"/>
              </a:spcAft>
              <a:buClr>
                <a:schemeClr val="accent1"/>
              </a:buClr>
              <a:buSzPts val="1260"/>
              <a:buFont typeface="Century Schoolbook"/>
              <a:buAutoNum type="arabicPeriod"/>
            </a:pPr>
            <a:r>
              <a:rPr b="0" i="0" lang="en-US" sz="1800" u="none" cap="none" strike="noStrike">
                <a:solidFill>
                  <a:schemeClr val="dk1"/>
                </a:solidFill>
                <a:latin typeface="Times New Roman"/>
                <a:ea typeface="Times New Roman"/>
                <a:cs typeface="Times New Roman"/>
                <a:sym typeface="Times New Roman"/>
              </a:rPr>
              <a:t>YouTube</a:t>
            </a:r>
            <a:endParaRPr b="0" i="0" sz="1800" u="none" cap="none" strike="noStrike">
              <a:solidFill>
                <a:schemeClr val="dk1"/>
              </a:solidFill>
              <a:latin typeface="Calibri"/>
              <a:ea typeface="Calibri"/>
              <a:cs typeface="Calibri"/>
              <a:sym typeface="Calibri"/>
            </a:endParaRPr>
          </a:p>
          <a:p>
            <a:pPr indent="0" lvl="0" marL="0" marR="0" rtl="0" algn="l">
              <a:spcBef>
                <a:spcPts val="1600"/>
              </a:spcBef>
              <a:spcAft>
                <a:spcPts val="0"/>
              </a:spcAft>
              <a:buClr>
                <a:schemeClr val="accent1"/>
              </a:buClr>
              <a:buSzPts val="1680"/>
              <a:buFont typeface="Noto Sans Symbols"/>
              <a:buNone/>
            </a:pPr>
            <a:r>
              <a:t/>
            </a:r>
            <a:endParaRPr b="0" i="0" sz="2400" u="none" cap="none" strike="noStrike">
              <a:solidFill>
                <a:schemeClr val="dk1"/>
              </a:solidFill>
              <a:latin typeface="Century Schoolbook"/>
              <a:ea typeface="Century Schoolbook"/>
              <a:cs typeface="Century Schoolbook"/>
              <a:sym typeface="Century Schoolbook"/>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4"/>
          <p:cNvSpPr txBox="1"/>
          <p:nvPr>
            <p:ph type="title"/>
          </p:nvPr>
        </p:nvSpPr>
        <p:spPr>
          <a:xfrm>
            <a:off x="1979712" y="2289784"/>
            <a:ext cx="5616624"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5000"/>
              <a:buFont typeface="Century Schoolbook"/>
              <a:buNone/>
            </a:pPr>
            <a:r>
              <a:rPr lang="en-US" sz="5000"/>
              <a:t>Thank you !!!</a:t>
            </a:r>
            <a:endParaRPr/>
          </a:p>
        </p:txBody>
      </p:sp>
      <p:sp>
        <p:nvSpPr>
          <p:cNvPr id="368" name="Google Shape;368;p34">
            <a:hlinkClick action="ppaction://hlinksldjump" r:id="rId3"/>
          </p:cNvPr>
          <p:cNvSpPr/>
          <p:nvPr/>
        </p:nvSpPr>
        <p:spPr>
          <a:xfrm>
            <a:off x="8104382" y="5733256"/>
            <a:ext cx="644082" cy="648072"/>
          </a:xfrm>
          <a:custGeom>
            <a:rect b="b" l="l" r="r" t="t"/>
            <a:pathLst>
              <a:path extrusionOk="0" h="120000" w="12000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path>
              <a:path extrusionOk="0" fill="darkenLess" h="120000" w="120000">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path>
              <a:path extrusionOk="0" fill="darken" h="120000" w="120000">
                <a:moveTo>
                  <a:pt x="60000" y="15277"/>
                </a:moveTo>
                <a:lnTo>
                  <a:pt x="15000" y="60000"/>
                </a:lnTo>
                <a:lnTo>
                  <a:pt x="105000" y="60000"/>
                </a:lnTo>
                <a:close/>
                <a:moveTo>
                  <a:pt x="54375" y="82361"/>
                </a:moveTo>
                <a:lnTo>
                  <a:pt x="65625" y="82361"/>
                </a:lnTo>
                <a:lnTo>
                  <a:pt x="65625" y="104723"/>
                </a:lnTo>
                <a:lnTo>
                  <a:pt x="54375" y="104723"/>
                </a:lnTo>
                <a:close/>
              </a:path>
              <a:path extrusionOk="0" fill="none" h="120000" w="120000">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4"/>
          <p:cNvSpPr txBox="1"/>
          <p:nvPr>
            <p:ph idx="4294967295" type="title"/>
          </p:nvPr>
        </p:nvSpPr>
        <p:spPr>
          <a:xfrm>
            <a:off x="457200" y="274680"/>
            <a:ext cx="7467120" cy="1142640"/>
          </a:xfrm>
          <a:prstGeom prst="rect">
            <a:avLst/>
          </a:prstGeom>
          <a:noFill/>
          <a:ln>
            <a:noFill/>
          </a:ln>
        </p:spPr>
        <p:txBody>
          <a:bodyPr anchorCtr="0" anchor="b" bIns="45000" lIns="90000" spcFirstLastPara="1" rIns="90000" wrap="square" tIns="45000">
            <a:noAutofit/>
          </a:bodyPr>
          <a:lstStyle/>
          <a:p>
            <a:pPr indent="0" lvl="0" marL="0" marR="0" rtl="0" algn="l">
              <a:lnSpc>
                <a:spcPct val="100000"/>
              </a:lnSpc>
              <a:spcBef>
                <a:spcPts val="0"/>
              </a:spcBef>
              <a:spcAft>
                <a:spcPts val="0"/>
              </a:spcAft>
              <a:buClr>
                <a:srgbClr val="575F6D"/>
              </a:buClr>
              <a:buSzPts val="3000"/>
              <a:buFont typeface="Century Schoolbook"/>
              <a:buNone/>
            </a:pPr>
            <a:r>
              <a:rPr b="0" i="0" lang="en-US" sz="3000" u="none" cap="small" strike="noStrike">
                <a:solidFill>
                  <a:srgbClr val="575F6D"/>
                </a:solidFill>
                <a:latin typeface="Century Schoolbook"/>
                <a:ea typeface="Century Schoolbook"/>
                <a:cs typeface="Century Schoolbook"/>
                <a:sym typeface="Century Schoolbook"/>
              </a:rPr>
              <a:t>Comparison of new system with existing system</a:t>
            </a:r>
            <a:endParaRPr b="0" i="0" sz="3000" u="none" cap="small" strike="noStrike">
              <a:solidFill>
                <a:srgbClr val="000000"/>
              </a:solidFill>
              <a:latin typeface="Century Schoolbook"/>
              <a:ea typeface="Century Schoolbook"/>
              <a:cs typeface="Century Schoolbook"/>
              <a:sym typeface="Century Schoolbook"/>
            </a:endParaRPr>
          </a:p>
        </p:txBody>
      </p:sp>
      <p:sp>
        <p:nvSpPr>
          <p:cNvPr id="159" name="Google Shape;159;p4"/>
          <p:cNvSpPr txBox="1"/>
          <p:nvPr>
            <p:ph idx="4294967295" type="body"/>
          </p:nvPr>
        </p:nvSpPr>
        <p:spPr>
          <a:xfrm>
            <a:off x="457200" y="1983184"/>
            <a:ext cx="7467120" cy="3750174"/>
          </a:xfrm>
          <a:prstGeom prst="rect">
            <a:avLst/>
          </a:prstGeom>
          <a:noFill/>
          <a:ln>
            <a:noFill/>
          </a:ln>
        </p:spPr>
        <p:txBody>
          <a:bodyPr anchorCtr="0" anchor="t" bIns="45000" lIns="90000" spcFirstLastPara="1" rIns="90000" wrap="square" tIns="45000">
            <a:noAutofit/>
          </a:bodyPr>
          <a:lstStyle/>
          <a:p>
            <a:pPr indent="-349965" lvl="0" marL="349965" marR="0" rtl="0" algn="l">
              <a:spcBef>
                <a:spcPts val="0"/>
              </a:spcBef>
              <a:spcAft>
                <a:spcPts val="0"/>
              </a:spcAft>
              <a:buClr>
                <a:schemeClr val="accent1"/>
              </a:buClr>
              <a:buSzPts val="1680"/>
              <a:buFont typeface="Noto Sans Symbols"/>
              <a:buChar char="⬥"/>
            </a:pPr>
            <a:r>
              <a:rPr b="0" i="0" lang="en-US" sz="2400" u="none" cap="none" strike="noStrike">
                <a:solidFill>
                  <a:srgbClr val="000000"/>
                </a:solidFill>
                <a:latin typeface="Times New Roman"/>
                <a:ea typeface="Times New Roman"/>
                <a:cs typeface="Times New Roman"/>
                <a:sym typeface="Times New Roman"/>
              </a:rPr>
              <a:t>In the previous System, there is no any features like sending mail to the Required Government Sector and Media Sector.</a:t>
            </a:r>
            <a:endParaRPr b="0" i="0" sz="2400" u="none" cap="none" strike="noStrike">
              <a:solidFill>
                <a:srgbClr val="000000"/>
              </a:solidFill>
              <a:latin typeface="Times New Roman"/>
              <a:ea typeface="Times New Roman"/>
              <a:cs typeface="Times New Roman"/>
              <a:sym typeface="Times New Roman"/>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a:p>
            <a:pPr indent="-349965" lvl="0" marL="349965" marR="0" rtl="0" algn="l">
              <a:spcBef>
                <a:spcPts val="600"/>
              </a:spcBef>
              <a:spcAft>
                <a:spcPts val="0"/>
              </a:spcAft>
              <a:buClr>
                <a:schemeClr val="accent1"/>
              </a:buClr>
              <a:buSzPts val="1680"/>
              <a:buFont typeface="Noto Sans Symbols"/>
              <a:buChar char="⬥"/>
            </a:pPr>
            <a:r>
              <a:rPr b="0" i="0" lang="en-US" sz="2400" u="none" cap="none" strike="noStrike">
                <a:solidFill>
                  <a:srgbClr val="000000"/>
                </a:solidFill>
                <a:latin typeface="Times New Roman"/>
                <a:ea typeface="Times New Roman"/>
                <a:cs typeface="Times New Roman"/>
                <a:sym typeface="Times New Roman"/>
              </a:rPr>
              <a:t>This System provide many option’s to the user’s for upload incident media.</a:t>
            </a:r>
            <a:endParaRPr b="0" i="0" sz="2400" u="none" cap="none" strike="noStrike">
              <a:solidFill>
                <a:srgbClr val="000000"/>
              </a:solidFill>
              <a:latin typeface="Times New Roman"/>
              <a:ea typeface="Times New Roman"/>
              <a:cs typeface="Times New Roman"/>
              <a:sym typeface="Times New Roman"/>
            </a:endParaRPr>
          </a:p>
          <a:p>
            <a:pPr indent="-167640" lvl="0" marL="274320" marR="0" rtl="0" algn="l">
              <a:spcBef>
                <a:spcPts val="600"/>
              </a:spcBef>
              <a:spcAft>
                <a:spcPts val="0"/>
              </a:spcAft>
              <a:buClr>
                <a:schemeClr val="accent1"/>
              </a:buClr>
              <a:buSzPts val="1680"/>
              <a:buFont typeface="Noto Sans Symbols"/>
              <a:buNone/>
            </a:pPr>
            <a:r>
              <a:t/>
            </a:r>
            <a:endParaRPr b="0" i="0" sz="2400" u="none" cap="none" strike="noStrike">
              <a:solidFill>
                <a:srgbClr val="000000"/>
              </a:solidFill>
              <a:latin typeface="Times New Roman"/>
              <a:ea typeface="Times New Roman"/>
              <a:cs typeface="Times New Roman"/>
              <a:sym typeface="Times New Roman"/>
            </a:endParaRPr>
          </a:p>
        </p:txBody>
      </p:sp>
      <p:sp>
        <p:nvSpPr>
          <p:cNvPr id="160" name="Google Shape;160;p4"/>
          <p:cNvSpPr/>
          <p:nvPr/>
        </p:nvSpPr>
        <p:spPr>
          <a:xfrm>
            <a:off x="8104320" y="5733360"/>
            <a:ext cx="643680" cy="647640"/>
          </a:xfrm>
          <a:custGeom>
            <a:rect b="b" l="l" r="r" t="t"/>
            <a:pathLst>
              <a:path extrusionOk="0" h="120000" w="120000">
                <a:moveTo>
                  <a:pt x="0" y="0"/>
                </a:moveTo>
                <a:lnTo>
                  <a:pt x="120000" y="0"/>
                </a:lnTo>
                <a:lnTo>
                  <a:pt x="120000" y="120000"/>
                </a:lnTo>
                <a:lnTo>
                  <a:pt x="0" y="120000"/>
                </a:lnTo>
                <a:close/>
                <a:moveTo>
                  <a:pt x="60000" y="15275"/>
                </a:moveTo>
                <a:lnTo>
                  <a:pt x="15000" y="60000"/>
                </a:lnTo>
                <a:lnTo>
                  <a:pt x="26250" y="60000"/>
                </a:lnTo>
                <a:lnTo>
                  <a:pt x="26250" y="104725"/>
                </a:lnTo>
                <a:lnTo>
                  <a:pt x="93750" y="104725"/>
                </a:lnTo>
                <a:lnTo>
                  <a:pt x="93750" y="60000"/>
                </a:lnTo>
                <a:lnTo>
                  <a:pt x="105000" y="60000"/>
                </a:lnTo>
                <a:lnTo>
                  <a:pt x="88125" y="43228"/>
                </a:lnTo>
                <a:lnTo>
                  <a:pt x="88125" y="20866"/>
                </a:lnTo>
                <a:lnTo>
                  <a:pt x="76875" y="20866"/>
                </a:lnTo>
                <a:lnTo>
                  <a:pt x="76875" y="32047"/>
                </a:lnTo>
                <a:close/>
              </a:path>
              <a:path extrusionOk="0" fill="darkenLess" h="120000" w="120000">
                <a:moveTo>
                  <a:pt x="88125" y="43228"/>
                </a:moveTo>
                <a:lnTo>
                  <a:pt x="88125" y="20866"/>
                </a:lnTo>
                <a:lnTo>
                  <a:pt x="76875" y="20866"/>
                </a:lnTo>
                <a:lnTo>
                  <a:pt x="76875" y="32047"/>
                </a:lnTo>
                <a:close/>
                <a:moveTo>
                  <a:pt x="26250" y="60000"/>
                </a:moveTo>
                <a:lnTo>
                  <a:pt x="26250" y="104725"/>
                </a:lnTo>
                <a:lnTo>
                  <a:pt x="54375" y="104725"/>
                </a:lnTo>
                <a:lnTo>
                  <a:pt x="54375" y="82362"/>
                </a:lnTo>
                <a:lnTo>
                  <a:pt x="65625" y="82362"/>
                </a:lnTo>
                <a:lnTo>
                  <a:pt x="65625" y="104725"/>
                </a:lnTo>
                <a:lnTo>
                  <a:pt x="93750" y="104725"/>
                </a:lnTo>
                <a:lnTo>
                  <a:pt x="93750" y="60000"/>
                </a:lnTo>
                <a:close/>
              </a:path>
              <a:path extrusionOk="0" fill="darken" h="120000" w="120000">
                <a:moveTo>
                  <a:pt x="60000" y="15275"/>
                </a:moveTo>
                <a:lnTo>
                  <a:pt x="15000" y="60000"/>
                </a:lnTo>
                <a:lnTo>
                  <a:pt x="105000" y="60000"/>
                </a:lnTo>
                <a:close/>
                <a:moveTo>
                  <a:pt x="54375" y="82362"/>
                </a:moveTo>
                <a:lnTo>
                  <a:pt x="65625" y="82362"/>
                </a:lnTo>
                <a:lnTo>
                  <a:pt x="65625" y="104725"/>
                </a:lnTo>
                <a:lnTo>
                  <a:pt x="54375" y="104725"/>
                </a:lnTo>
                <a:close/>
              </a:path>
              <a:path extrusionOk="0" fill="none" h="120000" w="120000">
                <a:moveTo>
                  <a:pt x="60000" y="15275"/>
                </a:moveTo>
                <a:lnTo>
                  <a:pt x="76875" y="32047"/>
                </a:lnTo>
                <a:lnTo>
                  <a:pt x="76875" y="20866"/>
                </a:lnTo>
                <a:lnTo>
                  <a:pt x="88125" y="20866"/>
                </a:lnTo>
                <a:lnTo>
                  <a:pt x="88125" y="43228"/>
                </a:lnTo>
                <a:lnTo>
                  <a:pt x="105000" y="60000"/>
                </a:lnTo>
                <a:lnTo>
                  <a:pt x="93750" y="60000"/>
                </a:lnTo>
                <a:lnTo>
                  <a:pt x="93750" y="104725"/>
                </a:lnTo>
                <a:lnTo>
                  <a:pt x="26250" y="104725"/>
                </a:lnTo>
                <a:lnTo>
                  <a:pt x="26250" y="60000"/>
                </a:lnTo>
                <a:lnTo>
                  <a:pt x="15000" y="60000"/>
                </a:lnTo>
                <a:close/>
                <a:moveTo>
                  <a:pt x="76875" y="32047"/>
                </a:moveTo>
                <a:lnTo>
                  <a:pt x="88125" y="43228"/>
                </a:lnTo>
                <a:moveTo>
                  <a:pt x="93750" y="60000"/>
                </a:moveTo>
                <a:lnTo>
                  <a:pt x="26250" y="60000"/>
                </a:lnTo>
                <a:moveTo>
                  <a:pt x="54375" y="104725"/>
                </a:moveTo>
                <a:lnTo>
                  <a:pt x="54375" y="82362"/>
                </a:lnTo>
                <a:lnTo>
                  <a:pt x="65625" y="82362"/>
                </a:lnTo>
                <a:lnTo>
                  <a:pt x="65625" y="104725"/>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FFD3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ransition advTm="6000" spd="slow" p14:dur="2000">
    <p:strips dir="rd"/>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5"/>
          <p:cNvSpPr txBox="1"/>
          <p:nvPr>
            <p:ph idx="4294967295" type="title"/>
          </p:nvPr>
        </p:nvSpPr>
        <p:spPr>
          <a:xfrm>
            <a:off x="304920" y="380880"/>
            <a:ext cx="8534160" cy="758520"/>
          </a:xfrm>
          <a:prstGeom prst="rect">
            <a:avLst/>
          </a:prstGeom>
          <a:noFill/>
          <a:ln>
            <a:noFill/>
          </a:ln>
        </p:spPr>
        <p:txBody>
          <a:bodyPr anchorCtr="0" anchor="b" bIns="45000" lIns="90000" spcFirstLastPara="1" rIns="90000" wrap="square" tIns="45000">
            <a:normAutofit fontScale="90000"/>
          </a:bodyPr>
          <a:lstStyle/>
          <a:p>
            <a:pPr indent="0" lvl="0" marL="0" marR="0" rtl="0" algn="l">
              <a:lnSpc>
                <a:spcPct val="100000"/>
              </a:lnSpc>
              <a:spcBef>
                <a:spcPts val="0"/>
              </a:spcBef>
              <a:spcAft>
                <a:spcPts val="0"/>
              </a:spcAft>
              <a:buClr>
                <a:srgbClr val="575F6D"/>
              </a:buClr>
              <a:buSzPct val="100000"/>
              <a:buFont typeface="Century Schoolbook"/>
              <a:buNone/>
            </a:pPr>
            <a:r>
              <a:rPr b="0" i="0" lang="en-US" sz="3000" u="none" cap="small" strike="noStrike">
                <a:solidFill>
                  <a:srgbClr val="575F6D"/>
                </a:solidFill>
                <a:latin typeface="Century Schoolbook"/>
                <a:ea typeface="Century Schoolbook"/>
                <a:cs typeface="Century Schoolbook"/>
                <a:sym typeface="Century Schoolbook"/>
              </a:rPr>
              <a:t>Technology and HW, SW Requirement Specification</a:t>
            </a:r>
            <a:endParaRPr b="0" i="0" sz="3000" u="none" cap="small" strike="noStrike">
              <a:solidFill>
                <a:srgbClr val="000000"/>
              </a:solidFill>
              <a:latin typeface="Century Schoolbook"/>
              <a:ea typeface="Century Schoolbook"/>
              <a:cs typeface="Century Schoolbook"/>
              <a:sym typeface="Century Schoolbook"/>
            </a:endParaRPr>
          </a:p>
        </p:txBody>
      </p:sp>
      <p:sp>
        <p:nvSpPr>
          <p:cNvPr id="166" name="Google Shape;166;p5"/>
          <p:cNvSpPr txBox="1"/>
          <p:nvPr>
            <p:ph idx="4294967295" type="body"/>
          </p:nvPr>
        </p:nvSpPr>
        <p:spPr>
          <a:xfrm>
            <a:off x="457199" y="1422042"/>
            <a:ext cx="7467120" cy="5245457"/>
          </a:xfrm>
          <a:prstGeom prst="rect">
            <a:avLst/>
          </a:prstGeom>
          <a:noFill/>
          <a:ln>
            <a:noFill/>
          </a:ln>
        </p:spPr>
        <p:txBody>
          <a:bodyPr anchorCtr="0" anchor="t" bIns="45000" lIns="90000" spcFirstLastPara="1" rIns="90000" wrap="square" tIns="45000">
            <a:noAutofit/>
          </a:bodyPr>
          <a:lstStyle/>
          <a:p>
            <a:pPr indent="-324000" lvl="0" marL="432000" marR="0" rtl="0" algn="l">
              <a:lnSpc>
                <a:spcPct val="100000"/>
              </a:lnSpc>
              <a:spcBef>
                <a:spcPts val="0"/>
              </a:spcBef>
              <a:spcAft>
                <a:spcPts val="0"/>
              </a:spcAft>
              <a:buClr>
                <a:srgbClr val="000000"/>
              </a:buClr>
              <a:buSzPts val="900"/>
              <a:buFont typeface="Noto Sans Symbols"/>
              <a:buChar char="●"/>
            </a:pPr>
            <a:r>
              <a:rPr b="1" i="0" lang="en-US" sz="2000" u="none" cap="none" strike="noStrike">
                <a:solidFill>
                  <a:schemeClr val="dk1"/>
                </a:solidFill>
                <a:latin typeface="Times New Roman"/>
                <a:ea typeface="Times New Roman"/>
                <a:cs typeface="Times New Roman"/>
                <a:sym typeface="Times New Roman"/>
              </a:rPr>
              <a:t>Programming language is used to proposed this System is Django (framework of Python) and MySql server.</a:t>
            </a:r>
            <a:endParaRPr b="0" i="0" sz="2000" u="none" cap="none" strike="noStrike">
              <a:solidFill>
                <a:schemeClr val="dk1"/>
              </a:solidFill>
              <a:latin typeface="Arial"/>
              <a:ea typeface="Arial"/>
              <a:cs typeface="Arial"/>
              <a:sym typeface="Arial"/>
            </a:endParaRPr>
          </a:p>
          <a:p>
            <a:pPr indent="-324000" lvl="0" marL="432000" marR="0" rtl="0" algn="l">
              <a:lnSpc>
                <a:spcPct val="100000"/>
              </a:lnSpc>
              <a:spcBef>
                <a:spcPts val="1415"/>
              </a:spcBef>
              <a:spcAft>
                <a:spcPts val="0"/>
              </a:spcAft>
              <a:buClr>
                <a:srgbClr val="000000"/>
              </a:buClr>
              <a:buSzPts val="900"/>
              <a:buFont typeface="Noto Sans Symbols"/>
              <a:buChar char="●"/>
            </a:pPr>
            <a:r>
              <a:rPr b="1" i="0" lang="en-US" sz="2000" u="none" cap="none" strike="noStrike">
                <a:solidFill>
                  <a:schemeClr val="dk1"/>
                </a:solidFill>
                <a:latin typeface="Times New Roman"/>
                <a:ea typeface="Times New Roman"/>
                <a:cs typeface="Times New Roman"/>
                <a:sym typeface="Times New Roman"/>
              </a:rPr>
              <a:t>Code is implemented in Microsoft Visual Studio Code.</a:t>
            </a:r>
            <a:endParaRPr b="0" i="0" sz="2000" u="none" cap="none" strike="noStrike">
              <a:solidFill>
                <a:schemeClr val="dk1"/>
              </a:solidFill>
              <a:latin typeface="Arial"/>
              <a:ea typeface="Arial"/>
              <a:cs typeface="Arial"/>
              <a:sym typeface="Arial"/>
            </a:endParaRPr>
          </a:p>
          <a:p>
            <a:pPr indent="-274320" lvl="0" marL="274320" marR="0" rtl="0" algn="l">
              <a:lnSpc>
                <a:spcPct val="100000"/>
              </a:lnSpc>
              <a:spcBef>
                <a:spcPts val="1415"/>
              </a:spcBef>
              <a:spcAft>
                <a:spcPts val="0"/>
              </a:spcAft>
              <a:buClr>
                <a:schemeClr val="accent1"/>
              </a:buClr>
              <a:buSzPts val="1400"/>
              <a:buFont typeface="Noto Sans Symbols"/>
              <a:buChar char="🞆"/>
            </a:pPr>
            <a:r>
              <a:rPr b="1" i="0" lang="en-US" sz="2000" u="none" cap="none" strike="noStrike">
                <a:solidFill>
                  <a:srgbClr val="C9211E"/>
                </a:solidFill>
                <a:latin typeface="Times New Roman"/>
                <a:ea typeface="Times New Roman"/>
                <a:cs typeface="Times New Roman"/>
                <a:sym typeface="Times New Roman"/>
              </a:rPr>
              <a:t>Hardware Requirements:</a:t>
            </a:r>
            <a:endParaRPr b="0" i="0" sz="2000" u="none" cap="none" strike="noStrike">
              <a:solidFill>
                <a:schemeClr val="dk1"/>
              </a:solidFill>
              <a:latin typeface="Arial"/>
              <a:ea typeface="Arial"/>
              <a:cs typeface="Arial"/>
              <a:sym typeface="Arial"/>
            </a:endParaRPr>
          </a:p>
          <a:p>
            <a:pPr indent="-324000" lvl="0" marL="432000" marR="0" rtl="0" algn="l">
              <a:lnSpc>
                <a:spcPct val="100000"/>
              </a:lnSpc>
              <a:spcBef>
                <a:spcPts val="1415"/>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Processor – i3 or more</a:t>
            </a:r>
            <a:endParaRPr b="0" i="0" sz="2000" u="none" cap="none" strike="noStrike">
              <a:solidFill>
                <a:schemeClr val="dk1"/>
              </a:solidFill>
              <a:latin typeface="Arial"/>
              <a:ea typeface="Arial"/>
              <a:cs typeface="Arial"/>
              <a:sym typeface="Arial"/>
            </a:endParaRPr>
          </a:p>
          <a:p>
            <a:pPr indent="-324000" lvl="0" marL="432000" marR="0" rtl="0" algn="l">
              <a:lnSpc>
                <a:spcPct val="100000"/>
              </a:lnSpc>
              <a:spcBef>
                <a:spcPts val="1415"/>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Storage – 50 GB or more</a:t>
            </a:r>
            <a:endParaRPr b="0" i="0" sz="2000" u="none" cap="none" strike="noStrike">
              <a:solidFill>
                <a:schemeClr val="dk1"/>
              </a:solidFill>
              <a:latin typeface="Arial"/>
              <a:ea typeface="Arial"/>
              <a:cs typeface="Arial"/>
              <a:sym typeface="Arial"/>
            </a:endParaRPr>
          </a:p>
          <a:p>
            <a:pPr indent="-324000" lvl="0" marL="432000" marR="0" rtl="0" algn="l">
              <a:lnSpc>
                <a:spcPct val="100000"/>
              </a:lnSpc>
              <a:spcBef>
                <a:spcPts val="1415"/>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Ram – 2 GB or more</a:t>
            </a:r>
            <a:endParaRPr b="0" i="0" sz="2000" u="none" cap="none" strike="noStrike">
              <a:solidFill>
                <a:schemeClr val="dk1"/>
              </a:solidFill>
              <a:latin typeface="Arial"/>
              <a:ea typeface="Arial"/>
              <a:cs typeface="Arial"/>
              <a:sym typeface="Arial"/>
            </a:endParaRPr>
          </a:p>
          <a:p>
            <a:pPr indent="-274320" lvl="0" marL="274320" marR="0" rtl="0" algn="l">
              <a:lnSpc>
                <a:spcPct val="100000"/>
              </a:lnSpc>
              <a:spcBef>
                <a:spcPts val="1415"/>
              </a:spcBef>
              <a:spcAft>
                <a:spcPts val="0"/>
              </a:spcAft>
              <a:buClr>
                <a:schemeClr val="accent1"/>
              </a:buClr>
              <a:buSzPts val="1400"/>
              <a:buFont typeface="Noto Sans Symbols"/>
              <a:buChar char="🞆"/>
            </a:pPr>
            <a:r>
              <a:rPr b="1" i="0" lang="en-US" sz="2000" u="none" cap="none" strike="noStrike">
                <a:solidFill>
                  <a:srgbClr val="C9211E"/>
                </a:solidFill>
                <a:latin typeface="Times New Roman"/>
                <a:ea typeface="Times New Roman"/>
                <a:cs typeface="Times New Roman"/>
                <a:sym typeface="Times New Roman"/>
              </a:rPr>
              <a:t>Software Requirements:</a:t>
            </a:r>
            <a:endParaRPr b="0" i="0" sz="2000" u="none" cap="none" strike="noStrike">
              <a:solidFill>
                <a:schemeClr val="dk1"/>
              </a:solidFill>
              <a:latin typeface="Arial"/>
              <a:ea typeface="Arial"/>
              <a:cs typeface="Arial"/>
              <a:sym typeface="Arial"/>
            </a:endParaRPr>
          </a:p>
          <a:p>
            <a:pPr indent="-324000" lvl="0" marL="432000" marR="0" rtl="0" algn="l">
              <a:lnSpc>
                <a:spcPct val="100000"/>
              </a:lnSpc>
              <a:spcBef>
                <a:spcPts val="1415"/>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Windows 8 or any Linux Distro or MACOS</a:t>
            </a:r>
            <a:endParaRPr b="0" i="0" sz="2000" u="none" cap="none" strike="noStrike">
              <a:solidFill>
                <a:schemeClr val="dk1"/>
              </a:solidFill>
              <a:latin typeface="Arial"/>
              <a:ea typeface="Arial"/>
              <a:cs typeface="Arial"/>
              <a:sym typeface="Arial"/>
            </a:endParaRPr>
          </a:p>
          <a:p>
            <a:pPr indent="-324000" lvl="0" marL="432000" marR="0" rtl="0" algn="l">
              <a:lnSpc>
                <a:spcPct val="100000"/>
              </a:lnSpc>
              <a:spcBef>
                <a:spcPts val="1415"/>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PHP, Apache Server and MySQL Server</a:t>
            </a:r>
            <a:endParaRPr/>
          </a:p>
          <a:p>
            <a:pPr indent="-324000" lvl="0" marL="432000" marR="0" rtl="0" algn="l">
              <a:lnSpc>
                <a:spcPct val="100000"/>
              </a:lnSpc>
              <a:spcBef>
                <a:spcPts val="1415"/>
              </a:spcBef>
              <a:spcAft>
                <a:spcPts val="0"/>
              </a:spcAft>
              <a:buClr>
                <a:srgbClr val="000000"/>
              </a:buClr>
              <a:buSzPts val="900"/>
              <a:buFont typeface="Noto Sans Symbols"/>
              <a:buChar char="●"/>
            </a:pPr>
            <a:r>
              <a:rPr b="0" i="0" lang="en-US" sz="2000" u="none" cap="none" strike="noStrike">
                <a:solidFill>
                  <a:srgbClr val="000000"/>
                </a:solidFill>
                <a:latin typeface="Times New Roman"/>
                <a:ea typeface="Times New Roman"/>
                <a:cs typeface="Times New Roman"/>
                <a:sym typeface="Times New Roman"/>
              </a:rPr>
              <a:t>Any IDE (Code Editor like VS Code) and updated Browser</a:t>
            </a:r>
            <a:endParaRPr b="0" i="0" sz="2000" u="none" cap="none" strike="noStrike">
              <a:solidFill>
                <a:srgbClr val="000000"/>
              </a:solidFill>
              <a:latin typeface="Times New Roman"/>
              <a:ea typeface="Times New Roman"/>
              <a:cs typeface="Times New Roman"/>
              <a:sym typeface="Times New Roman"/>
            </a:endParaRPr>
          </a:p>
        </p:txBody>
      </p:sp>
      <p:sp>
        <p:nvSpPr>
          <p:cNvPr id="167" name="Google Shape;167;p5"/>
          <p:cNvSpPr/>
          <p:nvPr/>
        </p:nvSpPr>
        <p:spPr>
          <a:xfrm>
            <a:off x="8104320" y="5733360"/>
            <a:ext cx="643680" cy="647640"/>
          </a:xfrm>
          <a:custGeom>
            <a:rect b="b" l="l" r="r" t="t"/>
            <a:pathLst>
              <a:path extrusionOk="0" h="120000" w="120000">
                <a:moveTo>
                  <a:pt x="0" y="0"/>
                </a:moveTo>
                <a:lnTo>
                  <a:pt x="120000" y="0"/>
                </a:lnTo>
                <a:lnTo>
                  <a:pt x="120000" y="120000"/>
                </a:lnTo>
                <a:lnTo>
                  <a:pt x="0" y="120000"/>
                </a:lnTo>
                <a:close/>
                <a:moveTo>
                  <a:pt x="60000" y="15275"/>
                </a:moveTo>
                <a:lnTo>
                  <a:pt x="15000" y="60000"/>
                </a:lnTo>
                <a:lnTo>
                  <a:pt x="26250" y="60000"/>
                </a:lnTo>
                <a:lnTo>
                  <a:pt x="26250" y="104725"/>
                </a:lnTo>
                <a:lnTo>
                  <a:pt x="93750" y="104725"/>
                </a:lnTo>
                <a:lnTo>
                  <a:pt x="93750" y="60000"/>
                </a:lnTo>
                <a:lnTo>
                  <a:pt x="105000" y="60000"/>
                </a:lnTo>
                <a:lnTo>
                  <a:pt x="88125" y="43228"/>
                </a:lnTo>
                <a:lnTo>
                  <a:pt x="88125" y="20866"/>
                </a:lnTo>
                <a:lnTo>
                  <a:pt x="76875" y="20866"/>
                </a:lnTo>
                <a:lnTo>
                  <a:pt x="76875" y="32047"/>
                </a:lnTo>
                <a:close/>
              </a:path>
              <a:path extrusionOk="0" fill="darkenLess" h="120000" w="120000">
                <a:moveTo>
                  <a:pt x="88125" y="43228"/>
                </a:moveTo>
                <a:lnTo>
                  <a:pt x="88125" y="20866"/>
                </a:lnTo>
                <a:lnTo>
                  <a:pt x="76875" y="20866"/>
                </a:lnTo>
                <a:lnTo>
                  <a:pt x="76875" y="32047"/>
                </a:lnTo>
                <a:close/>
                <a:moveTo>
                  <a:pt x="26250" y="60000"/>
                </a:moveTo>
                <a:lnTo>
                  <a:pt x="26250" y="104725"/>
                </a:lnTo>
                <a:lnTo>
                  <a:pt x="54375" y="104725"/>
                </a:lnTo>
                <a:lnTo>
                  <a:pt x="54375" y="82362"/>
                </a:lnTo>
                <a:lnTo>
                  <a:pt x="65625" y="82362"/>
                </a:lnTo>
                <a:lnTo>
                  <a:pt x="65625" y="104725"/>
                </a:lnTo>
                <a:lnTo>
                  <a:pt x="93750" y="104725"/>
                </a:lnTo>
                <a:lnTo>
                  <a:pt x="93750" y="60000"/>
                </a:lnTo>
                <a:close/>
              </a:path>
              <a:path extrusionOk="0" fill="darken" h="120000" w="120000">
                <a:moveTo>
                  <a:pt x="60000" y="15275"/>
                </a:moveTo>
                <a:lnTo>
                  <a:pt x="15000" y="60000"/>
                </a:lnTo>
                <a:lnTo>
                  <a:pt x="105000" y="60000"/>
                </a:lnTo>
                <a:close/>
                <a:moveTo>
                  <a:pt x="54375" y="82362"/>
                </a:moveTo>
                <a:lnTo>
                  <a:pt x="65625" y="82362"/>
                </a:lnTo>
                <a:lnTo>
                  <a:pt x="65625" y="104725"/>
                </a:lnTo>
                <a:lnTo>
                  <a:pt x="54375" y="104725"/>
                </a:lnTo>
                <a:close/>
              </a:path>
              <a:path extrusionOk="0" fill="none" h="120000" w="120000">
                <a:moveTo>
                  <a:pt x="60000" y="15275"/>
                </a:moveTo>
                <a:lnTo>
                  <a:pt x="76875" y="32047"/>
                </a:lnTo>
                <a:lnTo>
                  <a:pt x="76875" y="20866"/>
                </a:lnTo>
                <a:lnTo>
                  <a:pt x="88125" y="20866"/>
                </a:lnTo>
                <a:lnTo>
                  <a:pt x="88125" y="43228"/>
                </a:lnTo>
                <a:lnTo>
                  <a:pt x="105000" y="60000"/>
                </a:lnTo>
                <a:lnTo>
                  <a:pt x="93750" y="60000"/>
                </a:lnTo>
                <a:lnTo>
                  <a:pt x="93750" y="104725"/>
                </a:lnTo>
                <a:lnTo>
                  <a:pt x="26250" y="104725"/>
                </a:lnTo>
                <a:lnTo>
                  <a:pt x="26250" y="60000"/>
                </a:lnTo>
                <a:lnTo>
                  <a:pt x="15000" y="60000"/>
                </a:lnTo>
                <a:close/>
                <a:moveTo>
                  <a:pt x="76875" y="32047"/>
                </a:moveTo>
                <a:lnTo>
                  <a:pt x="88125" y="43228"/>
                </a:lnTo>
                <a:moveTo>
                  <a:pt x="93750" y="60000"/>
                </a:moveTo>
                <a:lnTo>
                  <a:pt x="26250" y="60000"/>
                </a:lnTo>
                <a:moveTo>
                  <a:pt x="54375" y="104725"/>
                </a:moveTo>
                <a:lnTo>
                  <a:pt x="54375" y="82362"/>
                </a:lnTo>
                <a:lnTo>
                  <a:pt x="65625" y="82362"/>
                </a:lnTo>
                <a:lnTo>
                  <a:pt x="65625" y="104725"/>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FFD3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2000">
        <p:fade thruBlk="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6"/>
          <p:cNvSpPr txBox="1"/>
          <p:nvPr>
            <p:ph idx="4294967295" type="title"/>
          </p:nvPr>
        </p:nvSpPr>
        <p:spPr>
          <a:xfrm>
            <a:off x="457200" y="274680"/>
            <a:ext cx="7467120" cy="1142640"/>
          </a:xfrm>
          <a:prstGeom prst="rect">
            <a:avLst/>
          </a:prstGeom>
          <a:noFill/>
          <a:ln>
            <a:noFill/>
          </a:ln>
        </p:spPr>
        <p:txBody>
          <a:bodyPr anchorCtr="0" anchor="b" bIns="45000" lIns="90000" spcFirstLastPara="1" rIns="90000" wrap="square" tIns="45000">
            <a:normAutofit/>
          </a:bodyPr>
          <a:lstStyle/>
          <a:p>
            <a:pPr indent="0" lvl="0" marL="0" marR="0" rtl="0" algn="l">
              <a:lnSpc>
                <a:spcPct val="100000"/>
              </a:lnSpc>
              <a:spcBef>
                <a:spcPts val="0"/>
              </a:spcBef>
              <a:spcAft>
                <a:spcPts val="0"/>
              </a:spcAft>
              <a:buClr>
                <a:srgbClr val="575F6D"/>
              </a:buClr>
              <a:buSzPts val="3000"/>
              <a:buFont typeface="Century Schoolbook"/>
              <a:buNone/>
            </a:pPr>
            <a:r>
              <a:rPr b="0" i="0" lang="en-US" sz="3000" u="none" cap="small" strike="noStrike">
                <a:solidFill>
                  <a:srgbClr val="575F6D"/>
                </a:solidFill>
                <a:latin typeface="Century Schoolbook"/>
                <a:ea typeface="Century Schoolbook"/>
                <a:cs typeface="Century Schoolbook"/>
                <a:sym typeface="Century Schoolbook"/>
              </a:rPr>
              <a:t>Modules and its short description</a:t>
            </a:r>
            <a:endParaRPr b="0" i="0" sz="3000" u="none" cap="small" strike="noStrike">
              <a:solidFill>
                <a:srgbClr val="000000"/>
              </a:solidFill>
              <a:latin typeface="Century Schoolbook"/>
              <a:ea typeface="Century Schoolbook"/>
              <a:cs typeface="Century Schoolbook"/>
              <a:sym typeface="Century Schoolbook"/>
            </a:endParaRPr>
          </a:p>
        </p:txBody>
      </p:sp>
      <p:sp>
        <p:nvSpPr>
          <p:cNvPr id="173" name="Google Shape;173;p6"/>
          <p:cNvSpPr txBox="1"/>
          <p:nvPr>
            <p:ph idx="4294967295" type="body"/>
          </p:nvPr>
        </p:nvSpPr>
        <p:spPr>
          <a:xfrm>
            <a:off x="457200" y="1680692"/>
            <a:ext cx="7467120" cy="4329447"/>
          </a:xfrm>
          <a:prstGeom prst="rect">
            <a:avLst/>
          </a:prstGeom>
          <a:noFill/>
          <a:ln>
            <a:noFill/>
          </a:ln>
        </p:spPr>
        <p:txBody>
          <a:bodyPr anchorCtr="0" anchor="t" bIns="45000" lIns="90000" spcFirstLastPara="1" rIns="90000" wrap="square" tIns="45000">
            <a:noAutofit/>
          </a:bodyPr>
          <a:lstStyle/>
          <a:p>
            <a:pPr indent="-327936" lvl="0" marL="327936" marR="0" rtl="0" algn="l">
              <a:spcBef>
                <a:spcPts val="0"/>
              </a:spcBef>
              <a:spcAft>
                <a:spcPts val="0"/>
              </a:spcAft>
              <a:buClr>
                <a:schemeClr val="accent1"/>
              </a:buClr>
              <a:buSzPts val="1680"/>
              <a:buFont typeface="Arial"/>
              <a:buChar char="•"/>
            </a:pPr>
            <a:r>
              <a:rPr b="1" i="0" lang="en-US" sz="2400" u="sng" cap="none" strike="noStrike">
                <a:solidFill>
                  <a:srgbClr val="000000"/>
                </a:solidFill>
                <a:latin typeface="Times New Roman"/>
                <a:ea typeface="Times New Roman"/>
                <a:cs typeface="Times New Roman"/>
                <a:sym typeface="Times New Roman"/>
              </a:rPr>
              <a:t>Admin Module</a:t>
            </a:r>
            <a:r>
              <a:rPr b="1" i="0" lang="en-US" sz="2400" u="none" cap="none" strike="noStrike">
                <a:solidFill>
                  <a:srgbClr val="000000"/>
                </a:solidFill>
                <a:latin typeface="Times New Roman"/>
                <a:ea typeface="Times New Roman"/>
                <a:cs typeface="Times New Roman"/>
                <a:sym typeface="Times New Roman"/>
              </a:rPr>
              <a:t>:</a:t>
            </a:r>
            <a:r>
              <a:rPr b="1" i="0" lang="en-US" sz="2200" u="none" cap="none" strike="noStrike">
                <a:solidFill>
                  <a:srgbClr val="000000"/>
                </a:solidFill>
                <a:latin typeface="Times New Roman"/>
                <a:ea typeface="Times New Roman"/>
                <a:cs typeface="Times New Roman"/>
                <a:sym typeface="Times New Roman"/>
              </a:rPr>
              <a:t> </a:t>
            </a:r>
            <a:r>
              <a:rPr b="0" i="0" lang="en-US" sz="2200" u="none" cap="none" strike="noStrike">
                <a:solidFill>
                  <a:srgbClr val="000000"/>
                </a:solidFill>
                <a:latin typeface="Times New Roman"/>
                <a:ea typeface="Times New Roman"/>
                <a:cs typeface="Times New Roman"/>
                <a:sym typeface="Times New Roman"/>
              </a:rPr>
              <a:t>Admin can manage user, and he can also block user if user will upload some unwanted things in the System. Admin having the only access to verify all media which is upload by the User’s in the System, and when Admin will approve that media then it’ll forwarded.</a:t>
            </a:r>
            <a:endParaRPr/>
          </a:p>
          <a:p>
            <a:pPr indent="-176530" lvl="0" marL="274320" marR="0" rtl="0" algn="l">
              <a:spcBef>
                <a:spcPts val="600"/>
              </a:spcBef>
              <a:spcAft>
                <a:spcPts val="0"/>
              </a:spcAft>
              <a:buClr>
                <a:schemeClr val="accent1"/>
              </a:buClr>
              <a:buSzPts val="1540"/>
              <a:buFont typeface="Noto Sans Symbols"/>
              <a:buNone/>
            </a:pPr>
            <a:r>
              <a:t/>
            </a:r>
            <a:endParaRPr b="0" i="0" sz="2200" u="none" cap="none" strike="noStrike">
              <a:solidFill>
                <a:srgbClr val="000000"/>
              </a:solidFill>
              <a:latin typeface="Times New Roman"/>
              <a:ea typeface="Times New Roman"/>
              <a:cs typeface="Times New Roman"/>
              <a:sym typeface="Times New Roman"/>
            </a:endParaRPr>
          </a:p>
          <a:p>
            <a:pPr indent="-327936" lvl="0" marL="327936" marR="0" rtl="0" algn="l">
              <a:spcBef>
                <a:spcPts val="600"/>
              </a:spcBef>
              <a:spcAft>
                <a:spcPts val="0"/>
              </a:spcAft>
              <a:buClr>
                <a:schemeClr val="accent1"/>
              </a:buClr>
              <a:buSzPts val="1680"/>
              <a:buFont typeface="Arial"/>
              <a:buChar char="•"/>
            </a:pPr>
            <a:r>
              <a:rPr b="1" i="0" lang="en-US" sz="2400" u="sng" cap="none" strike="noStrike">
                <a:solidFill>
                  <a:srgbClr val="000000"/>
                </a:solidFill>
                <a:latin typeface="Times New Roman"/>
                <a:ea typeface="Times New Roman"/>
                <a:cs typeface="Times New Roman"/>
                <a:sym typeface="Times New Roman"/>
              </a:rPr>
              <a:t>User’s Media</a:t>
            </a:r>
            <a:r>
              <a:rPr b="1" i="0" lang="en-US" sz="2400" u="none" cap="none" strike="noStrike">
                <a:solidFill>
                  <a:srgbClr val="000000"/>
                </a:solidFill>
                <a:latin typeface="Times New Roman"/>
                <a:ea typeface="Times New Roman"/>
                <a:cs typeface="Times New Roman"/>
                <a:sym typeface="Times New Roman"/>
              </a:rPr>
              <a:t>:</a:t>
            </a:r>
            <a:r>
              <a:rPr b="1" i="0" lang="en-US" sz="2200" u="none" cap="none" strike="noStrike">
                <a:solidFill>
                  <a:srgbClr val="000000"/>
                </a:solidFill>
                <a:latin typeface="Times New Roman"/>
                <a:ea typeface="Times New Roman"/>
                <a:cs typeface="Times New Roman"/>
                <a:sym typeface="Times New Roman"/>
              </a:rPr>
              <a:t> </a:t>
            </a:r>
            <a:r>
              <a:rPr b="0" i="0" lang="en-US" sz="2200" u="none" cap="none" strike="noStrike">
                <a:solidFill>
                  <a:srgbClr val="000000"/>
                </a:solidFill>
                <a:latin typeface="Times New Roman"/>
                <a:ea typeface="Times New Roman"/>
                <a:cs typeface="Times New Roman"/>
                <a:sym typeface="Times New Roman"/>
              </a:rPr>
              <a:t>User have to first register himself in the System by simply his Name, Email ID or Mobile Number, after that System will automatically generate a USERID for the User and then user have to set password. Now user can easily use all the features of the System.</a:t>
            </a:r>
            <a:endParaRPr b="0" i="0" sz="2200" u="none" cap="none" strike="noStrike">
              <a:solidFill>
                <a:srgbClr val="000000"/>
              </a:solidFill>
              <a:latin typeface="Century Schoolbook"/>
              <a:ea typeface="Century Schoolbook"/>
              <a:cs typeface="Century Schoolbook"/>
              <a:sym typeface="Century Schoolbook"/>
            </a:endParaRPr>
          </a:p>
        </p:txBody>
      </p:sp>
      <p:sp>
        <p:nvSpPr>
          <p:cNvPr id="174" name="Google Shape;174;p6"/>
          <p:cNvSpPr/>
          <p:nvPr/>
        </p:nvSpPr>
        <p:spPr>
          <a:xfrm>
            <a:off x="8104320" y="5733360"/>
            <a:ext cx="643680" cy="647640"/>
          </a:xfrm>
          <a:custGeom>
            <a:rect b="b" l="l" r="r" t="t"/>
            <a:pathLst>
              <a:path extrusionOk="0" h="120000" w="120000">
                <a:moveTo>
                  <a:pt x="0" y="0"/>
                </a:moveTo>
                <a:lnTo>
                  <a:pt x="120000" y="0"/>
                </a:lnTo>
                <a:lnTo>
                  <a:pt x="120000" y="120000"/>
                </a:lnTo>
                <a:lnTo>
                  <a:pt x="0" y="120000"/>
                </a:lnTo>
                <a:close/>
                <a:moveTo>
                  <a:pt x="60000" y="15275"/>
                </a:moveTo>
                <a:lnTo>
                  <a:pt x="15000" y="60000"/>
                </a:lnTo>
                <a:lnTo>
                  <a:pt x="26250" y="60000"/>
                </a:lnTo>
                <a:lnTo>
                  <a:pt x="26250" y="104725"/>
                </a:lnTo>
                <a:lnTo>
                  <a:pt x="93750" y="104725"/>
                </a:lnTo>
                <a:lnTo>
                  <a:pt x="93750" y="60000"/>
                </a:lnTo>
                <a:lnTo>
                  <a:pt x="105000" y="60000"/>
                </a:lnTo>
                <a:lnTo>
                  <a:pt x="88125" y="43228"/>
                </a:lnTo>
                <a:lnTo>
                  <a:pt x="88125" y="20866"/>
                </a:lnTo>
                <a:lnTo>
                  <a:pt x="76875" y="20866"/>
                </a:lnTo>
                <a:lnTo>
                  <a:pt x="76875" y="32047"/>
                </a:lnTo>
                <a:close/>
              </a:path>
              <a:path extrusionOk="0" fill="darkenLess" h="120000" w="120000">
                <a:moveTo>
                  <a:pt x="88125" y="43228"/>
                </a:moveTo>
                <a:lnTo>
                  <a:pt x="88125" y="20866"/>
                </a:lnTo>
                <a:lnTo>
                  <a:pt x="76875" y="20866"/>
                </a:lnTo>
                <a:lnTo>
                  <a:pt x="76875" y="32047"/>
                </a:lnTo>
                <a:close/>
                <a:moveTo>
                  <a:pt x="26250" y="60000"/>
                </a:moveTo>
                <a:lnTo>
                  <a:pt x="26250" y="104725"/>
                </a:lnTo>
                <a:lnTo>
                  <a:pt x="54375" y="104725"/>
                </a:lnTo>
                <a:lnTo>
                  <a:pt x="54375" y="82362"/>
                </a:lnTo>
                <a:lnTo>
                  <a:pt x="65625" y="82362"/>
                </a:lnTo>
                <a:lnTo>
                  <a:pt x="65625" y="104725"/>
                </a:lnTo>
                <a:lnTo>
                  <a:pt x="93750" y="104725"/>
                </a:lnTo>
                <a:lnTo>
                  <a:pt x="93750" y="60000"/>
                </a:lnTo>
                <a:close/>
              </a:path>
              <a:path extrusionOk="0" fill="darken" h="120000" w="120000">
                <a:moveTo>
                  <a:pt x="60000" y="15275"/>
                </a:moveTo>
                <a:lnTo>
                  <a:pt x="15000" y="60000"/>
                </a:lnTo>
                <a:lnTo>
                  <a:pt x="105000" y="60000"/>
                </a:lnTo>
                <a:close/>
                <a:moveTo>
                  <a:pt x="54375" y="82362"/>
                </a:moveTo>
                <a:lnTo>
                  <a:pt x="65625" y="82362"/>
                </a:lnTo>
                <a:lnTo>
                  <a:pt x="65625" y="104725"/>
                </a:lnTo>
                <a:lnTo>
                  <a:pt x="54375" y="104725"/>
                </a:lnTo>
                <a:close/>
              </a:path>
              <a:path extrusionOk="0" fill="none" h="120000" w="120000">
                <a:moveTo>
                  <a:pt x="60000" y="15275"/>
                </a:moveTo>
                <a:lnTo>
                  <a:pt x="76875" y="32047"/>
                </a:lnTo>
                <a:lnTo>
                  <a:pt x="76875" y="20866"/>
                </a:lnTo>
                <a:lnTo>
                  <a:pt x="88125" y="20866"/>
                </a:lnTo>
                <a:lnTo>
                  <a:pt x="88125" y="43228"/>
                </a:lnTo>
                <a:lnTo>
                  <a:pt x="105000" y="60000"/>
                </a:lnTo>
                <a:lnTo>
                  <a:pt x="93750" y="60000"/>
                </a:lnTo>
                <a:lnTo>
                  <a:pt x="93750" y="104725"/>
                </a:lnTo>
                <a:lnTo>
                  <a:pt x="26250" y="104725"/>
                </a:lnTo>
                <a:lnTo>
                  <a:pt x="26250" y="60000"/>
                </a:lnTo>
                <a:lnTo>
                  <a:pt x="15000" y="60000"/>
                </a:lnTo>
                <a:close/>
                <a:moveTo>
                  <a:pt x="76875" y="32047"/>
                </a:moveTo>
                <a:lnTo>
                  <a:pt x="88125" y="43228"/>
                </a:lnTo>
                <a:moveTo>
                  <a:pt x="93750" y="60000"/>
                </a:moveTo>
                <a:lnTo>
                  <a:pt x="26250" y="60000"/>
                </a:lnTo>
                <a:moveTo>
                  <a:pt x="54375" y="104725"/>
                </a:moveTo>
                <a:lnTo>
                  <a:pt x="54375" y="82362"/>
                </a:lnTo>
                <a:lnTo>
                  <a:pt x="65625" y="82362"/>
                </a:lnTo>
                <a:lnTo>
                  <a:pt x="65625" y="104725"/>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FFD3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20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7"/>
          <p:cNvSpPr txBox="1"/>
          <p:nvPr>
            <p:ph type="title"/>
          </p:nvPr>
        </p:nvSpPr>
        <p:spPr>
          <a:xfrm>
            <a:off x="304800" y="188640"/>
            <a:ext cx="8534400" cy="75895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000"/>
              <a:buFont typeface="Century Schoolbook"/>
              <a:buNone/>
            </a:pPr>
            <a:r>
              <a:rPr lang="en-US"/>
              <a:t>Features of Proposed System</a:t>
            </a:r>
            <a:endParaRPr/>
          </a:p>
        </p:txBody>
      </p:sp>
      <p:sp>
        <p:nvSpPr>
          <p:cNvPr id="180" name="Google Shape;180;p7"/>
          <p:cNvSpPr txBox="1"/>
          <p:nvPr>
            <p:ph idx="1" type="body"/>
          </p:nvPr>
        </p:nvSpPr>
        <p:spPr>
          <a:xfrm>
            <a:off x="1403648" y="999310"/>
            <a:ext cx="4032448" cy="5742057"/>
          </a:xfrm>
          <a:prstGeom prst="rect">
            <a:avLst/>
          </a:prstGeom>
          <a:noFill/>
          <a:ln>
            <a:noFill/>
          </a:ln>
        </p:spPr>
        <p:txBody>
          <a:bodyPr anchorCtr="0" anchor="t" bIns="45700" lIns="91425" spcFirstLastPara="1" rIns="91425" wrap="square" tIns="45700">
            <a:normAutofit/>
          </a:bodyPr>
          <a:lstStyle/>
          <a:p>
            <a:pPr indent="-342900" lvl="0" marL="342900" rtl="0" algn="l">
              <a:lnSpc>
                <a:spcPct val="115000"/>
              </a:lnSpc>
              <a:spcBef>
                <a:spcPts val="0"/>
              </a:spcBef>
              <a:spcAft>
                <a:spcPts val="0"/>
              </a:spcAft>
              <a:buSzPts val="1400"/>
              <a:buFont typeface="Century Schoolbook"/>
              <a:buAutoNum type="arabicPeriod"/>
            </a:pPr>
            <a:r>
              <a:rPr b="1" lang="en-US" sz="1800">
                <a:latin typeface="Times New Roman"/>
                <a:ea typeface="Times New Roman"/>
                <a:cs typeface="Times New Roman"/>
                <a:sym typeface="Times New Roman"/>
              </a:rPr>
              <a:t>Secure Login</a:t>
            </a:r>
            <a:endParaRPr sz="1800">
              <a:latin typeface="Calibri"/>
              <a:ea typeface="Calibri"/>
              <a:cs typeface="Calibri"/>
              <a:sym typeface="Calibri"/>
            </a:endParaRPr>
          </a:p>
          <a:p>
            <a:pPr indent="-342900" lvl="0" marL="342900" rtl="0" algn="l">
              <a:lnSpc>
                <a:spcPct val="115000"/>
              </a:lnSpc>
              <a:spcBef>
                <a:spcPts val="600"/>
              </a:spcBef>
              <a:spcAft>
                <a:spcPts val="0"/>
              </a:spcAft>
              <a:buSzPts val="1400"/>
              <a:buFont typeface="Century Schoolbook"/>
              <a:buAutoNum type="arabicPeriod"/>
            </a:pPr>
            <a:r>
              <a:rPr b="1" lang="en-US" sz="1800">
                <a:latin typeface="Times New Roman"/>
                <a:ea typeface="Times New Roman"/>
                <a:cs typeface="Times New Roman"/>
                <a:sym typeface="Times New Roman"/>
              </a:rPr>
              <a:t>Dashboard</a:t>
            </a:r>
            <a:endParaRPr sz="1800">
              <a:latin typeface="Calibri"/>
              <a:ea typeface="Calibri"/>
              <a:cs typeface="Calibri"/>
              <a:sym typeface="Calibri"/>
            </a:endParaRPr>
          </a:p>
          <a:p>
            <a:pPr indent="-342900" lvl="0" marL="342900" rtl="0" algn="l">
              <a:lnSpc>
                <a:spcPct val="115000"/>
              </a:lnSpc>
              <a:spcBef>
                <a:spcPts val="600"/>
              </a:spcBef>
              <a:spcAft>
                <a:spcPts val="0"/>
              </a:spcAft>
              <a:buSzPts val="1400"/>
              <a:buFont typeface="Century Schoolbook"/>
              <a:buAutoNum type="arabicPeriod"/>
            </a:pPr>
            <a:r>
              <a:rPr b="1" lang="en-US" sz="1800">
                <a:latin typeface="Times New Roman"/>
                <a:ea typeface="Times New Roman"/>
                <a:cs typeface="Times New Roman"/>
                <a:sym typeface="Times New Roman"/>
              </a:rPr>
              <a:t>Submit Complaints/Queries</a:t>
            </a:r>
            <a:endParaRPr sz="1800">
              <a:latin typeface="Calibri"/>
              <a:ea typeface="Calibri"/>
              <a:cs typeface="Calibri"/>
              <a:sym typeface="Calibri"/>
            </a:endParaRPr>
          </a:p>
          <a:p>
            <a:pPr indent="-342900" lvl="0" marL="342900" rtl="0" algn="l">
              <a:lnSpc>
                <a:spcPct val="115000"/>
              </a:lnSpc>
              <a:spcBef>
                <a:spcPts val="600"/>
              </a:spcBef>
              <a:spcAft>
                <a:spcPts val="0"/>
              </a:spcAft>
              <a:buSzPts val="1400"/>
              <a:buFont typeface="Century Schoolbook"/>
              <a:buAutoNum type="arabicPeriod"/>
            </a:pPr>
            <a:r>
              <a:rPr b="1" lang="en-US" sz="1800">
                <a:latin typeface="Times New Roman"/>
                <a:ea typeface="Times New Roman"/>
                <a:cs typeface="Times New Roman"/>
                <a:sym typeface="Times New Roman"/>
              </a:rPr>
              <a:t>View Complaints History</a:t>
            </a:r>
            <a:endParaRPr sz="1800">
              <a:latin typeface="Calibri"/>
              <a:ea typeface="Calibri"/>
              <a:cs typeface="Calibri"/>
              <a:sym typeface="Calibri"/>
            </a:endParaRPr>
          </a:p>
          <a:p>
            <a:pPr indent="-342900" lvl="0" marL="342900" rtl="0" algn="l">
              <a:lnSpc>
                <a:spcPct val="115000"/>
              </a:lnSpc>
              <a:spcBef>
                <a:spcPts val="600"/>
              </a:spcBef>
              <a:spcAft>
                <a:spcPts val="0"/>
              </a:spcAft>
              <a:buSzPts val="1400"/>
              <a:buFont typeface="Century Schoolbook"/>
              <a:buAutoNum type="arabicPeriod"/>
            </a:pPr>
            <a:r>
              <a:rPr b="1" lang="en-US" sz="1800">
                <a:latin typeface="Times New Roman"/>
                <a:ea typeface="Times New Roman"/>
                <a:cs typeface="Times New Roman"/>
                <a:sym typeface="Times New Roman"/>
              </a:rPr>
              <a:t>Update Account Details</a:t>
            </a:r>
            <a:endParaRPr sz="1800">
              <a:latin typeface="Calibri"/>
              <a:ea typeface="Calibri"/>
              <a:cs typeface="Calibri"/>
              <a:sym typeface="Calibri"/>
            </a:endParaRPr>
          </a:p>
          <a:p>
            <a:pPr indent="-342900" lvl="0" marL="342900" rtl="0" algn="l">
              <a:lnSpc>
                <a:spcPct val="115000"/>
              </a:lnSpc>
              <a:spcBef>
                <a:spcPts val="600"/>
              </a:spcBef>
              <a:spcAft>
                <a:spcPts val="0"/>
              </a:spcAft>
              <a:buSzPts val="1400"/>
              <a:buFont typeface="Century Schoolbook"/>
              <a:buAutoNum type="arabicPeriod"/>
            </a:pPr>
            <a:r>
              <a:rPr b="1" lang="en-US" sz="1800">
                <a:latin typeface="Times New Roman"/>
                <a:ea typeface="Times New Roman"/>
                <a:cs typeface="Times New Roman"/>
                <a:sym typeface="Times New Roman"/>
              </a:rPr>
              <a:t>Manage Complaints</a:t>
            </a:r>
            <a:endParaRPr sz="1800">
              <a:latin typeface="Calibri"/>
              <a:ea typeface="Calibri"/>
              <a:cs typeface="Calibri"/>
              <a:sym typeface="Calibri"/>
            </a:endParaRPr>
          </a:p>
          <a:p>
            <a:pPr indent="-342900" lvl="0" marL="342900" rtl="0" algn="l">
              <a:lnSpc>
                <a:spcPct val="115000"/>
              </a:lnSpc>
              <a:spcBef>
                <a:spcPts val="600"/>
              </a:spcBef>
              <a:spcAft>
                <a:spcPts val="0"/>
              </a:spcAft>
              <a:buSzPts val="1400"/>
              <a:buFont typeface="Century Schoolbook"/>
              <a:buAutoNum type="arabicPeriod"/>
            </a:pPr>
            <a:r>
              <a:rPr b="1" lang="en-US" sz="1800">
                <a:latin typeface="Times New Roman"/>
                <a:ea typeface="Times New Roman"/>
                <a:cs typeface="Times New Roman"/>
                <a:sym typeface="Times New Roman"/>
              </a:rPr>
              <a:t>View Complaint Details</a:t>
            </a:r>
            <a:endParaRPr sz="1800">
              <a:latin typeface="Calibri"/>
              <a:ea typeface="Calibri"/>
              <a:cs typeface="Calibri"/>
              <a:sym typeface="Calibri"/>
            </a:endParaRPr>
          </a:p>
          <a:p>
            <a:pPr indent="-342900" lvl="0" marL="342900" rtl="0" algn="l">
              <a:lnSpc>
                <a:spcPct val="115000"/>
              </a:lnSpc>
              <a:spcBef>
                <a:spcPts val="600"/>
              </a:spcBef>
              <a:spcAft>
                <a:spcPts val="0"/>
              </a:spcAft>
              <a:buSzPts val="1400"/>
              <a:buFont typeface="Century Schoolbook"/>
              <a:buAutoNum type="arabicPeriod"/>
            </a:pPr>
            <a:r>
              <a:rPr b="1" lang="en-US" sz="1800">
                <a:latin typeface="Times New Roman"/>
                <a:ea typeface="Times New Roman"/>
                <a:cs typeface="Times New Roman"/>
                <a:sym typeface="Times New Roman"/>
              </a:rPr>
              <a:t>Update Complaint Status</a:t>
            </a:r>
            <a:endParaRPr sz="1800">
              <a:latin typeface="Calibri"/>
              <a:ea typeface="Calibri"/>
              <a:cs typeface="Calibri"/>
              <a:sym typeface="Calibri"/>
            </a:endParaRPr>
          </a:p>
          <a:p>
            <a:pPr indent="-342900" lvl="0" marL="342900" rtl="0" algn="l">
              <a:lnSpc>
                <a:spcPct val="115000"/>
              </a:lnSpc>
              <a:spcBef>
                <a:spcPts val="600"/>
              </a:spcBef>
              <a:spcAft>
                <a:spcPts val="0"/>
              </a:spcAft>
              <a:buSzPts val="1400"/>
              <a:buFont typeface="Century Schoolbook"/>
              <a:buAutoNum type="arabicPeriod"/>
            </a:pPr>
            <a:r>
              <a:rPr b="1" lang="en-US" sz="1800">
                <a:latin typeface="Times New Roman"/>
                <a:ea typeface="Times New Roman"/>
                <a:cs typeface="Times New Roman"/>
                <a:sym typeface="Times New Roman"/>
              </a:rPr>
              <a:t>View List of Users</a:t>
            </a:r>
            <a:endParaRPr sz="1800">
              <a:latin typeface="Calibri"/>
              <a:ea typeface="Calibri"/>
              <a:cs typeface="Calibri"/>
              <a:sym typeface="Calibri"/>
            </a:endParaRPr>
          </a:p>
          <a:p>
            <a:pPr indent="-342900" lvl="0" marL="342900" rtl="0" algn="l">
              <a:lnSpc>
                <a:spcPct val="115000"/>
              </a:lnSpc>
              <a:spcBef>
                <a:spcPts val="600"/>
              </a:spcBef>
              <a:spcAft>
                <a:spcPts val="0"/>
              </a:spcAft>
              <a:buSzPts val="1400"/>
              <a:buFont typeface="Century Schoolbook"/>
              <a:buAutoNum type="arabicPeriod"/>
            </a:pPr>
            <a:r>
              <a:rPr b="1" lang="en-US" sz="1800">
                <a:latin typeface="Times New Roman"/>
                <a:ea typeface="Times New Roman"/>
                <a:cs typeface="Times New Roman"/>
                <a:sym typeface="Times New Roman"/>
              </a:rPr>
              <a:t>Manage Category</a:t>
            </a:r>
            <a:endParaRPr/>
          </a:p>
          <a:p>
            <a:pPr indent="-342900" lvl="0" marL="342900" rtl="0" algn="l">
              <a:lnSpc>
                <a:spcPct val="115000"/>
              </a:lnSpc>
              <a:spcBef>
                <a:spcPts val="600"/>
              </a:spcBef>
              <a:spcAft>
                <a:spcPts val="0"/>
              </a:spcAft>
              <a:buSzPts val="1400"/>
              <a:buFont typeface="Century Schoolbook"/>
              <a:buAutoNum type="arabicPeriod"/>
            </a:pPr>
            <a:r>
              <a:rPr b="1" lang="en-US" sz="1800">
                <a:latin typeface="Times New Roman"/>
                <a:ea typeface="Times New Roman"/>
                <a:cs typeface="Times New Roman"/>
                <a:sym typeface="Times New Roman"/>
              </a:rPr>
              <a:t>Manage Sub-Category</a:t>
            </a:r>
            <a:endParaRPr sz="1800">
              <a:latin typeface="Calibri"/>
              <a:ea typeface="Calibri"/>
              <a:cs typeface="Calibri"/>
              <a:sym typeface="Calibri"/>
            </a:endParaRPr>
          </a:p>
          <a:p>
            <a:pPr indent="-342900" lvl="0" marL="342900" rtl="0" algn="l">
              <a:lnSpc>
                <a:spcPct val="115000"/>
              </a:lnSpc>
              <a:spcBef>
                <a:spcPts val="600"/>
              </a:spcBef>
              <a:spcAft>
                <a:spcPts val="0"/>
              </a:spcAft>
              <a:buSzPts val="1400"/>
              <a:buFont typeface="Century Schoolbook"/>
              <a:buAutoNum type="arabicPeriod"/>
            </a:pPr>
            <a:r>
              <a:rPr b="1" lang="en-US" sz="1800">
                <a:latin typeface="Times New Roman"/>
                <a:ea typeface="Times New Roman"/>
                <a:cs typeface="Times New Roman"/>
                <a:sym typeface="Times New Roman"/>
              </a:rPr>
              <a:t>Manage State</a:t>
            </a:r>
            <a:endParaRPr sz="1800">
              <a:latin typeface="Calibri"/>
              <a:ea typeface="Calibri"/>
              <a:cs typeface="Calibri"/>
              <a:sym typeface="Calibri"/>
            </a:endParaRPr>
          </a:p>
          <a:p>
            <a:pPr indent="-342900" lvl="0" marL="342900" rtl="0" algn="l">
              <a:lnSpc>
                <a:spcPct val="115000"/>
              </a:lnSpc>
              <a:spcBef>
                <a:spcPts val="600"/>
              </a:spcBef>
              <a:spcAft>
                <a:spcPts val="0"/>
              </a:spcAft>
              <a:buSzPts val="1400"/>
              <a:buFont typeface="Century Schoolbook"/>
              <a:buAutoNum type="arabicPeriod"/>
            </a:pPr>
            <a:r>
              <a:rPr b="1" lang="en-US" sz="1800">
                <a:latin typeface="Times New Roman"/>
                <a:ea typeface="Times New Roman"/>
                <a:cs typeface="Times New Roman"/>
                <a:sym typeface="Times New Roman"/>
              </a:rPr>
              <a:t>View Users Login Logs</a:t>
            </a:r>
            <a:endParaRPr sz="1800">
              <a:latin typeface="Calibri"/>
              <a:ea typeface="Calibri"/>
              <a:cs typeface="Calibri"/>
              <a:sym typeface="Calibri"/>
            </a:endParaRPr>
          </a:p>
          <a:p>
            <a:pPr indent="-342900" lvl="0" marL="342900" rtl="0" algn="l">
              <a:lnSpc>
                <a:spcPct val="115000"/>
              </a:lnSpc>
              <a:spcBef>
                <a:spcPts val="600"/>
              </a:spcBef>
              <a:spcAft>
                <a:spcPts val="0"/>
              </a:spcAft>
              <a:buSzPts val="1400"/>
              <a:buFont typeface="Century Schoolbook"/>
              <a:buAutoNum type="arabicPeriod"/>
            </a:pPr>
            <a:r>
              <a:rPr b="1" lang="en-US" sz="1800">
                <a:latin typeface="Times New Roman"/>
                <a:ea typeface="Times New Roman"/>
                <a:cs typeface="Times New Roman"/>
                <a:sym typeface="Times New Roman"/>
              </a:rPr>
              <a:t>Update Account Password</a:t>
            </a:r>
            <a:endParaRPr sz="1800">
              <a:latin typeface="Calibri"/>
              <a:ea typeface="Calibri"/>
              <a:cs typeface="Calibri"/>
              <a:sym typeface="Calibri"/>
            </a:endParaRPr>
          </a:p>
          <a:p>
            <a:pPr indent="-254000" lvl="0" marL="342900" rtl="0" algn="l">
              <a:lnSpc>
                <a:spcPct val="115000"/>
              </a:lnSpc>
              <a:spcBef>
                <a:spcPts val="1600"/>
              </a:spcBef>
              <a:spcAft>
                <a:spcPts val="0"/>
              </a:spcAft>
              <a:buSzPts val="1400"/>
              <a:buFont typeface="Century Schoolbook"/>
              <a:buNone/>
            </a:pPr>
            <a:r>
              <a:t/>
            </a:r>
            <a:endParaRPr sz="1800">
              <a:latin typeface="Calibri"/>
              <a:ea typeface="Calibri"/>
              <a:cs typeface="Calibri"/>
              <a:sym typeface="Calibri"/>
            </a:endParaRPr>
          </a:p>
        </p:txBody>
      </p:sp>
      <p:sp>
        <p:nvSpPr>
          <p:cNvPr id="181" name="Google Shape;181;p7">
            <a:hlinkClick action="ppaction://hlinksldjump" r:id="rId3"/>
          </p:cNvPr>
          <p:cNvSpPr/>
          <p:nvPr/>
        </p:nvSpPr>
        <p:spPr>
          <a:xfrm>
            <a:off x="8104382" y="5733256"/>
            <a:ext cx="644082" cy="648072"/>
          </a:xfrm>
          <a:custGeom>
            <a:rect b="b" l="l" r="r" t="t"/>
            <a:pathLst>
              <a:path extrusionOk="0" h="120000" w="120000">
                <a:moveTo>
                  <a:pt x="0" y="0"/>
                </a:moveTo>
                <a:lnTo>
                  <a:pt x="120000" y="0"/>
                </a:lnTo>
                <a:lnTo>
                  <a:pt x="120000" y="120000"/>
                </a:lnTo>
                <a:lnTo>
                  <a:pt x="0" y="120000"/>
                </a:lnTo>
                <a:close/>
                <a:moveTo>
                  <a:pt x="60000" y="15277"/>
                </a:moveTo>
                <a:lnTo>
                  <a:pt x="15000" y="60000"/>
                </a:lnTo>
                <a:lnTo>
                  <a:pt x="26250" y="60000"/>
                </a:lnTo>
                <a:lnTo>
                  <a:pt x="26250" y="104723"/>
                </a:lnTo>
                <a:lnTo>
                  <a:pt x="93750" y="104723"/>
                </a:lnTo>
                <a:lnTo>
                  <a:pt x="93750" y="60000"/>
                </a:lnTo>
                <a:lnTo>
                  <a:pt x="105000" y="60000"/>
                </a:lnTo>
                <a:lnTo>
                  <a:pt x="88125" y="43229"/>
                </a:lnTo>
                <a:lnTo>
                  <a:pt x="88125" y="20867"/>
                </a:lnTo>
                <a:lnTo>
                  <a:pt x="76875" y="20867"/>
                </a:lnTo>
                <a:lnTo>
                  <a:pt x="76875" y="32048"/>
                </a:lnTo>
                <a:close/>
              </a:path>
              <a:path extrusionOk="0" fill="darkenLess" h="120000" w="120000">
                <a:moveTo>
                  <a:pt x="88125" y="43229"/>
                </a:moveTo>
                <a:lnTo>
                  <a:pt x="88125" y="20867"/>
                </a:lnTo>
                <a:lnTo>
                  <a:pt x="76875" y="20867"/>
                </a:lnTo>
                <a:lnTo>
                  <a:pt x="76875" y="32048"/>
                </a:lnTo>
                <a:close/>
                <a:moveTo>
                  <a:pt x="26250" y="60000"/>
                </a:moveTo>
                <a:lnTo>
                  <a:pt x="26250" y="104723"/>
                </a:lnTo>
                <a:lnTo>
                  <a:pt x="54375" y="104723"/>
                </a:lnTo>
                <a:lnTo>
                  <a:pt x="54375" y="82361"/>
                </a:lnTo>
                <a:lnTo>
                  <a:pt x="65625" y="82361"/>
                </a:lnTo>
                <a:lnTo>
                  <a:pt x="65625" y="104723"/>
                </a:lnTo>
                <a:lnTo>
                  <a:pt x="93750" y="104723"/>
                </a:lnTo>
                <a:lnTo>
                  <a:pt x="93750" y="60000"/>
                </a:lnTo>
                <a:close/>
              </a:path>
              <a:path extrusionOk="0" fill="darken" h="120000" w="120000">
                <a:moveTo>
                  <a:pt x="60000" y="15277"/>
                </a:moveTo>
                <a:lnTo>
                  <a:pt x="15000" y="60000"/>
                </a:lnTo>
                <a:lnTo>
                  <a:pt x="105000" y="60000"/>
                </a:lnTo>
                <a:close/>
                <a:moveTo>
                  <a:pt x="54375" y="82361"/>
                </a:moveTo>
                <a:lnTo>
                  <a:pt x="65625" y="82361"/>
                </a:lnTo>
                <a:lnTo>
                  <a:pt x="65625" y="104723"/>
                </a:lnTo>
                <a:lnTo>
                  <a:pt x="54375" y="104723"/>
                </a:lnTo>
                <a:close/>
              </a:path>
              <a:path extrusionOk="0" fill="none" h="120000" w="120000">
                <a:moveTo>
                  <a:pt x="60000" y="15277"/>
                </a:moveTo>
                <a:lnTo>
                  <a:pt x="76875" y="32048"/>
                </a:lnTo>
                <a:lnTo>
                  <a:pt x="76875" y="20867"/>
                </a:lnTo>
                <a:lnTo>
                  <a:pt x="88125" y="20867"/>
                </a:lnTo>
                <a:lnTo>
                  <a:pt x="88125" y="43229"/>
                </a:lnTo>
                <a:lnTo>
                  <a:pt x="105000" y="60000"/>
                </a:lnTo>
                <a:lnTo>
                  <a:pt x="93750" y="60000"/>
                </a:lnTo>
                <a:lnTo>
                  <a:pt x="93750" y="104723"/>
                </a:lnTo>
                <a:lnTo>
                  <a:pt x="26250" y="104723"/>
                </a:lnTo>
                <a:lnTo>
                  <a:pt x="26250" y="60000"/>
                </a:lnTo>
                <a:lnTo>
                  <a:pt x="15000" y="60000"/>
                </a:lnTo>
                <a:close/>
                <a:moveTo>
                  <a:pt x="76875" y="32048"/>
                </a:moveTo>
                <a:lnTo>
                  <a:pt x="88125" y="43229"/>
                </a:lnTo>
                <a:moveTo>
                  <a:pt x="93750" y="60000"/>
                </a:moveTo>
                <a:lnTo>
                  <a:pt x="26250" y="60000"/>
                </a:lnTo>
                <a:moveTo>
                  <a:pt x="54375" y="104723"/>
                </a:moveTo>
                <a:lnTo>
                  <a:pt x="54375" y="82361"/>
                </a:lnTo>
                <a:lnTo>
                  <a:pt x="65625" y="82361"/>
                </a:lnTo>
                <a:lnTo>
                  <a:pt x="65625" y="104723"/>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Schoolbook"/>
              <a:ea typeface="Century Schoolbook"/>
              <a:cs typeface="Century Schoolbook"/>
              <a:sym typeface="Century Schoolboo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idx="4294967295" type="title"/>
          </p:nvPr>
        </p:nvSpPr>
        <p:spPr>
          <a:xfrm>
            <a:off x="457200" y="274680"/>
            <a:ext cx="7467120" cy="1142640"/>
          </a:xfrm>
          <a:prstGeom prst="rect">
            <a:avLst/>
          </a:prstGeom>
          <a:noFill/>
          <a:ln>
            <a:noFill/>
          </a:ln>
        </p:spPr>
        <p:txBody>
          <a:bodyPr anchorCtr="0" anchor="b" bIns="45000" lIns="90000" spcFirstLastPara="1" rIns="90000" wrap="square" tIns="45000">
            <a:normAutofit/>
          </a:bodyPr>
          <a:lstStyle/>
          <a:p>
            <a:pPr indent="0" lvl="0" marL="0" marR="0" rtl="0" algn="l">
              <a:lnSpc>
                <a:spcPct val="100000"/>
              </a:lnSpc>
              <a:spcBef>
                <a:spcPts val="0"/>
              </a:spcBef>
              <a:spcAft>
                <a:spcPts val="0"/>
              </a:spcAft>
              <a:buClr>
                <a:srgbClr val="575F6D"/>
              </a:buClr>
              <a:buSzPts val="3000"/>
              <a:buFont typeface="Century Schoolbook"/>
              <a:buNone/>
            </a:pPr>
            <a:r>
              <a:rPr b="0" i="0" lang="en-US" sz="3000" u="none" cap="small" strike="noStrike">
                <a:solidFill>
                  <a:srgbClr val="575F6D"/>
                </a:solidFill>
                <a:latin typeface="Century Schoolbook"/>
                <a:ea typeface="Century Schoolbook"/>
                <a:cs typeface="Century Schoolbook"/>
                <a:sym typeface="Century Schoolbook"/>
              </a:rPr>
              <a:t>Limitations of proposed system</a:t>
            </a:r>
            <a:endParaRPr b="0" i="0" sz="3000" u="none" cap="small" strike="noStrike">
              <a:solidFill>
                <a:srgbClr val="000000"/>
              </a:solidFill>
              <a:latin typeface="Century Schoolbook"/>
              <a:ea typeface="Century Schoolbook"/>
              <a:cs typeface="Century Schoolbook"/>
              <a:sym typeface="Century Schoolbook"/>
            </a:endParaRPr>
          </a:p>
        </p:txBody>
      </p:sp>
      <p:sp>
        <p:nvSpPr>
          <p:cNvPr id="187" name="Google Shape;187;p8"/>
          <p:cNvSpPr txBox="1"/>
          <p:nvPr>
            <p:ph idx="4294967295" type="body"/>
          </p:nvPr>
        </p:nvSpPr>
        <p:spPr>
          <a:xfrm>
            <a:off x="457200" y="1801432"/>
            <a:ext cx="7467120" cy="3417194"/>
          </a:xfrm>
          <a:prstGeom prst="rect">
            <a:avLst/>
          </a:prstGeom>
          <a:noFill/>
          <a:ln>
            <a:noFill/>
          </a:ln>
        </p:spPr>
        <p:txBody>
          <a:bodyPr anchorCtr="0" anchor="t" bIns="45000" lIns="90000" spcFirstLastPara="1" rIns="90000" wrap="square" tIns="45000">
            <a:noAutofit/>
          </a:bodyPr>
          <a:lstStyle/>
          <a:p>
            <a:pPr indent="-349965" lvl="0" marL="349965" marR="0" rtl="0" algn="l">
              <a:lnSpc>
                <a:spcPct val="100000"/>
              </a:lnSpc>
              <a:spcBef>
                <a:spcPts val="0"/>
              </a:spcBef>
              <a:spcAft>
                <a:spcPts val="0"/>
              </a:spcAft>
              <a:buClr>
                <a:schemeClr val="accent1"/>
              </a:buClr>
              <a:buSzPts val="1680"/>
              <a:buFont typeface="Arial"/>
              <a:buChar char="•"/>
            </a:pPr>
            <a:r>
              <a:rPr b="0" i="0" lang="en-US" sz="2400" u="none" cap="none" strike="noStrike">
                <a:solidFill>
                  <a:srgbClr val="000000"/>
                </a:solidFill>
                <a:latin typeface="Century Schoolbook"/>
                <a:ea typeface="Century Schoolbook"/>
                <a:cs typeface="Century Schoolbook"/>
                <a:sym typeface="Century Schoolbook"/>
              </a:rPr>
              <a:t>In this System there is no any automation's for checking the media.</a:t>
            </a:r>
            <a:endParaRPr b="0" i="0" sz="2400" u="none" cap="none" strike="noStrike">
              <a:solidFill>
                <a:srgbClr val="000000"/>
              </a:solidFill>
              <a:latin typeface="Century Schoolbook"/>
              <a:ea typeface="Century Schoolbook"/>
              <a:cs typeface="Century Schoolbook"/>
              <a:sym typeface="Century Schoolbook"/>
            </a:endParaRPr>
          </a:p>
          <a:p>
            <a:pPr indent="-349965" lvl="0" marL="349965" marR="0" rtl="0" algn="l">
              <a:lnSpc>
                <a:spcPct val="100000"/>
              </a:lnSpc>
              <a:spcBef>
                <a:spcPts val="600"/>
              </a:spcBef>
              <a:spcAft>
                <a:spcPts val="0"/>
              </a:spcAft>
              <a:buClr>
                <a:schemeClr val="accent1"/>
              </a:buClr>
              <a:buSzPts val="1680"/>
              <a:buFont typeface="Arial"/>
              <a:buChar char="•"/>
            </a:pPr>
            <a:r>
              <a:rPr b="0" i="0" lang="en-US" sz="2400" u="none" cap="none" strike="noStrike">
                <a:solidFill>
                  <a:srgbClr val="000000"/>
                </a:solidFill>
                <a:latin typeface="Century Schoolbook"/>
                <a:ea typeface="Century Schoolbook"/>
                <a:cs typeface="Century Schoolbook"/>
                <a:sym typeface="Century Schoolbook"/>
              </a:rPr>
              <a:t>There is not a good UI  in this System, that loose interest of user’s to use this System.</a:t>
            </a:r>
            <a:endParaRPr/>
          </a:p>
          <a:p>
            <a:pPr indent="-349965" lvl="0" marL="349965" marR="0" rtl="0" algn="l">
              <a:lnSpc>
                <a:spcPct val="100000"/>
              </a:lnSpc>
              <a:spcBef>
                <a:spcPts val="600"/>
              </a:spcBef>
              <a:spcAft>
                <a:spcPts val="0"/>
              </a:spcAft>
              <a:buClr>
                <a:schemeClr val="accent1"/>
              </a:buClr>
              <a:buSzPts val="1680"/>
              <a:buFont typeface="Arial"/>
              <a:buChar char="•"/>
            </a:pPr>
            <a:r>
              <a:rPr b="0" i="0" lang="en-US" sz="2400" u="none" cap="none" strike="noStrike">
                <a:solidFill>
                  <a:srgbClr val="000000"/>
                </a:solidFill>
                <a:latin typeface="Century Schoolbook"/>
                <a:ea typeface="Century Schoolbook"/>
                <a:cs typeface="Century Schoolbook"/>
                <a:sym typeface="Century Schoolbook"/>
              </a:rPr>
              <a:t>System is very slow due to use of low quality server.</a:t>
            </a:r>
            <a:endParaRPr/>
          </a:p>
          <a:p>
            <a:pPr indent="-349965" lvl="0" marL="349965" marR="0" rtl="0" algn="l">
              <a:lnSpc>
                <a:spcPct val="100000"/>
              </a:lnSpc>
              <a:spcBef>
                <a:spcPts val="600"/>
              </a:spcBef>
              <a:spcAft>
                <a:spcPts val="0"/>
              </a:spcAft>
              <a:buClr>
                <a:schemeClr val="accent1"/>
              </a:buClr>
              <a:buSzPts val="1680"/>
              <a:buFont typeface="Arial"/>
              <a:buChar char="•"/>
            </a:pPr>
            <a:r>
              <a:rPr b="0" i="0" lang="en-US" sz="2400" u="none" cap="none" strike="noStrike">
                <a:solidFill>
                  <a:srgbClr val="000000"/>
                </a:solidFill>
                <a:latin typeface="Century Schoolbook"/>
                <a:ea typeface="Century Schoolbook"/>
                <a:cs typeface="Century Schoolbook"/>
                <a:sym typeface="Century Schoolbook"/>
              </a:rPr>
              <a:t>Thus this system is online so user have to a good internet connection to use this System.</a:t>
            </a:r>
            <a:endParaRPr/>
          </a:p>
        </p:txBody>
      </p:sp>
      <p:sp>
        <p:nvSpPr>
          <p:cNvPr id="188" name="Google Shape;188;p8"/>
          <p:cNvSpPr/>
          <p:nvPr/>
        </p:nvSpPr>
        <p:spPr>
          <a:xfrm>
            <a:off x="8104320" y="5733360"/>
            <a:ext cx="643680" cy="647640"/>
          </a:xfrm>
          <a:custGeom>
            <a:rect b="b" l="l" r="r" t="t"/>
            <a:pathLst>
              <a:path extrusionOk="0" h="120000" w="120000">
                <a:moveTo>
                  <a:pt x="0" y="0"/>
                </a:moveTo>
                <a:lnTo>
                  <a:pt x="120000" y="0"/>
                </a:lnTo>
                <a:lnTo>
                  <a:pt x="120000" y="120000"/>
                </a:lnTo>
                <a:lnTo>
                  <a:pt x="0" y="120000"/>
                </a:lnTo>
                <a:close/>
                <a:moveTo>
                  <a:pt x="60000" y="15275"/>
                </a:moveTo>
                <a:lnTo>
                  <a:pt x="15000" y="60000"/>
                </a:lnTo>
                <a:lnTo>
                  <a:pt x="26250" y="60000"/>
                </a:lnTo>
                <a:lnTo>
                  <a:pt x="26250" y="104725"/>
                </a:lnTo>
                <a:lnTo>
                  <a:pt x="93750" y="104725"/>
                </a:lnTo>
                <a:lnTo>
                  <a:pt x="93750" y="60000"/>
                </a:lnTo>
                <a:lnTo>
                  <a:pt x="105000" y="60000"/>
                </a:lnTo>
                <a:lnTo>
                  <a:pt x="88125" y="43228"/>
                </a:lnTo>
                <a:lnTo>
                  <a:pt x="88125" y="20866"/>
                </a:lnTo>
                <a:lnTo>
                  <a:pt x="76875" y="20866"/>
                </a:lnTo>
                <a:lnTo>
                  <a:pt x="76875" y="32047"/>
                </a:lnTo>
                <a:close/>
              </a:path>
              <a:path extrusionOk="0" fill="darkenLess" h="120000" w="120000">
                <a:moveTo>
                  <a:pt x="88125" y="43228"/>
                </a:moveTo>
                <a:lnTo>
                  <a:pt x="88125" y="20866"/>
                </a:lnTo>
                <a:lnTo>
                  <a:pt x="76875" y="20866"/>
                </a:lnTo>
                <a:lnTo>
                  <a:pt x="76875" y="32047"/>
                </a:lnTo>
                <a:close/>
                <a:moveTo>
                  <a:pt x="26250" y="60000"/>
                </a:moveTo>
                <a:lnTo>
                  <a:pt x="26250" y="104725"/>
                </a:lnTo>
                <a:lnTo>
                  <a:pt x="54375" y="104725"/>
                </a:lnTo>
                <a:lnTo>
                  <a:pt x="54375" y="82362"/>
                </a:lnTo>
                <a:lnTo>
                  <a:pt x="65625" y="82362"/>
                </a:lnTo>
                <a:lnTo>
                  <a:pt x="65625" y="104725"/>
                </a:lnTo>
                <a:lnTo>
                  <a:pt x="93750" y="104725"/>
                </a:lnTo>
                <a:lnTo>
                  <a:pt x="93750" y="60000"/>
                </a:lnTo>
                <a:close/>
              </a:path>
              <a:path extrusionOk="0" fill="darken" h="120000" w="120000">
                <a:moveTo>
                  <a:pt x="60000" y="15275"/>
                </a:moveTo>
                <a:lnTo>
                  <a:pt x="15000" y="60000"/>
                </a:lnTo>
                <a:lnTo>
                  <a:pt x="105000" y="60000"/>
                </a:lnTo>
                <a:close/>
                <a:moveTo>
                  <a:pt x="54375" y="82362"/>
                </a:moveTo>
                <a:lnTo>
                  <a:pt x="65625" y="82362"/>
                </a:lnTo>
                <a:lnTo>
                  <a:pt x="65625" y="104725"/>
                </a:lnTo>
                <a:lnTo>
                  <a:pt x="54375" y="104725"/>
                </a:lnTo>
                <a:close/>
              </a:path>
              <a:path extrusionOk="0" fill="none" h="120000" w="120000">
                <a:moveTo>
                  <a:pt x="60000" y="15275"/>
                </a:moveTo>
                <a:lnTo>
                  <a:pt x="76875" y="32047"/>
                </a:lnTo>
                <a:lnTo>
                  <a:pt x="76875" y="20866"/>
                </a:lnTo>
                <a:lnTo>
                  <a:pt x="88125" y="20866"/>
                </a:lnTo>
                <a:lnTo>
                  <a:pt x="88125" y="43228"/>
                </a:lnTo>
                <a:lnTo>
                  <a:pt x="105000" y="60000"/>
                </a:lnTo>
                <a:lnTo>
                  <a:pt x="93750" y="60000"/>
                </a:lnTo>
                <a:lnTo>
                  <a:pt x="93750" y="104725"/>
                </a:lnTo>
                <a:lnTo>
                  <a:pt x="26250" y="104725"/>
                </a:lnTo>
                <a:lnTo>
                  <a:pt x="26250" y="60000"/>
                </a:lnTo>
                <a:lnTo>
                  <a:pt x="15000" y="60000"/>
                </a:lnTo>
                <a:close/>
                <a:moveTo>
                  <a:pt x="76875" y="32047"/>
                </a:moveTo>
                <a:lnTo>
                  <a:pt x="88125" y="43228"/>
                </a:lnTo>
                <a:moveTo>
                  <a:pt x="93750" y="60000"/>
                </a:moveTo>
                <a:lnTo>
                  <a:pt x="26250" y="60000"/>
                </a:lnTo>
                <a:moveTo>
                  <a:pt x="54375" y="104725"/>
                </a:moveTo>
                <a:lnTo>
                  <a:pt x="54375" y="82362"/>
                </a:lnTo>
                <a:lnTo>
                  <a:pt x="65625" y="82362"/>
                </a:lnTo>
                <a:lnTo>
                  <a:pt x="65625" y="104725"/>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FFD3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2000">
        <p:push/>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idx="4294967295" type="title"/>
          </p:nvPr>
        </p:nvSpPr>
        <p:spPr>
          <a:xfrm>
            <a:off x="457200" y="274680"/>
            <a:ext cx="7467120" cy="1142640"/>
          </a:xfrm>
          <a:prstGeom prst="rect">
            <a:avLst/>
          </a:prstGeom>
          <a:noFill/>
          <a:ln>
            <a:noFill/>
          </a:ln>
        </p:spPr>
        <p:txBody>
          <a:bodyPr anchorCtr="0" anchor="b" bIns="45000" lIns="90000" spcFirstLastPara="1" rIns="90000" wrap="square" tIns="45000">
            <a:normAutofit/>
          </a:bodyPr>
          <a:lstStyle/>
          <a:p>
            <a:pPr indent="0" lvl="0" marL="0" marR="0" rtl="0" algn="l">
              <a:lnSpc>
                <a:spcPct val="100000"/>
              </a:lnSpc>
              <a:spcBef>
                <a:spcPts val="0"/>
              </a:spcBef>
              <a:spcAft>
                <a:spcPts val="0"/>
              </a:spcAft>
              <a:buClr>
                <a:srgbClr val="575F6D"/>
              </a:buClr>
              <a:buSzPts val="3000"/>
              <a:buFont typeface="Century Schoolbook"/>
              <a:buNone/>
            </a:pPr>
            <a:r>
              <a:rPr b="0" i="0" lang="en-US" sz="3000" u="none" cap="small" strike="noStrike">
                <a:solidFill>
                  <a:srgbClr val="575F6D"/>
                </a:solidFill>
                <a:latin typeface="Century Schoolbook"/>
                <a:ea typeface="Century Schoolbook"/>
                <a:cs typeface="Century Schoolbook"/>
                <a:sym typeface="Century Schoolbook"/>
              </a:rPr>
              <a:t>Users and their role description</a:t>
            </a:r>
            <a:endParaRPr b="0" i="0" sz="3000" u="none" cap="small" strike="noStrike">
              <a:solidFill>
                <a:srgbClr val="000000"/>
              </a:solidFill>
              <a:latin typeface="Century Schoolbook"/>
              <a:ea typeface="Century Schoolbook"/>
              <a:cs typeface="Century Schoolbook"/>
              <a:sym typeface="Century Schoolbook"/>
            </a:endParaRPr>
          </a:p>
        </p:txBody>
      </p:sp>
      <p:sp>
        <p:nvSpPr>
          <p:cNvPr id="194" name="Google Shape;194;p9"/>
          <p:cNvSpPr txBox="1"/>
          <p:nvPr>
            <p:ph idx="4294967295" type="body"/>
          </p:nvPr>
        </p:nvSpPr>
        <p:spPr>
          <a:xfrm>
            <a:off x="457200" y="1720939"/>
            <a:ext cx="7467120" cy="4181877"/>
          </a:xfrm>
          <a:prstGeom prst="rect">
            <a:avLst/>
          </a:prstGeom>
          <a:noFill/>
          <a:ln>
            <a:noFill/>
          </a:ln>
        </p:spPr>
        <p:txBody>
          <a:bodyPr anchorCtr="0" anchor="t" bIns="45000" lIns="90000" spcFirstLastPara="1" rIns="90000" wrap="square" tIns="45000">
            <a:noAutofit/>
          </a:bodyPr>
          <a:lstStyle/>
          <a:p>
            <a:pPr indent="-349965" lvl="0" marL="349965" marR="0" rtl="0" algn="l">
              <a:spcBef>
                <a:spcPts val="0"/>
              </a:spcBef>
              <a:spcAft>
                <a:spcPts val="0"/>
              </a:spcAft>
              <a:buClr>
                <a:schemeClr val="accent1"/>
              </a:buClr>
              <a:buSzPts val="1680"/>
              <a:buFont typeface="Arial"/>
              <a:buChar char="•"/>
            </a:pPr>
            <a:r>
              <a:rPr b="0" i="0" lang="en-US" sz="2400" u="none" cap="none" strike="noStrike">
                <a:solidFill>
                  <a:srgbClr val="000000"/>
                </a:solidFill>
                <a:latin typeface="Times New Roman"/>
                <a:ea typeface="Times New Roman"/>
                <a:cs typeface="Times New Roman"/>
                <a:sym typeface="Times New Roman"/>
              </a:rPr>
              <a:t>Once User register himself/herself in the System, he having a Option to upload media and after that User have to specify incident place by which local police can easily verify the incident and arrest the accused.</a:t>
            </a:r>
            <a:endParaRPr b="0" i="0" sz="2400" u="none" cap="none" strike="noStrike">
              <a:solidFill>
                <a:srgbClr val="000000"/>
              </a:solidFill>
              <a:latin typeface="Times New Roman"/>
              <a:ea typeface="Times New Roman"/>
              <a:cs typeface="Times New Roman"/>
              <a:sym typeface="Times New Roman"/>
            </a:endParaRPr>
          </a:p>
          <a:p>
            <a:pPr indent="-349965" lvl="0" marL="349965" marR="0" rtl="0" algn="l">
              <a:spcBef>
                <a:spcPts val="600"/>
              </a:spcBef>
              <a:spcAft>
                <a:spcPts val="0"/>
              </a:spcAft>
              <a:buClr>
                <a:schemeClr val="accent1"/>
              </a:buClr>
              <a:buSzPts val="1680"/>
              <a:buFont typeface="Arial"/>
              <a:buChar char="•"/>
            </a:pPr>
            <a:r>
              <a:rPr b="0" i="0" lang="en-US" sz="2400" u="none" cap="none" strike="noStrike">
                <a:solidFill>
                  <a:srgbClr val="000000"/>
                </a:solidFill>
                <a:latin typeface="Times New Roman"/>
                <a:ea typeface="Times New Roman"/>
                <a:cs typeface="Times New Roman"/>
                <a:sym typeface="Times New Roman"/>
              </a:rPr>
              <a:t>If user’s will take this serious then it’ll really brings a lot of change in the Society.</a:t>
            </a:r>
            <a:endParaRPr/>
          </a:p>
          <a:p>
            <a:pPr indent="-349965" lvl="0" marL="349965" marR="0" rtl="0" algn="l">
              <a:spcBef>
                <a:spcPts val="600"/>
              </a:spcBef>
              <a:spcAft>
                <a:spcPts val="0"/>
              </a:spcAft>
              <a:buClr>
                <a:schemeClr val="accent1"/>
              </a:buClr>
              <a:buSzPts val="1680"/>
              <a:buFont typeface="Arial"/>
              <a:buChar char="•"/>
            </a:pPr>
            <a:r>
              <a:rPr b="0" i="0" lang="en-US" sz="2400" u="none" cap="none" strike="noStrike">
                <a:solidFill>
                  <a:srgbClr val="000000"/>
                </a:solidFill>
                <a:latin typeface="Times New Roman"/>
                <a:ea typeface="Times New Roman"/>
                <a:cs typeface="Times New Roman"/>
                <a:sym typeface="Times New Roman"/>
              </a:rPr>
              <a:t>If user’s upload unnecessary media in the System then that ID will be Blocked forever.</a:t>
            </a:r>
            <a:endParaRPr/>
          </a:p>
          <a:p>
            <a:pPr indent="-349965" lvl="0" marL="349965" marR="0" rtl="0" algn="l">
              <a:spcBef>
                <a:spcPts val="600"/>
              </a:spcBef>
              <a:spcAft>
                <a:spcPts val="0"/>
              </a:spcAft>
              <a:buClr>
                <a:schemeClr val="accent1"/>
              </a:buClr>
              <a:buSzPts val="1680"/>
              <a:buFont typeface="Arial"/>
              <a:buChar char="•"/>
            </a:pPr>
            <a:r>
              <a:rPr b="0" i="0" lang="en-US" sz="2400" u="none" cap="none" strike="noStrike">
                <a:solidFill>
                  <a:srgbClr val="000000"/>
                </a:solidFill>
                <a:latin typeface="Times New Roman"/>
                <a:ea typeface="Times New Roman"/>
                <a:cs typeface="Times New Roman"/>
                <a:sym typeface="Times New Roman"/>
              </a:rPr>
              <a:t>User’s may be gifted by the Government or the Police for his work in a Private manner.</a:t>
            </a:r>
            <a:endParaRPr/>
          </a:p>
        </p:txBody>
      </p:sp>
      <p:sp>
        <p:nvSpPr>
          <p:cNvPr id="195" name="Google Shape;195;p9"/>
          <p:cNvSpPr/>
          <p:nvPr/>
        </p:nvSpPr>
        <p:spPr>
          <a:xfrm>
            <a:off x="8104320" y="5733360"/>
            <a:ext cx="643680" cy="647640"/>
          </a:xfrm>
          <a:custGeom>
            <a:rect b="b" l="l" r="r" t="t"/>
            <a:pathLst>
              <a:path extrusionOk="0" h="120000" w="120000">
                <a:moveTo>
                  <a:pt x="0" y="0"/>
                </a:moveTo>
                <a:lnTo>
                  <a:pt x="120000" y="0"/>
                </a:lnTo>
                <a:lnTo>
                  <a:pt x="120000" y="120000"/>
                </a:lnTo>
                <a:lnTo>
                  <a:pt x="0" y="120000"/>
                </a:lnTo>
                <a:close/>
                <a:moveTo>
                  <a:pt x="60000" y="15275"/>
                </a:moveTo>
                <a:lnTo>
                  <a:pt x="15000" y="60000"/>
                </a:lnTo>
                <a:lnTo>
                  <a:pt x="26250" y="60000"/>
                </a:lnTo>
                <a:lnTo>
                  <a:pt x="26250" y="104725"/>
                </a:lnTo>
                <a:lnTo>
                  <a:pt x="93750" y="104725"/>
                </a:lnTo>
                <a:lnTo>
                  <a:pt x="93750" y="60000"/>
                </a:lnTo>
                <a:lnTo>
                  <a:pt x="105000" y="60000"/>
                </a:lnTo>
                <a:lnTo>
                  <a:pt x="88125" y="43228"/>
                </a:lnTo>
                <a:lnTo>
                  <a:pt x="88125" y="20866"/>
                </a:lnTo>
                <a:lnTo>
                  <a:pt x="76875" y="20866"/>
                </a:lnTo>
                <a:lnTo>
                  <a:pt x="76875" y="32047"/>
                </a:lnTo>
                <a:close/>
              </a:path>
              <a:path extrusionOk="0" fill="darkenLess" h="120000" w="120000">
                <a:moveTo>
                  <a:pt x="88125" y="43228"/>
                </a:moveTo>
                <a:lnTo>
                  <a:pt x="88125" y="20866"/>
                </a:lnTo>
                <a:lnTo>
                  <a:pt x="76875" y="20866"/>
                </a:lnTo>
                <a:lnTo>
                  <a:pt x="76875" y="32047"/>
                </a:lnTo>
                <a:close/>
                <a:moveTo>
                  <a:pt x="26250" y="60000"/>
                </a:moveTo>
                <a:lnTo>
                  <a:pt x="26250" y="104725"/>
                </a:lnTo>
                <a:lnTo>
                  <a:pt x="54375" y="104725"/>
                </a:lnTo>
                <a:lnTo>
                  <a:pt x="54375" y="82362"/>
                </a:lnTo>
                <a:lnTo>
                  <a:pt x="65625" y="82362"/>
                </a:lnTo>
                <a:lnTo>
                  <a:pt x="65625" y="104725"/>
                </a:lnTo>
                <a:lnTo>
                  <a:pt x="93750" y="104725"/>
                </a:lnTo>
                <a:lnTo>
                  <a:pt x="93750" y="60000"/>
                </a:lnTo>
                <a:close/>
              </a:path>
              <a:path extrusionOk="0" fill="darken" h="120000" w="120000">
                <a:moveTo>
                  <a:pt x="60000" y="15275"/>
                </a:moveTo>
                <a:lnTo>
                  <a:pt x="15000" y="60000"/>
                </a:lnTo>
                <a:lnTo>
                  <a:pt x="105000" y="60000"/>
                </a:lnTo>
                <a:close/>
                <a:moveTo>
                  <a:pt x="54375" y="82362"/>
                </a:moveTo>
                <a:lnTo>
                  <a:pt x="65625" y="82362"/>
                </a:lnTo>
                <a:lnTo>
                  <a:pt x="65625" y="104725"/>
                </a:lnTo>
                <a:lnTo>
                  <a:pt x="54375" y="104725"/>
                </a:lnTo>
                <a:close/>
              </a:path>
              <a:path extrusionOk="0" fill="none" h="120000" w="120000">
                <a:moveTo>
                  <a:pt x="60000" y="15275"/>
                </a:moveTo>
                <a:lnTo>
                  <a:pt x="76875" y="32047"/>
                </a:lnTo>
                <a:lnTo>
                  <a:pt x="76875" y="20866"/>
                </a:lnTo>
                <a:lnTo>
                  <a:pt x="88125" y="20866"/>
                </a:lnTo>
                <a:lnTo>
                  <a:pt x="88125" y="43228"/>
                </a:lnTo>
                <a:lnTo>
                  <a:pt x="105000" y="60000"/>
                </a:lnTo>
                <a:lnTo>
                  <a:pt x="93750" y="60000"/>
                </a:lnTo>
                <a:lnTo>
                  <a:pt x="93750" y="104725"/>
                </a:lnTo>
                <a:lnTo>
                  <a:pt x="26250" y="104725"/>
                </a:lnTo>
                <a:lnTo>
                  <a:pt x="26250" y="60000"/>
                </a:lnTo>
                <a:lnTo>
                  <a:pt x="15000" y="60000"/>
                </a:lnTo>
                <a:close/>
                <a:moveTo>
                  <a:pt x="76875" y="32047"/>
                </a:moveTo>
                <a:lnTo>
                  <a:pt x="88125" y="43228"/>
                </a:lnTo>
                <a:moveTo>
                  <a:pt x="93750" y="60000"/>
                </a:moveTo>
                <a:lnTo>
                  <a:pt x="26250" y="60000"/>
                </a:lnTo>
                <a:moveTo>
                  <a:pt x="54375" y="104725"/>
                </a:moveTo>
                <a:lnTo>
                  <a:pt x="54375" y="82362"/>
                </a:lnTo>
                <a:lnTo>
                  <a:pt x="65625" y="82362"/>
                </a:lnTo>
                <a:lnTo>
                  <a:pt x="65625" y="104725"/>
                </a:lnTo>
              </a:path>
              <a:path extrusionOk="0" fill="none" h="120000" w="120000">
                <a:moveTo>
                  <a:pt x="0" y="0"/>
                </a:moveTo>
                <a:lnTo>
                  <a:pt x="120000" y="0"/>
                </a:lnTo>
                <a:lnTo>
                  <a:pt x="120000" y="120000"/>
                </a:lnTo>
                <a:lnTo>
                  <a:pt x="0" y="120000"/>
                </a:lnTo>
                <a:close/>
              </a:path>
            </a:pathLst>
          </a:custGeom>
          <a:solidFill>
            <a:schemeClr val="accent1"/>
          </a:solidFill>
          <a:ln cap="flat" cmpd="sng" w="25400">
            <a:solidFill>
              <a:srgbClr val="FFD3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2000">
        <p:push dir="r"/>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riel">
  <a:themeElements>
    <a:clrScheme name="Oriel">
      <a:dk1>
        <a:srgbClr val="000000"/>
      </a:dk1>
      <a:lt1>
        <a:srgbClr val="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2017-10-03T10:36:15Z</dcterms:created>
  <dc:creator>parul</dc:creator>
</cp:coreProperties>
</file>