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82277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52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CE331A</a:t>
            </a:r>
            <a:br>
              <a:rPr lang="en" dirty="0" smtClean="0"/>
            </a:br>
            <a:r>
              <a:rPr lang="en" dirty="0" smtClean="0"/>
              <a:t>Coordinate Transformation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637425" y="4017225"/>
            <a:ext cx="2335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Ibaad Anwar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Ashish Katiyar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2336" y="1406330"/>
            <a:ext cx="80343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coordinate transformation changes point positions from one coordinate system to </a:t>
            </a:r>
            <a:r>
              <a:rPr lang="en-US" sz="1600" dirty="0" smtClean="0"/>
              <a:t>another </a:t>
            </a: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73303" y="349321"/>
            <a:ext cx="7695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Transforming Coordinates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19" y="2186205"/>
            <a:ext cx="2985908" cy="25604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2336" y="2397941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Points A</a:t>
            </a:r>
            <a:r>
              <a:rPr lang="en-US" sz="1600" baseline="-25000" dirty="0"/>
              <a:t>T</a:t>
            </a:r>
            <a:r>
              <a:rPr lang="en-US" sz="1600" dirty="0"/>
              <a:t> and B</a:t>
            </a:r>
            <a:r>
              <a:rPr lang="en-US" sz="1600" baseline="-25000" dirty="0"/>
              <a:t>T</a:t>
            </a:r>
            <a:r>
              <a:rPr lang="en-US" sz="1600" dirty="0"/>
              <a:t> are the points correctly located in the </a:t>
            </a:r>
            <a:r>
              <a:rPr lang="en-US" sz="1600" b="1" dirty="0"/>
              <a:t>To system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Points </a:t>
            </a:r>
            <a:r>
              <a:rPr lang="en-US" sz="1600" dirty="0"/>
              <a:t>A</a:t>
            </a:r>
            <a:r>
              <a:rPr lang="en-US" sz="1600" baseline="-25000" dirty="0"/>
              <a:t>F</a:t>
            </a:r>
            <a:r>
              <a:rPr lang="en-US" sz="1600" dirty="0"/>
              <a:t> and B</a:t>
            </a:r>
            <a:r>
              <a:rPr lang="en-US" sz="1600" baseline="-25000" dirty="0"/>
              <a:t>F</a:t>
            </a:r>
            <a:r>
              <a:rPr lang="en-US" sz="1600" dirty="0"/>
              <a:t> are the same points but in a the </a:t>
            </a:r>
            <a:r>
              <a:rPr lang="en-US" sz="1600" b="1" dirty="0"/>
              <a:t>From system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Points </a:t>
            </a:r>
            <a:r>
              <a:rPr lang="en-US" sz="1600" dirty="0"/>
              <a:t>C</a:t>
            </a:r>
            <a:r>
              <a:rPr lang="en-US" sz="1600" baseline="-25000" dirty="0"/>
              <a:t>F</a:t>
            </a:r>
            <a:r>
              <a:rPr lang="en-US" sz="1600" dirty="0"/>
              <a:t> and D</a:t>
            </a:r>
            <a:r>
              <a:rPr lang="en-US" sz="1600" baseline="-25000" dirty="0"/>
              <a:t>F</a:t>
            </a:r>
            <a:r>
              <a:rPr lang="en-US" sz="1600" dirty="0"/>
              <a:t> are also in the From system and we would like to know their coordinates in the </a:t>
            </a:r>
            <a:r>
              <a:rPr lang="en-US" sz="1600" b="1" dirty="0"/>
              <a:t>To </a:t>
            </a:r>
            <a:r>
              <a:rPr lang="en-US" sz="1600" b="1" dirty="0" smtClean="0"/>
              <a:t>system</a:t>
            </a:r>
            <a:r>
              <a:rPr lang="en-US" sz="1600" dirty="0" smtClean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3759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9363" y="202961"/>
            <a:ext cx="7695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Transformation elements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4157" y="1801417"/>
            <a:ext cx="10988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Scaling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724329" y="2346620"/>
            <a:ext cx="23990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Scaling is used to increase or decrease distances between the points in order to make them fit in the new system.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3932453" y="1801417"/>
            <a:ext cx="1225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Rotation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4512" y="2350369"/>
            <a:ext cx="26250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</a:t>
            </a:r>
            <a:r>
              <a:rPr lang="en-US" sz="1600" b="1" dirty="0"/>
              <a:t>From coordinates </a:t>
            </a:r>
            <a:r>
              <a:rPr lang="en-US" sz="1600" dirty="0"/>
              <a:t>must be rotated to make its directions coincide with those of the To </a:t>
            </a:r>
            <a:r>
              <a:rPr lang="en-US" sz="1600" dirty="0" smtClean="0"/>
              <a:t>system</a:t>
            </a:r>
            <a:endParaRPr lang="en-IN" sz="1600" dirty="0"/>
          </a:p>
        </p:txBody>
      </p:sp>
      <p:sp>
        <p:nvSpPr>
          <p:cNvPr id="10" name="Rectangle 9"/>
          <p:cNvSpPr/>
          <p:nvPr/>
        </p:nvSpPr>
        <p:spPr>
          <a:xfrm>
            <a:off x="6434051" y="1801417"/>
            <a:ext cx="1566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Translation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10728" y="2592841"/>
            <a:ext cx="22449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final element consists of two translations: shift positions in the North-South and East-West directions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8320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9363" y="202961"/>
            <a:ext cx="7695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Transformation </a:t>
            </a:r>
            <a:r>
              <a:rPr lang="en-IN" sz="4400" b="1" dirty="0" smtClean="0"/>
              <a:t>equation</a:t>
            </a:r>
            <a:endParaRPr lang="en-IN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69" y="1399319"/>
            <a:ext cx="5170471" cy="786398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76738" y="2390197"/>
            <a:ext cx="5777544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Global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 coordinates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 coordinates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en-US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&amp; T</a:t>
            </a:r>
            <a:r>
              <a:rPr kumimoji="0" lang="en-US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the translations in East and North directions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ρ is the rotation angle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 is the scale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96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611" y="452063"/>
            <a:ext cx="4304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Transformation equation can be written as : </a:t>
            </a:r>
            <a:endParaRPr lang="en-IN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47" y="826243"/>
            <a:ext cx="2870289" cy="6349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7240" y="1461234"/>
            <a:ext cx="1643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Where,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28" y="1843624"/>
            <a:ext cx="1494783" cy="292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87" y="1861369"/>
            <a:ext cx="1392308" cy="2574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2611" y="2270351"/>
            <a:ext cx="681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Transformation Equation in matrix form can be written as </a:t>
            </a:r>
            <a:r>
              <a:rPr lang="en-US" dirty="0" smtClean="0"/>
              <a:t>: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115" y="3778829"/>
            <a:ext cx="1058880" cy="2117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47" y="2608905"/>
            <a:ext cx="3503968" cy="11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4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25" y="2564941"/>
            <a:ext cx="761786" cy="7978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00776" y="3494196"/>
            <a:ext cx="5691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getting X, one can estimate the other coordinate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3546" y="1496847"/>
            <a:ext cx="268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 :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68" y="1804624"/>
            <a:ext cx="2312327" cy="3211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6665" y="411356"/>
            <a:ext cx="5352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unknown = 4,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equation from one point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least two point is required to get 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redundant scenario, use least squares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19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05309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231</Words>
  <Application>Microsoft Office PowerPoint</Application>
  <PresentationFormat>On-screen Show (16:9)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CE331A Coordinate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CE331A- Lab Exercise 04</dc:title>
  <cp:lastModifiedBy>Ibaad Anwar</cp:lastModifiedBy>
  <cp:revision>8</cp:revision>
  <dcterms:modified xsi:type="dcterms:W3CDTF">2022-10-24T14:09:30Z</dcterms:modified>
</cp:coreProperties>
</file>