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BF35F-2994-B742-83D3-E467A7FE29EE}" v="71" dt="2022-08-03T16:32:34.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8"/>
    <p:restoredTop sz="94710"/>
  </p:normalViewPr>
  <p:slideViewPr>
    <p:cSldViewPr snapToGrid="0">
      <p:cViewPr varScale="1">
        <p:scale>
          <a:sx n="145" d="100"/>
          <a:sy n="145" d="100"/>
        </p:scale>
        <p:origin x="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Kumar Singh" userId="2b58d49f-ea88-4af7-b00a-92b064313fb4" providerId="ADAL" clId="{A6CBF35F-2994-B742-83D3-E467A7FE29EE}"/>
    <pc:docChg chg="undo redo custSel addSld delSld modSld">
      <pc:chgData name="Aman Kumar Singh" userId="2b58d49f-ea88-4af7-b00a-92b064313fb4" providerId="ADAL" clId="{A6CBF35F-2994-B742-83D3-E467A7FE29EE}" dt="2022-08-03T16:32:34.526" v="947"/>
      <pc:docMkLst>
        <pc:docMk/>
      </pc:docMkLst>
      <pc:sldChg chg="addSp delSp modSp mod modTransition delAnim modAnim">
        <pc:chgData name="Aman Kumar Singh" userId="2b58d49f-ea88-4af7-b00a-92b064313fb4" providerId="ADAL" clId="{A6CBF35F-2994-B742-83D3-E467A7FE29EE}" dt="2022-08-03T16:32:34.526" v="947"/>
        <pc:sldMkLst>
          <pc:docMk/>
          <pc:sldMk cId="453869398" sldId="256"/>
        </pc:sldMkLst>
        <pc:spChg chg="mod">
          <ac:chgData name="Aman Kumar Singh" userId="2b58d49f-ea88-4af7-b00a-92b064313fb4" providerId="ADAL" clId="{A6CBF35F-2994-B742-83D3-E467A7FE29EE}" dt="2022-08-03T14:57:34.517" v="889" actId="20577"/>
          <ac:spMkLst>
            <pc:docMk/>
            <pc:sldMk cId="453869398" sldId="256"/>
            <ac:spMk id="12" creationId="{EB59232A-A158-24D1-406C-FEFF794F894E}"/>
          </ac:spMkLst>
        </pc:spChg>
        <pc:picChg chg="add del mod">
          <ac:chgData name="Aman Kumar Singh" userId="2b58d49f-ea88-4af7-b00a-92b064313fb4" providerId="ADAL" clId="{A6CBF35F-2994-B742-83D3-E467A7FE29EE}" dt="2022-08-03T16:21:37.792" v="933" actId="21"/>
          <ac:picMkLst>
            <pc:docMk/>
            <pc:sldMk cId="453869398" sldId="256"/>
            <ac:picMk id="3" creationId="{5639CBFC-6E3A-0C1D-E159-E0E73F298D31}"/>
          </ac:picMkLst>
        </pc:picChg>
        <pc:picChg chg="add del mod">
          <ac:chgData name="Aman Kumar Singh" userId="2b58d49f-ea88-4af7-b00a-92b064313fb4" providerId="ADAL" clId="{A6CBF35F-2994-B742-83D3-E467A7FE29EE}" dt="2022-08-03T16:22:23.345" v="937"/>
          <ac:picMkLst>
            <pc:docMk/>
            <pc:sldMk cId="453869398" sldId="256"/>
            <ac:picMk id="5" creationId="{00770080-6A0D-E833-920F-3FA2C45B8E44}"/>
          </ac:picMkLst>
        </pc:picChg>
        <pc:picChg chg="add del mod">
          <ac:chgData name="Aman Kumar Singh" userId="2b58d49f-ea88-4af7-b00a-92b064313fb4" providerId="ADAL" clId="{A6CBF35F-2994-B742-83D3-E467A7FE29EE}" dt="2022-08-03T16:23:28.498" v="940"/>
          <ac:picMkLst>
            <pc:docMk/>
            <pc:sldMk cId="453869398" sldId="256"/>
            <ac:picMk id="6" creationId="{7CF57F26-FC8B-3208-0DDA-F480E59A23DE}"/>
          </ac:picMkLst>
        </pc:picChg>
        <pc:picChg chg="add del mod">
          <ac:chgData name="Aman Kumar Singh" userId="2b58d49f-ea88-4af7-b00a-92b064313fb4" providerId="ADAL" clId="{A6CBF35F-2994-B742-83D3-E467A7FE29EE}" dt="2022-08-03T16:24:12.587" v="942"/>
          <ac:picMkLst>
            <pc:docMk/>
            <pc:sldMk cId="453869398" sldId="256"/>
            <ac:picMk id="7" creationId="{6E708772-E85F-156E-D085-C7229765EA15}"/>
          </ac:picMkLst>
        </pc:picChg>
        <pc:picChg chg="add del mod">
          <ac:chgData name="Aman Kumar Singh" userId="2b58d49f-ea88-4af7-b00a-92b064313fb4" providerId="ADAL" clId="{A6CBF35F-2994-B742-83D3-E467A7FE29EE}" dt="2022-08-03T16:27:52.856" v="945"/>
          <ac:picMkLst>
            <pc:docMk/>
            <pc:sldMk cId="453869398" sldId="256"/>
            <ac:picMk id="8" creationId="{F6CFF570-C599-922E-3581-BDA700AC48FE}"/>
          </ac:picMkLst>
        </pc:picChg>
        <pc:picChg chg="add mod">
          <ac:chgData name="Aman Kumar Singh" userId="2b58d49f-ea88-4af7-b00a-92b064313fb4" providerId="ADAL" clId="{A6CBF35F-2994-B742-83D3-E467A7FE29EE}" dt="2022-08-03T16:32:34.526" v="947"/>
          <ac:picMkLst>
            <pc:docMk/>
            <pc:sldMk cId="453869398" sldId="256"/>
            <ac:picMk id="9" creationId="{CAC60B89-E2FD-CB81-F03F-33DD8D231A10}"/>
          </ac:picMkLst>
        </pc:picChg>
      </pc:sldChg>
      <pc:sldChg chg="addSp delSp modSp mod modTransition delAnim modAnim">
        <pc:chgData name="Aman Kumar Singh" userId="2b58d49f-ea88-4af7-b00a-92b064313fb4" providerId="ADAL" clId="{A6CBF35F-2994-B742-83D3-E467A7FE29EE}" dt="2022-08-03T16:32:34.526" v="947"/>
        <pc:sldMkLst>
          <pc:docMk/>
          <pc:sldMk cId="1920721672" sldId="257"/>
        </pc:sldMkLst>
        <pc:spChg chg="mod">
          <ac:chgData name="Aman Kumar Singh" userId="2b58d49f-ea88-4af7-b00a-92b064313fb4" providerId="ADAL" clId="{A6CBF35F-2994-B742-83D3-E467A7FE29EE}" dt="2022-08-03T15:43:15.220" v="915" actId="2711"/>
          <ac:spMkLst>
            <pc:docMk/>
            <pc:sldMk cId="1920721672" sldId="257"/>
            <ac:spMk id="3" creationId="{8A7AE468-371D-8262-CF25-1785DBD8F7B3}"/>
          </ac:spMkLst>
        </pc:spChg>
        <pc:spChg chg="mod">
          <ac:chgData name="Aman Kumar Singh" userId="2b58d49f-ea88-4af7-b00a-92b064313fb4" providerId="ADAL" clId="{A6CBF35F-2994-B742-83D3-E467A7FE29EE}" dt="2022-08-03T15:42:28.918" v="910" actId="2710"/>
          <ac:spMkLst>
            <pc:docMk/>
            <pc:sldMk cId="1920721672" sldId="257"/>
            <ac:spMk id="5" creationId="{96C85957-E6CF-4921-0EE9-C9CEFC43EEE0}"/>
          </ac:spMkLst>
        </pc:spChg>
        <pc:spChg chg="mod">
          <ac:chgData name="Aman Kumar Singh" userId="2b58d49f-ea88-4af7-b00a-92b064313fb4" providerId="ADAL" clId="{A6CBF35F-2994-B742-83D3-E467A7FE29EE}" dt="2022-08-03T14:56:55.301" v="883" actId="1076"/>
          <ac:spMkLst>
            <pc:docMk/>
            <pc:sldMk cId="1920721672" sldId="257"/>
            <ac:spMk id="8" creationId="{6F4EF185-23B7-273C-960C-4F0A2346A709}"/>
          </ac:spMkLst>
        </pc:spChg>
        <pc:picChg chg="add del mod">
          <ac:chgData name="Aman Kumar Singh" userId="2b58d49f-ea88-4af7-b00a-92b064313fb4" providerId="ADAL" clId="{A6CBF35F-2994-B742-83D3-E467A7FE29EE}" dt="2022-08-03T16:21:33.205" v="932" actId="21"/>
          <ac:picMkLst>
            <pc:docMk/>
            <pc:sldMk cId="1920721672" sldId="257"/>
            <ac:picMk id="2" creationId="{C3FAE8AB-3C52-A10E-4792-3A357C066B5A}"/>
          </ac:picMkLst>
        </pc:picChg>
        <pc:picChg chg="add del mod">
          <ac:chgData name="Aman Kumar Singh" userId="2b58d49f-ea88-4af7-b00a-92b064313fb4" providerId="ADAL" clId="{A6CBF35F-2994-B742-83D3-E467A7FE29EE}" dt="2022-08-03T16:24:12.587" v="942"/>
          <ac:picMkLst>
            <pc:docMk/>
            <pc:sldMk cId="1920721672" sldId="257"/>
            <ac:picMk id="4" creationId="{B6D000DC-F794-36C6-0115-B462CAF63D84}"/>
          </ac:picMkLst>
        </pc:picChg>
        <pc:picChg chg="mod">
          <ac:chgData name="Aman Kumar Singh" userId="2b58d49f-ea88-4af7-b00a-92b064313fb4" providerId="ADAL" clId="{A6CBF35F-2994-B742-83D3-E467A7FE29EE}" dt="2022-08-03T15:42:32.987" v="911" actId="1076"/>
          <ac:picMkLst>
            <pc:docMk/>
            <pc:sldMk cId="1920721672" sldId="257"/>
            <ac:picMk id="6" creationId="{AA689504-6C11-115F-2D78-28BBA390C23D}"/>
          </ac:picMkLst>
        </pc:picChg>
        <pc:picChg chg="add del mod">
          <ac:chgData name="Aman Kumar Singh" userId="2b58d49f-ea88-4af7-b00a-92b064313fb4" providerId="ADAL" clId="{A6CBF35F-2994-B742-83D3-E467A7FE29EE}" dt="2022-08-03T16:27:52.856" v="945"/>
          <ac:picMkLst>
            <pc:docMk/>
            <pc:sldMk cId="1920721672" sldId="257"/>
            <ac:picMk id="7" creationId="{73061C30-0CC0-5FDC-76FE-02627921BF21}"/>
          </ac:picMkLst>
        </pc:picChg>
        <pc:picChg chg="add mod">
          <ac:chgData name="Aman Kumar Singh" userId="2b58d49f-ea88-4af7-b00a-92b064313fb4" providerId="ADAL" clId="{A6CBF35F-2994-B742-83D3-E467A7FE29EE}" dt="2022-08-03T16:32:34.526" v="947"/>
          <ac:picMkLst>
            <pc:docMk/>
            <pc:sldMk cId="1920721672" sldId="257"/>
            <ac:picMk id="9" creationId="{BBDF943A-DDA1-21D8-1062-A2D24BF6C1B5}"/>
          </ac:picMkLst>
        </pc:picChg>
      </pc:sldChg>
      <pc:sldChg chg="addSp delSp modSp mod modTransition modAnim">
        <pc:chgData name="Aman Kumar Singh" userId="2b58d49f-ea88-4af7-b00a-92b064313fb4" providerId="ADAL" clId="{A6CBF35F-2994-B742-83D3-E467A7FE29EE}" dt="2022-08-03T16:32:34.526" v="947"/>
        <pc:sldMkLst>
          <pc:docMk/>
          <pc:sldMk cId="4209369718" sldId="258"/>
        </pc:sldMkLst>
        <pc:spChg chg="mod">
          <ac:chgData name="Aman Kumar Singh" userId="2b58d49f-ea88-4af7-b00a-92b064313fb4" providerId="ADAL" clId="{A6CBF35F-2994-B742-83D3-E467A7FE29EE}" dt="2022-08-03T15:44:07.238" v="924" actId="2710"/>
          <ac:spMkLst>
            <pc:docMk/>
            <pc:sldMk cId="4209369718" sldId="258"/>
            <ac:spMk id="4" creationId="{776EA85E-0457-40BA-71BF-CD1FE470F398}"/>
          </ac:spMkLst>
        </pc:spChg>
        <pc:spChg chg="mod">
          <ac:chgData name="Aman Kumar Singh" userId="2b58d49f-ea88-4af7-b00a-92b064313fb4" providerId="ADAL" clId="{A6CBF35F-2994-B742-83D3-E467A7FE29EE}" dt="2022-08-03T14:56:57.852" v="884" actId="1076"/>
          <ac:spMkLst>
            <pc:docMk/>
            <pc:sldMk cId="4209369718" sldId="258"/>
            <ac:spMk id="6" creationId="{5B19BB7B-00A7-0F9E-F7A7-4306664BB1FA}"/>
          </ac:spMkLst>
        </pc:spChg>
        <pc:picChg chg="add del mod">
          <ac:chgData name="Aman Kumar Singh" userId="2b58d49f-ea88-4af7-b00a-92b064313fb4" providerId="ADAL" clId="{A6CBF35F-2994-B742-83D3-E467A7FE29EE}" dt="2022-08-03T16:27:52.856" v="945"/>
          <ac:picMkLst>
            <pc:docMk/>
            <pc:sldMk cId="4209369718" sldId="258"/>
            <ac:picMk id="3" creationId="{63A6698D-B8B4-BCFA-C424-D2086580EA64}"/>
          </ac:picMkLst>
        </pc:picChg>
        <pc:picChg chg="mod">
          <ac:chgData name="Aman Kumar Singh" userId="2b58d49f-ea88-4af7-b00a-92b064313fb4" providerId="ADAL" clId="{A6CBF35F-2994-B742-83D3-E467A7FE29EE}" dt="2022-08-03T15:44:19.977" v="927" actId="1076"/>
          <ac:picMkLst>
            <pc:docMk/>
            <pc:sldMk cId="4209369718" sldId="258"/>
            <ac:picMk id="5" creationId="{19FDD678-D5B1-9ED8-ECFC-9363593EC1BB}"/>
          </ac:picMkLst>
        </pc:picChg>
        <pc:picChg chg="add mod">
          <ac:chgData name="Aman Kumar Singh" userId="2b58d49f-ea88-4af7-b00a-92b064313fb4" providerId="ADAL" clId="{A6CBF35F-2994-B742-83D3-E467A7FE29EE}" dt="2022-08-03T16:32:34.526" v="947"/>
          <ac:picMkLst>
            <pc:docMk/>
            <pc:sldMk cId="4209369718" sldId="258"/>
            <ac:picMk id="7" creationId="{96E2E87F-9915-DBB4-7A75-B847DD1DD6F9}"/>
          </ac:picMkLst>
        </pc:picChg>
      </pc:sldChg>
      <pc:sldChg chg="addSp delSp modSp mod modTransition setBg setClrOvrMap">
        <pc:chgData name="Aman Kumar Singh" userId="2b58d49f-ea88-4af7-b00a-92b064313fb4" providerId="ADAL" clId="{A6CBF35F-2994-B742-83D3-E467A7FE29EE}" dt="2022-08-03T16:32:34.526" v="947"/>
        <pc:sldMkLst>
          <pc:docMk/>
          <pc:sldMk cId="3185580491" sldId="259"/>
        </pc:sldMkLst>
        <pc:spChg chg="mod">
          <ac:chgData name="Aman Kumar Singh" userId="2b58d49f-ea88-4af7-b00a-92b064313fb4" providerId="ADAL" clId="{A6CBF35F-2994-B742-83D3-E467A7FE29EE}" dt="2022-08-03T14:47:14.471" v="396" actId="26606"/>
          <ac:spMkLst>
            <pc:docMk/>
            <pc:sldMk cId="3185580491" sldId="259"/>
            <ac:spMk id="2" creationId="{F0635537-80CA-9BFF-24C9-41DBFED8F8D8}"/>
          </ac:spMkLst>
        </pc:spChg>
        <pc:spChg chg="mod">
          <ac:chgData name="Aman Kumar Singh" userId="2b58d49f-ea88-4af7-b00a-92b064313fb4" providerId="ADAL" clId="{A6CBF35F-2994-B742-83D3-E467A7FE29EE}" dt="2022-08-03T15:25:23.367" v="899" actId="20577"/>
          <ac:spMkLst>
            <pc:docMk/>
            <pc:sldMk cId="3185580491" sldId="259"/>
            <ac:spMk id="3" creationId="{9AD45A78-2467-9C88-7FD9-2391B2D6E4C7}"/>
          </ac:spMkLst>
        </pc:spChg>
        <pc:spChg chg="add mod">
          <ac:chgData name="Aman Kumar Singh" userId="2b58d49f-ea88-4af7-b00a-92b064313fb4" providerId="ADAL" clId="{A6CBF35F-2994-B742-83D3-E467A7FE29EE}" dt="2022-08-03T14:49:43.173" v="792" actId="14100"/>
          <ac:spMkLst>
            <pc:docMk/>
            <pc:sldMk cId="3185580491" sldId="259"/>
            <ac:spMk id="4" creationId="{0F2EE960-4361-8994-9BAE-8313BAE02583}"/>
          </ac:spMkLst>
        </pc:spChg>
        <pc:spChg chg="add del mod">
          <ac:chgData name="Aman Kumar Singh" userId="2b58d49f-ea88-4af7-b00a-92b064313fb4" providerId="ADAL" clId="{A6CBF35F-2994-B742-83D3-E467A7FE29EE}" dt="2022-08-03T14:55:42.342" v="870"/>
          <ac:spMkLst>
            <pc:docMk/>
            <pc:sldMk cId="3185580491" sldId="259"/>
            <ac:spMk id="7" creationId="{061A5E57-E725-D3C5-6FA5-967D6381AC27}"/>
          </ac:spMkLst>
        </pc:spChg>
        <pc:spChg chg="add mod">
          <ac:chgData name="Aman Kumar Singh" userId="2b58d49f-ea88-4af7-b00a-92b064313fb4" providerId="ADAL" clId="{A6CBF35F-2994-B742-83D3-E467A7FE29EE}" dt="2022-08-03T14:57:03.050" v="885" actId="1076"/>
          <ac:spMkLst>
            <pc:docMk/>
            <pc:sldMk cId="3185580491" sldId="259"/>
            <ac:spMk id="8" creationId="{CBB7C152-8AFC-A40F-5CC9-C4E37B0F3EB7}"/>
          </ac:spMkLst>
        </pc:spChg>
        <pc:spChg chg="add del">
          <ac:chgData name="Aman Kumar Singh" userId="2b58d49f-ea88-4af7-b00a-92b064313fb4" providerId="ADAL" clId="{A6CBF35F-2994-B742-83D3-E467A7FE29EE}" dt="2022-08-03T14:47:14.471" v="396" actId="26606"/>
          <ac:spMkLst>
            <pc:docMk/>
            <pc:sldMk cId="3185580491" sldId="259"/>
            <ac:spMk id="1028" creationId="{B86EEAC6-011F-4499-ACFF-2FDC742DB06D}"/>
          </ac:spMkLst>
        </pc:spChg>
        <pc:spChg chg="add del">
          <ac:chgData name="Aman Kumar Singh" userId="2b58d49f-ea88-4af7-b00a-92b064313fb4" providerId="ADAL" clId="{A6CBF35F-2994-B742-83D3-E467A7FE29EE}" dt="2022-08-03T14:47:14.471" v="396" actId="26606"/>
          <ac:spMkLst>
            <pc:docMk/>
            <pc:sldMk cId="3185580491" sldId="259"/>
            <ac:spMk id="1029" creationId="{6970F14D-B6E6-40EA-96B4-4E18D0CF9D8C}"/>
          </ac:spMkLst>
        </pc:spChg>
        <pc:spChg chg="add del">
          <ac:chgData name="Aman Kumar Singh" userId="2b58d49f-ea88-4af7-b00a-92b064313fb4" providerId="ADAL" clId="{A6CBF35F-2994-B742-83D3-E467A7FE29EE}" dt="2022-08-03T14:47:14.471" v="396" actId="26606"/>
          <ac:spMkLst>
            <pc:docMk/>
            <pc:sldMk cId="3185580491" sldId="259"/>
            <ac:spMk id="1030" creationId="{DADC4F84-175A-4AB1-916C-1E5796E1E0D3}"/>
          </ac:spMkLst>
        </pc:spChg>
        <pc:spChg chg="add del">
          <ac:chgData name="Aman Kumar Singh" userId="2b58d49f-ea88-4af7-b00a-92b064313fb4" providerId="ADAL" clId="{A6CBF35F-2994-B742-83D3-E467A7FE29EE}" dt="2022-08-03T14:46:53.517" v="394" actId="26606"/>
          <ac:spMkLst>
            <pc:docMk/>
            <pc:sldMk cId="3185580491" sldId="259"/>
            <ac:spMk id="1031" creationId="{B86EEAC6-011F-4499-ACFF-2FDC742DB06D}"/>
          </ac:spMkLst>
        </pc:spChg>
        <pc:spChg chg="add del">
          <ac:chgData name="Aman Kumar Singh" userId="2b58d49f-ea88-4af7-b00a-92b064313fb4" providerId="ADAL" clId="{A6CBF35F-2994-B742-83D3-E467A7FE29EE}" dt="2022-08-03T14:46:53.517" v="394" actId="26606"/>
          <ac:spMkLst>
            <pc:docMk/>
            <pc:sldMk cId="3185580491" sldId="259"/>
            <ac:spMk id="1033" creationId="{6970F14D-B6E6-40EA-96B4-4E18D0CF9D8C}"/>
          </ac:spMkLst>
        </pc:spChg>
        <pc:spChg chg="add del">
          <ac:chgData name="Aman Kumar Singh" userId="2b58d49f-ea88-4af7-b00a-92b064313fb4" providerId="ADAL" clId="{A6CBF35F-2994-B742-83D3-E467A7FE29EE}" dt="2022-08-03T14:46:53.517" v="394" actId="26606"/>
          <ac:spMkLst>
            <pc:docMk/>
            <pc:sldMk cId="3185580491" sldId="259"/>
            <ac:spMk id="1035" creationId="{5A133C1E-CB83-47F3-8F35-94C2A7C58EE2}"/>
          </ac:spMkLst>
        </pc:spChg>
        <pc:spChg chg="add del">
          <ac:chgData name="Aman Kumar Singh" userId="2b58d49f-ea88-4af7-b00a-92b064313fb4" providerId="ADAL" clId="{A6CBF35F-2994-B742-83D3-E467A7FE29EE}" dt="2022-08-03T14:46:53.517" v="394" actId="26606"/>
          <ac:spMkLst>
            <pc:docMk/>
            <pc:sldMk cId="3185580491" sldId="259"/>
            <ac:spMk id="1037" creationId="{289E943A-225D-44B1-B345-D7FDBA43C1CE}"/>
          </ac:spMkLst>
        </pc:spChg>
        <pc:picChg chg="add mod">
          <ac:chgData name="Aman Kumar Singh" userId="2b58d49f-ea88-4af7-b00a-92b064313fb4" providerId="ADAL" clId="{A6CBF35F-2994-B742-83D3-E467A7FE29EE}" dt="2022-08-03T14:55:44.579" v="871" actId="1076"/>
          <ac:picMkLst>
            <pc:docMk/>
            <pc:sldMk cId="3185580491" sldId="259"/>
            <ac:picMk id="5" creationId="{8684A903-3F76-A023-4D74-A6474C685F37}"/>
          </ac:picMkLst>
        </pc:picChg>
        <pc:picChg chg="add mod">
          <ac:chgData name="Aman Kumar Singh" userId="2b58d49f-ea88-4af7-b00a-92b064313fb4" providerId="ADAL" clId="{A6CBF35F-2994-B742-83D3-E467A7FE29EE}" dt="2022-08-03T16:32:34.526" v="947"/>
          <ac:picMkLst>
            <pc:docMk/>
            <pc:sldMk cId="3185580491" sldId="259"/>
            <ac:picMk id="9" creationId="{B6EF835E-1FB8-E840-1878-F10332EC6F89}"/>
          </ac:picMkLst>
        </pc:picChg>
        <pc:picChg chg="add del mod ord">
          <ac:chgData name="Aman Kumar Singh" userId="2b58d49f-ea88-4af7-b00a-92b064313fb4" providerId="ADAL" clId="{A6CBF35F-2994-B742-83D3-E467A7FE29EE}" dt="2022-08-03T14:55:01.200" v="852" actId="21"/>
          <ac:picMkLst>
            <pc:docMk/>
            <pc:sldMk cId="3185580491" sldId="259"/>
            <ac:picMk id="1026" creationId="{9C008921-3AD3-8510-087D-D79508B7E1DD}"/>
          </ac:picMkLst>
        </pc:picChg>
      </pc:sldChg>
      <pc:sldChg chg="addSp delSp modSp mod modTransition">
        <pc:chgData name="Aman Kumar Singh" userId="2b58d49f-ea88-4af7-b00a-92b064313fb4" providerId="ADAL" clId="{A6CBF35F-2994-B742-83D3-E467A7FE29EE}" dt="2022-08-03T16:32:34.526" v="947"/>
        <pc:sldMkLst>
          <pc:docMk/>
          <pc:sldMk cId="2115955858" sldId="260"/>
        </pc:sldMkLst>
        <pc:spChg chg="mod">
          <ac:chgData name="Aman Kumar Singh" userId="2b58d49f-ea88-4af7-b00a-92b064313fb4" providerId="ADAL" clId="{A6CBF35F-2994-B742-83D3-E467A7FE29EE}" dt="2022-08-03T15:44:55.779" v="929" actId="9"/>
          <ac:spMkLst>
            <pc:docMk/>
            <pc:sldMk cId="2115955858" sldId="260"/>
            <ac:spMk id="3" creationId="{FB6C32E3-ECAD-1EFB-CE71-6D2E2D8C16DD}"/>
          </ac:spMkLst>
        </pc:spChg>
        <pc:spChg chg="add del mod">
          <ac:chgData name="Aman Kumar Singh" userId="2b58d49f-ea88-4af7-b00a-92b064313fb4" providerId="ADAL" clId="{A6CBF35F-2994-B742-83D3-E467A7FE29EE}" dt="2022-08-03T14:03:58.199" v="34"/>
          <ac:spMkLst>
            <pc:docMk/>
            <pc:sldMk cId="2115955858" sldId="260"/>
            <ac:spMk id="4" creationId="{1820BFDF-0E34-1A9F-8F33-C683F44BDB09}"/>
          </ac:spMkLst>
        </pc:spChg>
        <pc:spChg chg="add del mod">
          <ac:chgData name="Aman Kumar Singh" userId="2b58d49f-ea88-4af7-b00a-92b064313fb4" providerId="ADAL" clId="{A6CBF35F-2994-B742-83D3-E467A7FE29EE}" dt="2022-08-03T14:54:02.392" v="844"/>
          <ac:spMkLst>
            <pc:docMk/>
            <pc:sldMk cId="2115955858" sldId="260"/>
            <ac:spMk id="6" creationId="{1B9570EB-9FB0-8EE9-BC5D-C686C4613D00}"/>
          </ac:spMkLst>
        </pc:spChg>
        <pc:spChg chg="add del mod">
          <ac:chgData name="Aman Kumar Singh" userId="2b58d49f-ea88-4af7-b00a-92b064313fb4" providerId="ADAL" clId="{A6CBF35F-2994-B742-83D3-E467A7FE29EE}" dt="2022-08-03T14:53:44.922" v="835" actId="22"/>
          <ac:spMkLst>
            <pc:docMk/>
            <pc:sldMk cId="2115955858" sldId="260"/>
            <ac:spMk id="8" creationId="{2DFD8B04-838F-3453-E546-7F201B0DA603}"/>
          </ac:spMkLst>
        </pc:spChg>
        <pc:spChg chg="add mod">
          <ac:chgData name="Aman Kumar Singh" userId="2b58d49f-ea88-4af7-b00a-92b064313fb4" providerId="ADAL" clId="{A6CBF35F-2994-B742-83D3-E467A7FE29EE}" dt="2022-08-03T14:56:49.869" v="882" actId="404"/>
          <ac:spMkLst>
            <pc:docMk/>
            <pc:sldMk cId="2115955858" sldId="260"/>
            <ac:spMk id="9" creationId="{C9B2D63A-024C-0F4E-C034-FFE4512A339F}"/>
          </ac:spMkLst>
        </pc:spChg>
        <pc:picChg chg="add mod">
          <ac:chgData name="Aman Kumar Singh" userId="2b58d49f-ea88-4af7-b00a-92b064313fb4" providerId="ADAL" clId="{A6CBF35F-2994-B742-83D3-E467A7FE29EE}" dt="2022-08-03T16:32:34.526" v="947"/>
          <ac:picMkLst>
            <pc:docMk/>
            <pc:sldMk cId="2115955858" sldId="260"/>
            <ac:picMk id="10" creationId="{C539C426-014D-F979-1D17-2866F93323BA}"/>
          </ac:picMkLst>
        </pc:picChg>
        <pc:picChg chg="add mod">
          <ac:chgData name="Aman Kumar Singh" userId="2b58d49f-ea88-4af7-b00a-92b064313fb4" providerId="ADAL" clId="{A6CBF35F-2994-B742-83D3-E467A7FE29EE}" dt="2022-08-03T15:45:00.308" v="930" actId="1076"/>
          <ac:picMkLst>
            <pc:docMk/>
            <pc:sldMk cId="2115955858" sldId="260"/>
            <ac:picMk id="2050" creationId="{9B61F569-8250-0D1B-075A-A1A863C7E3D8}"/>
          </ac:picMkLst>
        </pc:picChg>
      </pc:sldChg>
      <pc:sldChg chg="new del">
        <pc:chgData name="Aman Kumar Singh" userId="2b58d49f-ea88-4af7-b00a-92b064313fb4" providerId="ADAL" clId="{A6CBF35F-2994-B742-83D3-E467A7FE29EE}" dt="2022-08-03T14:57:13.594" v="887" actId="680"/>
        <pc:sldMkLst>
          <pc:docMk/>
          <pc:sldMk cId="2451165908"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8CB42-CE4F-8C42-BD04-F34D577BC331}" type="datetimeFigureOut">
              <a:rPr lang="en-US" smtClean="0"/>
              <a:t>8/3/22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A92FC-CC0D-2247-AE59-F8B2A285DE08}" type="slidenum">
              <a:rPr lang="en-US" smtClean="0"/>
              <a:t>‹#›</a:t>
            </a:fld>
            <a:endParaRPr lang="en-US"/>
          </a:p>
        </p:txBody>
      </p:sp>
    </p:spTree>
    <p:extLst>
      <p:ext uri="{BB962C8B-B14F-4D97-AF65-F5344CB8AC3E}">
        <p14:creationId xmlns:p14="http://schemas.microsoft.com/office/powerpoint/2010/main" val="274072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A92FC-CC0D-2247-AE59-F8B2A285DE08}" type="slidenum">
              <a:rPr lang="en-US" smtClean="0"/>
              <a:t>1</a:t>
            </a:fld>
            <a:endParaRPr lang="en-US"/>
          </a:p>
        </p:txBody>
      </p:sp>
    </p:spTree>
    <p:extLst>
      <p:ext uri="{BB962C8B-B14F-4D97-AF65-F5344CB8AC3E}">
        <p14:creationId xmlns:p14="http://schemas.microsoft.com/office/powerpoint/2010/main" val="220091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0F6FCB5-3C22-A043-AF0A-9B42D53EE2E3}" type="datetimeFigureOut">
              <a:rPr lang="en-US" smtClean="0"/>
              <a:t>8/3/22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429403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0F6FCB5-3C22-A043-AF0A-9B42D53EE2E3}" type="datetimeFigureOut">
              <a:rPr lang="en-US" smtClean="0"/>
              <a:t>8/3/22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411973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0F6FCB5-3C22-A043-AF0A-9B42D53EE2E3}" type="datetimeFigureOut">
              <a:rPr lang="en-US" smtClean="0"/>
              <a:t>8/3/22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335031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F6FCB5-3C22-A043-AF0A-9B42D53EE2E3}" type="datetimeFigureOut">
              <a:rPr lang="en-US" smtClean="0"/>
              <a:t>8/3/22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247758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0F6FCB5-3C22-A043-AF0A-9B42D53EE2E3}" type="datetimeFigureOut">
              <a:rPr lang="en-US" smtClean="0"/>
              <a:t>8/3/22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195457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E0F6FCB5-3C22-A043-AF0A-9B42D53EE2E3}" type="datetimeFigureOut">
              <a:rPr lang="en-US" smtClean="0"/>
              <a:t>8/3/22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370107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E0F6FCB5-3C22-A043-AF0A-9B42D53EE2E3}" type="datetimeFigureOut">
              <a:rPr lang="en-US" smtClean="0"/>
              <a:t>8/3/22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59593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E0F6FCB5-3C22-A043-AF0A-9B42D53EE2E3}" type="datetimeFigureOut">
              <a:rPr lang="en-US" smtClean="0"/>
              <a:t>8/3/22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26853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0F6FCB5-3C22-A043-AF0A-9B42D53EE2E3}" type="datetimeFigureOut">
              <a:rPr lang="en-US" smtClean="0"/>
              <a:t>8/3/22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107544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E0F6FCB5-3C22-A043-AF0A-9B42D53EE2E3}" type="datetimeFigureOut">
              <a:rPr lang="en-US" smtClean="0"/>
              <a:t>8/3/22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217292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E0F6FCB5-3C22-A043-AF0A-9B42D53EE2E3}" type="datetimeFigureOut">
              <a:rPr lang="en-US" smtClean="0"/>
              <a:t>8/3/22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F271D607-314A-FA42-84D3-F9C17353F504}" type="slidenum">
              <a:rPr lang="en-US" smtClean="0"/>
              <a:t>‹#›</a:t>
            </a:fld>
            <a:endParaRPr lang="en-US"/>
          </a:p>
        </p:txBody>
      </p:sp>
    </p:spTree>
    <p:extLst>
      <p:ext uri="{BB962C8B-B14F-4D97-AF65-F5344CB8AC3E}">
        <p14:creationId xmlns:p14="http://schemas.microsoft.com/office/powerpoint/2010/main" val="367865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0F6FCB5-3C22-A043-AF0A-9B42D53EE2E3}" type="datetimeFigureOut">
              <a:rPr lang="en-US" smtClean="0"/>
              <a:t>8/3/22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271D607-314A-FA42-84D3-F9C17353F504}" type="slidenum">
              <a:rPr lang="en-US" smtClean="0"/>
              <a:t>‹#›</a:t>
            </a:fld>
            <a:endParaRPr lang="en-US"/>
          </a:p>
        </p:txBody>
      </p:sp>
    </p:spTree>
    <p:extLst>
      <p:ext uri="{BB962C8B-B14F-4D97-AF65-F5344CB8AC3E}">
        <p14:creationId xmlns:p14="http://schemas.microsoft.com/office/powerpoint/2010/main" val="2747136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hyperlink" Target="https://in.mathworks.com/help/lidar/ug/calibration_fuselidarcamera.png"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hyperlink" Target="https://in.mathworks.com/help/examples/lidar/win64/LidarCameraCalibrationExample_01.pn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871A-F0D9-F3B9-CF5B-8BE8813ED3EB}"/>
              </a:ext>
            </a:extLst>
          </p:cNvPr>
          <p:cNvSpPr>
            <a:spLocks noGrp="1"/>
          </p:cNvSpPr>
          <p:nvPr>
            <p:ph type="ctrTitle"/>
          </p:nvPr>
        </p:nvSpPr>
        <p:spPr>
          <a:xfrm>
            <a:off x="315309" y="790799"/>
            <a:ext cx="8290455" cy="2987671"/>
          </a:xfrm>
        </p:spPr>
        <p:txBody>
          <a:bodyPr>
            <a:normAutofit fontScale="90000"/>
          </a:bodyPr>
          <a:lstStyle/>
          <a:p>
            <a:pPr>
              <a:lnSpc>
                <a:spcPct val="100000"/>
              </a:lnSpc>
            </a:pPr>
            <a:r>
              <a:rPr lang="en-US" sz="4800" dirty="0"/>
              <a:t>SURGE-2022</a:t>
            </a:r>
            <a:br>
              <a:rPr lang="en-IN" sz="4800" dirty="0"/>
            </a:br>
            <a:r>
              <a:rPr lang="en-US" sz="4800" i="1" dirty="0"/>
              <a:t>Project Report</a:t>
            </a:r>
            <a:br>
              <a:rPr lang="en-IN" sz="4800" dirty="0"/>
            </a:br>
            <a:r>
              <a:rPr lang="en-US" sz="4800" b="1" dirty="0"/>
              <a:t>Adding Color Information to LiDAR using Camera Calibration</a:t>
            </a:r>
            <a:endParaRPr lang="en-US" sz="4800" dirty="0"/>
          </a:p>
        </p:txBody>
      </p:sp>
      <p:pic>
        <p:nvPicPr>
          <p:cNvPr id="4" name="Picture 3" descr="Logo&#10;&#10;Description automatically generated">
            <a:extLst>
              <a:ext uri="{FF2B5EF4-FFF2-40B4-BE49-F238E27FC236}">
                <a16:creationId xmlns:a16="http://schemas.microsoft.com/office/drawing/2014/main" id="{B0763474-C46F-8F50-0543-4DED1C8DDB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53402" y="1179567"/>
            <a:ext cx="2007870" cy="1967230"/>
          </a:xfrm>
          <a:prstGeom prst="rect">
            <a:avLst/>
          </a:prstGeom>
        </p:spPr>
      </p:pic>
      <p:sp>
        <p:nvSpPr>
          <p:cNvPr id="12" name="Subtitle 11">
            <a:extLst>
              <a:ext uri="{FF2B5EF4-FFF2-40B4-BE49-F238E27FC236}">
                <a16:creationId xmlns:a16="http://schemas.microsoft.com/office/drawing/2014/main" id="{EB59232A-A158-24D1-406C-FEFF794F894E}"/>
              </a:ext>
            </a:extLst>
          </p:cNvPr>
          <p:cNvSpPr>
            <a:spLocks noGrp="1"/>
          </p:cNvSpPr>
          <p:nvPr>
            <p:ph type="subTitle" idx="1"/>
          </p:nvPr>
        </p:nvSpPr>
        <p:spPr>
          <a:xfrm>
            <a:off x="315309" y="4141695"/>
            <a:ext cx="8849711" cy="2033083"/>
          </a:xfrm>
        </p:spPr>
        <p:txBody>
          <a:bodyPr>
            <a:normAutofit/>
          </a:bodyPr>
          <a:lstStyle/>
          <a:p>
            <a:pPr>
              <a:lnSpc>
                <a:spcPct val="100000"/>
              </a:lnSpc>
            </a:pPr>
            <a:r>
              <a:rPr lang="en-US" sz="1800" dirty="0">
                <a:latin typeface="Verdana" panose="020B0604030504040204" pitchFamily="34" charset="0"/>
                <a:ea typeface="Verdana" panose="020B0604030504040204" pitchFamily="34" charset="0"/>
                <a:cs typeface="Verdana" panose="020B0604030504040204" pitchFamily="34" charset="0"/>
              </a:rPr>
              <a:t>Submitted by Aman Kumar Singh</a:t>
            </a:r>
            <a:br>
              <a:rPr lang="en-US" sz="1800" dirty="0">
                <a:latin typeface="Verdana" panose="020B0604030504040204" pitchFamily="34" charset="0"/>
                <a:ea typeface="Verdana" panose="020B0604030504040204" pitchFamily="34" charset="0"/>
                <a:cs typeface="Verdana" panose="020B0604030504040204" pitchFamily="34" charset="0"/>
              </a:rPr>
            </a:br>
            <a:r>
              <a:rPr lang="en-US" sz="1800" dirty="0">
                <a:latin typeface="Verdana" panose="020B0604030504040204" pitchFamily="34" charset="0"/>
                <a:ea typeface="Verdana" panose="020B0604030504040204" pitchFamily="34" charset="0"/>
                <a:cs typeface="Verdana" panose="020B0604030504040204" pitchFamily="34" charset="0"/>
              </a:rPr>
              <a:t>SURGE No.: 2230061 </a:t>
            </a:r>
            <a:br>
              <a:rPr lang="en-US" sz="1800" dirty="0">
                <a:latin typeface="Verdana" panose="020B0604030504040204" pitchFamily="34" charset="0"/>
                <a:ea typeface="Verdana" panose="020B0604030504040204" pitchFamily="34" charset="0"/>
                <a:cs typeface="Verdana" panose="020B0604030504040204" pitchFamily="34" charset="0"/>
              </a:rPr>
            </a:br>
            <a:r>
              <a:rPr lang="en-US" sz="1800" dirty="0">
                <a:latin typeface="Verdana" panose="020B0604030504040204" pitchFamily="34" charset="0"/>
                <a:ea typeface="Verdana" panose="020B0604030504040204" pitchFamily="34" charset="0"/>
                <a:cs typeface="Verdana" panose="020B0604030504040204" pitchFamily="34" charset="0"/>
              </a:rPr>
              <a:t>Department of Civil Engineering IIT Kanpur</a:t>
            </a:r>
          </a:p>
          <a:p>
            <a:pPr>
              <a:lnSpc>
                <a:spcPct val="100000"/>
              </a:lnSpc>
            </a:pPr>
            <a:r>
              <a:rPr lang="en-US" sz="1800" dirty="0">
                <a:latin typeface="Verdana" panose="020B0604030504040204" pitchFamily="34" charset="0"/>
                <a:ea typeface="Verdana" panose="020B0604030504040204" pitchFamily="34" charset="0"/>
                <a:cs typeface="Verdana" panose="020B0604030504040204" pitchFamily="34" charset="0"/>
              </a:rPr>
              <a:t>Under the guidance of Prof. SALIL GOEL </a:t>
            </a:r>
            <a:br>
              <a:rPr lang="en-US" sz="1800" dirty="0">
                <a:latin typeface="Verdana" panose="020B0604030504040204" pitchFamily="34" charset="0"/>
                <a:ea typeface="Verdana" panose="020B0604030504040204" pitchFamily="34" charset="0"/>
                <a:cs typeface="Verdana" panose="020B0604030504040204" pitchFamily="34" charset="0"/>
              </a:rPr>
            </a:br>
            <a:r>
              <a:rPr lang="en-US" sz="1800" dirty="0">
                <a:latin typeface="Verdana" panose="020B0604030504040204" pitchFamily="34" charset="0"/>
                <a:ea typeface="Verdana" panose="020B0604030504040204" pitchFamily="34" charset="0"/>
                <a:cs typeface="Verdana" panose="020B0604030504040204" pitchFamily="34" charset="0"/>
              </a:rPr>
              <a:t>Department of Civil Engineering IIT Kanpur</a:t>
            </a:r>
          </a:p>
        </p:txBody>
      </p:sp>
      <p:sp>
        <p:nvSpPr>
          <p:cNvPr id="20" name="Title 1">
            <a:extLst>
              <a:ext uri="{FF2B5EF4-FFF2-40B4-BE49-F238E27FC236}">
                <a16:creationId xmlns:a16="http://schemas.microsoft.com/office/drawing/2014/main" id="{724FC183-627E-E36D-0449-0B1562B03EA6}"/>
              </a:ext>
            </a:extLst>
          </p:cNvPr>
          <p:cNvSpPr txBox="1">
            <a:spLocks/>
          </p:cNvSpPr>
          <p:nvPr/>
        </p:nvSpPr>
        <p:spPr>
          <a:xfrm>
            <a:off x="9269506" y="5549461"/>
            <a:ext cx="2922493" cy="51773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pPr algn="ctr"/>
            <a:r>
              <a:rPr lang="en-US" sz="1200" dirty="0">
                <a:solidFill>
                  <a:schemeClr val="tx1"/>
                </a:solidFill>
              </a:rPr>
              <a:t>INDIAN   INSTITUTE   OF   TECHNOLOGY,   KANPUR</a:t>
            </a:r>
          </a:p>
        </p:txBody>
      </p:sp>
      <p:pic>
        <p:nvPicPr>
          <p:cNvPr id="9" name="Audio 8">
            <a:hlinkClick r:id="" action="ppaction://media"/>
            <a:extLst>
              <a:ext uri="{FF2B5EF4-FFF2-40B4-BE49-F238E27FC236}">
                <a16:creationId xmlns:a16="http://schemas.microsoft.com/office/drawing/2014/main" id="{CAC60B89-E2FD-CB81-F03F-33DD8D231A1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53869398"/>
      </p:ext>
    </p:extLst>
  </p:cSld>
  <p:clrMapOvr>
    <a:masterClrMapping/>
  </p:clrMapOvr>
  <mc:AlternateContent xmlns:mc="http://schemas.openxmlformats.org/markup-compatibility/2006">
    <mc:Choice xmlns:p14="http://schemas.microsoft.com/office/powerpoint/2010/main" Requires="p14">
      <p:transition spd="slow" p14:dur="2000" advTm="16000"/>
    </mc:Choice>
    <mc:Fallback>
      <p:transition spd="slow" advTm="1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AE468-371D-8262-CF25-1785DBD8F7B3}"/>
              </a:ext>
            </a:extLst>
          </p:cNvPr>
          <p:cNvSpPr txBox="1"/>
          <p:nvPr/>
        </p:nvSpPr>
        <p:spPr>
          <a:xfrm>
            <a:off x="0" y="138789"/>
            <a:ext cx="6096000" cy="468654"/>
          </a:xfrm>
          <a:prstGeom prst="rect">
            <a:avLst/>
          </a:prstGeom>
          <a:noFill/>
        </p:spPr>
        <p:txBody>
          <a:bodyPr wrap="square">
            <a:spAutoFit/>
          </a:bodyPr>
          <a:lstStyle/>
          <a:p>
            <a:pPr indent="457200">
              <a:lnSpc>
                <a:spcPct val="150000"/>
              </a:lnSpc>
            </a:pPr>
            <a:r>
              <a:rPr lang="en-US" sz="1800" b="1" dirty="0">
                <a:effectLst/>
                <a:latin typeface="Avenir Book" panose="02000503020000020003" pitchFamily="2" charset="0"/>
                <a:ea typeface="SimSun" panose="02010600030101010101" pitchFamily="2" charset="-122"/>
                <a:cs typeface="Times New Roman" panose="02020603050405020304" pitchFamily="18" charset="0"/>
              </a:rPr>
              <a:t>OBJECTIVE OF THE PROJECT</a:t>
            </a:r>
            <a:endParaRPr lang="en-IN" sz="10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96C85957-E6CF-4921-0EE9-C9CEFC43EEE0}"/>
              </a:ext>
            </a:extLst>
          </p:cNvPr>
          <p:cNvSpPr txBox="1"/>
          <p:nvPr/>
        </p:nvSpPr>
        <p:spPr>
          <a:xfrm>
            <a:off x="519952" y="822422"/>
            <a:ext cx="10830917" cy="2627899"/>
          </a:xfrm>
          <a:prstGeom prst="rect">
            <a:avLst/>
          </a:prstGeom>
          <a:noFill/>
        </p:spPr>
        <p:txBody>
          <a:bodyPr wrap="square" numCol="1" spcCol="360000">
            <a:spAutoFit/>
          </a:bodyPr>
          <a:lstStyle/>
          <a:p>
            <a:pPr marL="285750" indent="-285750" algn="just">
              <a:lnSpc>
                <a:spcPct val="150000"/>
              </a:lnSpc>
              <a:buFont typeface="Arial" panose="020B0604020202020204" pitchFamily="34" charset="0"/>
              <a:buChar char="•"/>
            </a:pPr>
            <a:r>
              <a:rPr lang="en-IN" sz="1600" dirty="0">
                <a:solidFill>
                  <a:srgbClr val="0C0C11"/>
                </a:solidFill>
                <a:latin typeface="Verdana" panose="020B0604030504040204" pitchFamily="34" charset="0"/>
                <a:ea typeface="Verdana" panose="020B0604030504040204" pitchFamily="34" charset="0"/>
                <a:cs typeface="Verdana" panose="020B0604030504040204" pitchFamily="34" charset="0"/>
              </a:rPr>
              <a:t>LiDAR technology can collect 3D points with a range of up to 200 metres. Furthermore, LiDAR may be used in low-textured environments as well as scenes with changing lighting conditions. However, the LiDAR-generated 3D model data is limited and lacks colour information. </a:t>
            </a:r>
          </a:p>
          <a:p>
            <a:pPr marL="285750" indent="-285750" algn="just">
              <a:lnSpc>
                <a:spcPct val="150000"/>
              </a:lnSpc>
              <a:buFont typeface="Arial" panose="020B0604020202020204" pitchFamily="34" charset="0"/>
              <a:buChar char="•"/>
            </a:pPr>
            <a:r>
              <a:rPr lang="en-IN" sz="1600" dirty="0">
                <a:solidFill>
                  <a:srgbClr val="0C0C11"/>
                </a:solidFill>
                <a:latin typeface="Verdana" panose="020B0604030504040204" pitchFamily="34" charset="0"/>
                <a:ea typeface="Verdana" panose="020B0604030504040204" pitchFamily="34" charset="0"/>
                <a:cs typeface="Verdana" panose="020B0604030504040204" pitchFamily="34" charset="0"/>
              </a:rPr>
              <a:t>A camera is a small and inexpensive device that can capture colour information. It must match to feature points during calculation, which will take time and be light sensitive. </a:t>
            </a:r>
          </a:p>
          <a:p>
            <a:pPr marL="285750" indent="-285750" algn="just">
              <a:lnSpc>
                <a:spcPct val="150000"/>
              </a:lnSpc>
              <a:buFont typeface="Arial" panose="020B0604020202020204" pitchFamily="34" charset="0"/>
              <a:buChar char="•"/>
            </a:pPr>
            <a:r>
              <a:rPr lang="en-IN" sz="1600" dirty="0">
                <a:solidFill>
                  <a:srgbClr val="0C0C11"/>
                </a:solidFill>
                <a:latin typeface="Verdana" panose="020B0604030504040204" pitchFamily="34" charset="0"/>
                <a:ea typeface="Verdana" panose="020B0604030504040204" pitchFamily="34" charset="0"/>
                <a:cs typeface="Verdana" panose="020B0604030504040204" pitchFamily="34" charset="0"/>
              </a:rPr>
              <a:t>The project's goal is to merge the LiDAR's 3D point cloud with the camera's 2D image to build a 3D LiDAR model with colour information.</a:t>
            </a:r>
            <a:endParaRPr lang="en-IN" sz="1600" dirty="0">
              <a:effectLst/>
              <a:latin typeface="Verdana" panose="020B0604030504040204" pitchFamily="34" charset="0"/>
              <a:ea typeface="Verdana" panose="020B0604030504040204" pitchFamily="34" charset="0"/>
              <a:cs typeface="Verdana" panose="020B0604030504040204" pitchFamily="34" charset="0"/>
            </a:endParaRPr>
          </a:p>
        </p:txBody>
      </p:sp>
      <p:pic>
        <p:nvPicPr>
          <p:cNvPr id="6" name="Picture 2" descr="Lidar and camera data fused together">
            <a:extLst>
              <a:ext uri="{FF2B5EF4-FFF2-40B4-BE49-F238E27FC236}">
                <a16:creationId xmlns:a16="http://schemas.microsoft.com/office/drawing/2014/main" id="{AA689504-6C11-115F-2D78-28BBA390C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6372" y="3665300"/>
            <a:ext cx="5398075" cy="22941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F4EF185-23B7-273C-960C-4F0A2346A709}"/>
              </a:ext>
            </a:extLst>
          </p:cNvPr>
          <p:cNvSpPr txBox="1"/>
          <p:nvPr/>
        </p:nvSpPr>
        <p:spPr>
          <a:xfrm>
            <a:off x="8328212" y="6657945"/>
            <a:ext cx="3863788" cy="200055"/>
          </a:xfrm>
          <a:prstGeom prst="rect">
            <a:avLst/>
          </a:prstGeom>
          <a:noFill/>
        </p:spPr>
        <p:txBody>
          <a:bodyPr wrap="square">
            <a:spAutoFit/>
          </a:bodyPr>
          <a:lstStyle/>
          <a:p>
            <a:pPr algn="r"/>
            <a:r>
              <a:rPr lang="en-US" sz="700" dirty="0">
                <a:solidFill>
                  <a:schemeClr val="bg2"/>
                </a:solidFill>
                <a:hlinkClick r:id="rId5">
                  <a:extLst>
                    <a:ext uri="{A12FA001-AC4F-418D-AE19-62706E023703}">
                      <ahyp:hlinkClr xmlns:ahyp="http://schemas.microsoft.com/office/drawing/2018/hyperlinkcolor" val="tx"/>
                    </a:ext>
                  </a:extLst>
                </a:hlinkClick>
              </a:rPr>
              <a:t>Source: https://in.mathworks.com/help/lidar/ug/calibration_fuselidarcamera.png</a:t>
            </a:r>
            <a:endParaRPr lang="en-US" sz="700" dirty="0">
              <a:solidFill>
                <a:schemeClr val="bg2"/>
              </a:solidFill>
            </a:endParaRPr>
          </a:p>
        </p:txBody>
      </p:sp>
      <p:pic>
        <p:nvPicPr>
          <p:cNvPr id="9" name="Audio 8">
            <a:hlinkClick r:id="" action="ppaction://media"/>
            <a:extLst>
              <a:ext uri="{FF2B5EF4-FFF2-40B4-BE49-F238E27FC236}">
                <a16:creationId xmlns:a16="http://schemas.microsoft.com/office/drawing/2014/main" id="{BBDF943A-DDA1-21D8-1062-A2D24BF6C1B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920721672"/>
      </p:ext>
    </p:extLst>
  </p:cSld>
  <p:clrMapOvr>
    <a:masterClrMapping/>
  </p:clrMapOvr>
  <mc:AlternateContent xmlns:mc="http://schemas.openxmlformats.org/markup-compatibility/2006">
    <mc:Choice xmlns:p14="http://schemas.microsoft.com/office/powerpoint/2010/main" Requires="p14">
      <p:transition spd="slow" p14:dur="2000" advTm="50240"/>
    </mc:Choice>
    <mc:Fallback>
      <p:transition spd="slow" advTm="50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D5C13F-BC81-6409-5DB2-8642957C2DC0}"/>
              </a:ext>
            </a:extLst>
          </p:cNvPr>
          <p:cNvSpPr txBox="1"/>
          <p:nvPr/>
        </p:nvSpPr>
        <p:spPr>
          <a:xfrm>
            <a:off x="0" y="138789"/>
            <a:ext cx="6096000" cy="468654"/>
          </a:xfrm>
          <a:prstGeom prst="rect">
            <a:avLst/>
          </a:prstGeom>
          <a:noFill/>
        </p:spPr>
        <p:txBody>
          <a:bodyPr wrap="square">
            <a:spAutoFit/>
          </a:bodyPr>
          <a:lstStyle/>
          <a:p>
            <a:pPr indent="457200">
              <a:lnSpc>
                <a:spcPct val="150000"/>
              </a:lnSpc>
            </a:pPr>
            <a:r>
              <a:rPr lang="en-US" sz="1800" b="1" dirty="0">
                <a:effectLst/>
                <a:latin typeface="Avenir Book" panose="02000503020000020003" pitchFamily="2" charset="0"/>
                <a:ea typeface="SimSun" panose="02010600030101010101" pitchFamily="2" charset="-122"/>
                <a:cs typeface="Times New Roman" panose="02020603050405020304" pitchFamily="18" charset="0"/>
              </a:rPr>
              <a:t>KEY POINTS</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776EA85E-0457-40BA-71BF-CD1FE470F398}"/>
              </a:ext>
            </a:extLst>
          </p:cNvPr>
          <p:cNvSpPr txBox="1"/>
          <p:nvPr/>
        </p:nvSpPr>
        <p:spPr>
          <a:xfrm>
            <a:off x="515006" y="809746"/>
            <a:ext cx="11077903" cy="2893100"/>
          </a:xfrm>
          <a:prstGeom prst="rect">
            <a:avLst/>
          </a:prstGeom>
          <a:noFill/>
        </p:spPr>
        <p:txBody>
          <a:bodyPr wrap="square" numCol="1" spcCol="360000">
            <a:spAutoFit/>
          </a:bodyPr>
          <a:lstStyle/>
          <a:p>
            <a:pPr marL="285750" indent="-285750" algn="just">
              <a:buFont typeface="Arial" panose="020B0604020202020204" pitchFamily="34" charset="0"/>
              <a:buChar char="•"/>
            </a:pPr>
            <a:r>
              <a:rPr lang="en-IN" sz="1600" dirty="0">
                <a:solidFill>
                  <a:srgbClr val="0C0C11"/>
                </a:solidFill>
                <a:effectLst/>
                <a:latin typeface="Verdana" panose="020B0604030504040204" pitchFamily="34" charset="0"/>
                <a:ea typeface="Verdana" panose="020B0604030504040204" pitchFamily="34" charset="0"/>
                <a:cs typeface="Verdana" panose="020B0604030504040204" pitchFamily="34" charset="0"/>
              </a:rPr>
              <a:t>The 3D LIDAR sensor can provide a 3D location and depth data about objects, while the </a:t>
            </a:r>
            <a:r>
              <a:rPr lang="en-IN" sz="1600" dirty="0" err="1">
                <a:solidFill>
                  <a:srgbClr val="0C0C11"/>
                </a:solidFill>
                <a:effectLst/>
                <a:latin typeface="Verdana" panose="020B0604030504040204" pitchFamily="34" charset="0"/>
                <a:ea typeface="Verdana" panose="020B0604030504040204" pitchFamily="34" charset="0"/>
                <a:cs typeface="Verdana" panose="020B0604030504040204" pitchFamily="34" charset="0"/>
              </a:rPr>
              <a:t>color</a:t>
            </a:r>
            <a:r>
              <a:rPr lang="en-IN" sz="1600" dirty="0">
                <a:solidFill>
                  <a:srgbClr val="0C0C11"/>
                </a:solidFill>
                <a:effectLst/>
                <a:latin typeface="Verdana" panose="020B0604030504040204" pitchFamily="34" charset="0"/>
                <a:ea typeface="Verdana" panose="020B0604030504040204" pitchFamily="34" charset="0"/>
                <a:cs typeface="Verdana" panose="020B0604030504040204" pitchFamily="34" charset="0"/>
              </a:rPr>
              <a:t> camera collects their 2D </a:t>
            </a:r>
            <a:r>
              <a:rPr lang="en-IN" sz="1600" dirty="0" err="1">
                <a:solidFill>
                  <a:srgbClr val="0C0C11"/>
                </a:solidFill>
                <a:effectLst/>
                <a:latin typeface="Verdana" panose="020B0604030504040204" pitchFamily="34" charset="0"/>
                <a:ea typeface="Verdana" panose="020B0604030504040204" pitchFamily="34" charset="0"/>
                <a:cs typeface="Verdana" panose="020B0604030504040204" pitchFamily="34" charset="0"/>
              </a:rPr>
              <a:t>color</a:t>
            </a:r>
            <a:r>
              <a:rPr lang="en-IN" sz="1600" dirty="0">
                <a:solidFill>
                  <a:srgbClr val="0C0C11"/>
                </a:solidFill>
                <a:effectLst/>
                <a:latin typeface="Verdana" panose="020B0604030504040204" pitchFamily="34" charset="0"/>
                <a:ea typeface="Verdana" panose="020B0604030504040204" pitchFamily="34" charset="0"/>
                <a:cs typeface="Verdana" panose="020B0604030504040204" pitchFamily="34" charset="0"/>
              </a:rPr>
              <a:t> characteristics. By combining 2D picture data with 3D positional information, it is possible to display the objects with a more realistic perspective and enhance our object detection and classification. </a:t>
            </a: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The strategy for calibration is to find point-to-point correspondences between the 2D picture and the 3D point clouds by estimating the 3D locations of vertices from the scanned laser data and their corresponding corners in the 2D image.</a:t>
            </a:r>
          </a:p>
          <a:p>
            <a:pPr marL="285750" indent="-285750" algn="just">
              <a:buFont typeface="Arial" panose="020B0604020202020204" pitchFamily="34" charset="0"/>
              <a:buChar char="•"/>
            </a:pPr>
            <a:r>
              <a:rPr lang="en-IN" dirty="0"/>
              <a:t>This diagram depicts the workflow for the lidar and camera calibration (LCC) procedure, with checkerboard serving as the calibration object. The checkerboard corners and planes are extracted from lidar and camera data, and a geometrical relationship between their coordinate systems is established to perform calibration</a:t>
            </a:r>
            <a:r>
              <a:rPr lang="en-IN" sz="1600" dirty="0"/>
              <a:t> </a:t>
            </a: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19FDD678-D5B1-9ED8-ECFC-9363593EC1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48725" y="3777499"/>
            <a:ext cx="5210464" cy="2512868"/>
          </a:xfrm>
          <a:prstGeom prst="rect">
            <a:avLst/>
          </a:prstGeom>
          <a:noFill/>
          <a:ln>
            <a:noFill/>
          </a:ln>
        </p:spPr>
      </p:pic>
      <p:sp>
        <p:nvSpPr>
          <p:cNvPr id="6" name="TextBox 5">
            <a:extLst>
              <a:ext uri="{FF2B5EF4-FFF2-40B4-BE49-F238E27FC236}">
                <a16:creationId xmlns:a16="http://schemas.microsoft.com/office/drawing/2014/main" id="{5B19BB7B-00A7-0F9E-F7A7-4306664BB1FA}"/>
              </a:ext>
            </a:extLst>
          </p:cNvPr>
          <p:cNvSpPr txBox="1"/>
          <p:nvPr/>
        </p:nvSpPr>
        <p:spPr>
          <a:xfrm>
            <a:off x="7153835" y="6657945"/>
            <a:ext cx="5038165" cy="200055"/>
          </a:xfrm>
          <a:prstGeom prst="rect">
            <a:avLst/>
          </a:prstGeom>
          <a:noFill/>
        </p:spPr>
        <p:txBody>
          <a:bodyPr wrap="square">
            <a:spAutoFit/>
          </a:bodyPr>
          <a:lstStyle/>
          <a:p>
            <a:pPr algn="r"/>
            <a:r>
              <a:rPr lang="en-IN" sz="700" dirty="0">
                <a:solidFill>
                  <a:schemeClr val="bg1">
                    <a:lumMod val="75000"/>
                  </a:schemeClr>
                </a:solidFill>
              </a:rPr>
              <a:t> Image source: </a:t>
            </a:r>
            <a:r>
              <a:rPr lang="en-IN" sz="700" u="sng" dirty="0">
                <a:solidFill>
                  <a:schemeClr val="bg1">
                    <a:lumMod val="75000"/>
                  </a:schemeClr>
                </a:solidFill>
                <a:hlinkClick r:id="rId5">
                  <a:extLst>
                    <a:ext uri="{A12FA001-AC4F-418D-AE19-62706E023703}">
                      <ahyp:hlinkClr xmlns:ahyp="http://schemas.microsoft.com/office/drawing/2018/hyperlinkcolor" val="tx"/>
                    </a:ext>
                  </a:extLst>
                </a:hlinkClick>
              </a:rPr>
              <a:t>https://in.mathworks.com/help/examples/lidar/win64/LidarCameraCalibrationExample_01.png</a:t>
            </a:r>
            <a:endParaRPr lang="en-IN" sz="700" dirty="0">
              <a:solidFill>
                <a:schemeClr val="bg1">
                  <a:lumMod val="75000"/>
                </a:schemeClr>
              </a:solidFill>
            </a:endParaRPr>
          </a:p>
        </p:txBody>
      </p:sp>
      <p:pic>
        <p:nvPicPr>
          <p:cNvPr id="7" name="Audio 6">
            <a:hlinkClick r:id="" action="ppaction://media"/>
            <a:extLst>
              <a:ext uri="{FF2B5EF4-FFF2-40B4-BE49-F238E27FC236}">
                <a16:creationId xmlns:a16="http://schemas.microsoft.com/office/drawing/2014/main" id="{96E2E87F-9915-DBB4-7A75-B847DD1DD6F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209369718"/>
      </p:ext>
    </p:extLst>
  </p:cSld>
  <p:clrMapOvr>
    <a:masterClrMapping/>
  </p:clrMapOvr>
  <mc:AlternateContent xmlns:mc="http://schemas.openxmlformats.org/markup-compatibility/2006">
    <mc:Choice xmlns:p14="http://schemas.microsoft.com/office/powerpoint/2010/main" Requires="p14">
      <p:transition spd="slow" p14:dur="2000" advTm="88576"/>
    </mc:Choice>
    <mc:Fallback>
      <p:transition spd="slow" advTm="885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635537-80CA-9BFF-24C9-41DBFED8F8D8}"/>
              </a:ext>
            </a:extLst>
          </p:cNvPr>
          <p:cNvSpPr txBox="1"/>
          <p:nvPr/>
        </p:nvSpPr>
        <p:spPr>
          <a:xfrm>
            <a:off x="0" y="138789"/>
            <a:ext cx="6096000" cy="468654"/>
          </a:xfrm>
          <a:prstGeom prst="rect">
            <a:avLst/>
          </a:prstGeom>
          <a:noFill/>
        </p:spPr>
        <p:txBody>
          <a:bodyPr wrap="square">
            <a:spAutoFit/>
          </a:bodyPr>
          <a:lstStyle/>
          <a:p>
            <a:pPr indent="457200">
              <a:lnSpc>
                <a:spcPct val="150000"/>
              </a:lnSpc>
            </a:pPr>
            <a:r>
              <a:rPr lang="en-US" sz="1800" b="1">
                <a:effectLst/>
                <a:latin typeface="Avenir Book" panose="02000503020000020003" pitchFamily="2" charset="0"/>
                <a:ea typeface="SimSun" panose="02010600030101010101" pitchFamily="2" charset="-122"/>
                <a:cs typeface="Times New Roman" panose="02020603050405020304" pitchFamily="18" charset="0"/>
              </a:rPr>
              <a:t>RESULTS</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9AD45A78-2467-9C88-7FD9-2391B2D6E4C7}"/>
              </a:ext>
            </a:extLst>
          </p:cNvPr>
          <p:cNvSpPr txBox="1"/>
          <p:nvPr/>
        </p:nvSpPr>
        <p:spPr>
          <a:xfrm>
            <a:off x="515006" y="809746"/>
            <a:ext cx="11077903" cy="2769989"/>
          </a:xfrm>
          <a:prstGeom prst="rect">
            <a:avLst/>
          </a:prstGeom>
          <a:noFill/>
        </p:spPr>
        <p:txBody>
          <a:bodyPr wrap="square" numCol="1" spcCol="360000">
            <a:spAutoFit/>
          </a:bodyPr>
          <a:lstStyle/>
          <a:p>
            <a:pPr algn="just"/>
            <a:r>
              <a:rPr lang="en-IN" sz="1600" dirty="0">
                <a:solidFill>
                  <a:srgbClr val="0C0C11"/>
                </a:solidFill>
                <a:effectLst/>
                <a:latin typeface="Verdana" panose="020B0604030504040204" pitchFamily="34" charset="0"/>
                <a:ea typeface="Verdana" panose="020B0604030504040204" pitchFamily="34" charset="0"/>
                <a:cs typeface="Verdana" panose="020B0604030504040204" pitchFamily="34" charset="0"/>
              </a:rPr>
              <a:t>The transformation matrix obtained can be used to</a:t>
            </a:r>
          </a:p>
          <a:p>
            <a:pPr marL="285750" indent="-285750" algn="just">
              <a:buFont typeface="Arial" panose="020B0604020202020204" pitchFamily="34" charset="0"/>
              <a:buChar char="•"/>
            </a:pPr>
            <a:r>
              <a:rPr lang="en-IN" dirty="0"/>
              <a:t>Evaluate the accuracy of your calibration by calculating the error. </a:t>
            </a:r>
          </a:p>
          <a:p>
            <a:pPr marL="285750" indent="-285750" algn="just">
              <a:buFont typeface="Arial" panose="020B0604020202020204" pitchFamily="34" charset="0"/>
              <a:buChar char="•"/>
            </a:pPr>
            <a:r>
              <a:rPr lang="en-IN" dirty="0"/>
              <a:t>Project lidar points onto an image.</a:t>
            </a:r>
          </a:p>
          <a:p>
            <a:pPr marL="285750" indent="-285750" algn="just">
              <a:buFont typeface="Arial" panose="020B0604020202020204" pitchFamily="34" charset="0"/>
              <a:buChar char="•"/>
            </a:pPr>
            <a:r>
              <a:rPr lang="en-IN" dirty="0"/>
              <a:t>Fuse the lidar and camera outputs.</a:t>
            </a:r>
          </a:p>
          <a:p>
            <a:pPr marL="285750" indent="-285750" algn="just">
              <a:buFont typeface="Arial" panose="020B0604020202020204" pitchFamily="34" charset="0"/>
              <a:buChar char="•"/>
            </a:pPr>
            <a:r>
              <a:rPr lang="en-IN" dirty="0"/>
              <a:t>Estimate the 3-D bounding boxes in a point cloud based on the 2-D bounding boxes in the corresponding image.</a:t>
            </a:r>
          </a:p>
          <a:p>
            <a:pPr algn="just"/>
            <a:endParaRPr lang="en-IN" sz="1600" dirty="0">
              <a:latin typeface="Verdana" panose="020B0604030504040204" pitchFamily="34" charset="0"/>
              <a:ea typeface="Verdana" panose="020B0604030504040204" pitchFamily="34" charset="0"/>
              <a:cs typeface="Verdana" panose="020B0604030504040204" pitchFamily="34" charset="0"/>
            </a:endParaRPr>
          </a:p>
          <a:p>
            <a:pPr algn="just"/>
            <a:r>
              <a:rPr lang="en-IN" dirty="0"/>
              <a:t>This project is my starting point to get hands on experience of what research is and explore my research topic. This project made me familiar with the basics of camera calibration and introduced me to research going in the field of Geoinformatics particularly about LiDAR.</a:t>
            </a:r>
          </a:p>
          <a:p>
            <a:pPr marL="285750" indent="-285750" algn="just">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0F2EE960-4361-8994-9BAE-8313BAE02583}"/>
              </a:ext>
            </a:extLst>
          </p:cNvPr>
          <p:cNvSpPr txBox="1"/>
          <p:nvPr/>
        </p:nvSpPr>
        <p:spPr>
          <a:xfrm>
            <a:off x="515006" y="3492134"/>
            <a:ext cx="5103279" cy="1598611"/>
          </a:xfrm>
          <a:prstGeom prst="rect">
            <a:avLst/>
          </a:prstGeom>
          <a:noFill/>
        </p:spPr>
        <p:txBody>
          <a:bodyPr wrap="square" numCol="1" spcCol="360000">
            <a:spAutoFit/>
          </a:bodyPr>
          <a:lstStyle/>
          <a:p>
            <a:pPr algn="just"/>
            <a:r>
              <a:rPr lang="en-IN" sz="1600" dirty="0">
                <a:solidFill>
                  <a:srgbClr val="0C0C11"/>
                </a:solidFill>
                <a:latin typeface="Verdana" panose="020B0604030504040204" pitchFamily="34" charset="0"/>
                <a:ea typeface="Verdana" panose="020B0604030504040204" pitchFamily="34" charset="0"/>
                <a:cs typeface="Verdana" panose="020B0604030504040204" pitchFamily="34" charset="0"/>
              </a:rPr>
              <a:t>The main result of the project is to add </a:t>
            </a:r>
            <a:r>
              <a:rPr lang="en-IN" sz="1600" dirty="0" err="1">
                <a:solidFill>
                  <a:srgbClr val="0C0C11"/>
                </a:solidFill>
                <a:latin typeface="Verdana" panose="020B0604030504040204" pitchFamily="34" charset="0"/>
                <a:ea typeface="Verdana" panose="020B0604030504040204" pitchFamily="34" charset="0"/>
                <a:cs typeface="Verdana" panose="020B0604030504040204" pitchFamily="34" charset="0"/>
              </a:rPr>
              <a:t>color</a:t>
            </a:r>
            <a:r>
              <a:rPr lang="en-IN" sz="1600" dirty="0">
                <a:solidFill>
                  <a:srgbClr val="0C0C11"/>
                </a:solidFill>
                <a:latin typeface="Verdana" panose="020B0604030504040204" pitchFamily="34" charset="0"/>
                <a:ea typeface="Verdana" panose="020B0604030504040204" pitchFamily="34" charset="0"/>
                <a:cs typeface="Verdana" panose="020B0604030504040204" pitchFamily="34" charset="0"/>
              </a:rPr>
              <a:t> information to LiDAR. This is implemented using the concept of draping. We take depth information from LiDAR and take image from a camera and then we fuse the images after completing LiDAR Camera Calibration.</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AM vs FM: The battle brewing in lidar technology | ZDNet">
            <a:extLst>
              <a:ext uri="{FF2B5EF4-FFF2-40B4-BE49-F238E27FC236}">
                <a16:creationId xmlns:a16="http://schemas.microsoft.com/office/drawing/2014/main" id="{8684A903-3F76-A023-4D74-A6474C685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251" y="3313753"/>
            <a:ext cx="5687658" cy="3123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BB7C152-8AFC-A40F-5CC9-C4E37B0F3EB7}"/>
              </a:ext>
            </a:extLst>
          </p:cNvPr>
          <p:cNvSpPr txBox="1"/>
          <p:nvPr/>
        </p:nvSpPr>
        <p:spPr>
          <a:xfrm>
            <a:off x="2110153" y="6657945"/>
            <a:ext cx="10081847" cy="200055"/>
          </a:xfrm>
          <a:prstGeom prst="rect">
            <a:avLst/>
          </a:prstGeom>
          <a:noFill/>
        </p:spPr>
        <p:txBody>
          <a:bodyPr wrap="square">
            <a:spAutoFit/>
          </a:bodyPr>
          <a:lstStyle/>
          <a:p>
            <a:pPr algn="r"/>
            <a:r>
              <a:rPr lang="en-IN" sz="700" dirty="0">
                <a:solidFill>
                  <a:schemeClr val="bg1">
                    <a:lumMod val="75000"/>
                  </a:schemeClr>
                </a:solidFill>
              </a:rPr>
              <a:t> Image source: </a:t>
            </a:r>
            <a:r>
              <a:rPr lang="en-US" sz="700" dirty="0">
                <a:solidFill>
                  <a:schemeClr val="bg1">
                    <a:lumMod val="75000"/>
                  </a:schemeClr>
                </a:solidFill>
              </a:rPr>
              <a:t>https://</a:t>
            </a:r>
            <a:r>
              <a:rPr lang="en-US" sz="700" dirty="0" err="1">
                <a:solidFill>
                  <a:schemeClr val="bg1">
                    <a:lumMod val="75000"/>
                  </a:schemeClr>
                </a:solidFill>
              </a:rPr>
              <a:t>www.zdnet.com</a:t>
            </a:r>
            <a:r>
              <a:rPr lang="en-US" sz="700" dirty="0">
                <a:solidFill>
                  <a:schemeClr val="bg1">
                    <a:lumMod val="75000"/>
                  </a:schemeClr>
                </a:solidFill>
              </a:rPr>
              <a:t>/a/</a:t>
            </a:r>
            <a:r>
              <a:rPr lang="en-US" sz="700" dirty="0" err="1">
                <a:solidFill>
                  <a:schemeClr val="bg1">
                    <a:lumMod val="75000"/>
                  </a:schemeClr>
                </a:solidFill>
              </a:rPr>
              <a:t>img</a:t>
            </a:r>
            <a:r>
              <a:rPr lang="en-US" sz="700" dirty="0">
                <a:solidFill>
                  <a:schemeClr val="bg1">
                    <a:lumMod val="75000"/>
                  </a:schemeClr>
                </a:solidFill>
              </a:rPr>
              <a:t>/resize/ea472a74b5d2cc1768704b5b2f1038aa478fa037/2019/04/21/3bc68be4-6828-4e0a-9c25-aaabf583f58a/</a:t>
            </a:r>
            <a:r>
              <a:rPr lang="en-US" sz="700" dirty="0" err="1">
                <a:solidFill>
                  <a:schemeClr val="bg1">
                    <a:lumMod val="75000"/>
                  </a:schemeClr>
                </a:solidFill>
              </a:rPr>
              <a:t>blackmore-lidar.png?auto</a:t>
            </a:r>
            <a:r>
              <a:rPr lang="en-US" sz="700" dirty="0">
                <a:solidFill>
                  <a:schemeClr val="bg1">
                    <a:lumMod val="75000"/>
                  </a:schemeClr>
                </a:solidFill>
              </a:rPr>
              <a:t>=</a:t>
            </a:r>
            <a:r>
              <a:rPr lang="en-US" sz="700" dirty="0" err="1">
                <a:solidFill>
                  <a:schemeClr val="bg1">
                    <a:lumMod val="75000"/>
                  </a:schemeClr>
                </a:solidFill>
              </a:rPr>
              <a:t>webp&amp;width</a:t>
            </a:r>
            <a:r>
              <a:rPr lang="en-US" sz="700" dirty="0">
                <a:solidFill>
                  <a:schemeClr val="bg1">
                    <a:lumMod val="75000"/>
                  </a:schemeClr>
                </a:solidFill>
              </a:rPr>
              <a:t>=1200</a:t>
            </a:r>
          </a:p>
        </p:txBody>
      </p:sp>
      <p:pic>
        <p:nvPicPr>
          <p:cNvPr id="9" name="Audio 8">
            <a:hlinkClick r:id="" action="ppaction://media"/>
            <a:extLst>
              <a:ext uri="{FF2B5EF4-FFF2-40B4-BE49-F238E27FC236}">
                <a16:creationId xmlns:a16="http://schemas.microsoft.com/office/drawing/2014/main" id="{B6EF835E-1FB8-E840-1878-F10332EC6F8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185580491"/>
      </p:ext>
    </p:extLst>
  </p:cSld>
  <p:clrMapOvr>
    <a:masterClrMapping/>
  </p:clrMapOvr>
  <mc:AlternateContent xmlns:mc="http://schemas.openxmlformats.org/markup-compatibility/2006">
    <mc:Choice xmlns:p14="http://schemas.microsoft.com/office/powerpoint/2010/main" Requires="p14">
      <p:transition spd="slow" p14:dur="2000" advTm="53674"/>
    </mc:Choice>
    <mc:Fallback>
      <p:transition spd="slow" advTm="536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C1D80C-8F10-A3F9-11FA-22A69AA1B773}"/>
              </a:ext>
            </a:extLst>
          </p:cNvPr>
          <p:cNvSpPr txBox="1"/>
          <p:nvPr/>
        </p:nvSpPr>
        <p:spPr>
          <a:xfrm>
            <a:off x="0" y="138789"/>
            <a:ext cx="6096000" cy="468654"/>
          </a:xfrm>
          <a:prstGeom prst="rect">
            <a:avLst/>
          </a:prstGeom>
          <a:noFill/>
        </p:spPr>
        <p:txBody>
          <a:bodyPr wrap="square">
            <a:spAutoFit/>
          </a:bodyPr>
          <a:lstStyle/>
          <a:p>
            <a:pPr indent="457200">
              <a:lnSpc>
                <a:spcPct val="150000"/>
              </a:lnSpc>
            </a:pPr>
            <a:r>
              <a:rPr lang="en-US" sz="1800" b="1" dirty="0">
                <a:effectLst/>
                <a:latin typeface="Avenir Book" panose="02000503020000020003" pitchFamily="2" charset="0"/>
                <a:ea typeface="SimSun" panose="02010600030101010101" pitchFamily="2" charset="-122"/>
                <a:cs typeface="Times New Roman" panose="02020603050405020304" pitchFamily="18" charset="0"/>
              </a:rPr>
              <a:t>SUMMARY</a:t>
            </a:r>
            <a:endParaRPr lang="en-IN" sz="1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FB6C32E3-ECAD-1EFB-CE71-6D2E2D8C16DD}"/>
              </a:ext>
            </a:extLst>
          </p:cNvPr>
          <p:cNvSpPr txBox="1"/>
          <p:nvPr/>
        </p:nvSpPr>
        <p:spPr>
          <a:xfrm>
            <a:off x="515006" y="809746"/>
            <a:ext cx="10888617" cy="3139321"/>
          </a:xfrm>
          <a:prstGeom prst="rect">
            <a:avLst/>
          </a:prstGeom>
          <a:noFill/>
        </p:spPr>
        <p:txBody>
          <a:bodyPr wrap="square" numCol="1" spcCol="360000">
            <a:spAutoFit/>
          </a:bodyPr>
          <a:lstStyle/>
          <a:p>
            <a:pPr marL="285750" indent="-285750" algn="just">
              <a:buFont typeface="Arial" panose="020B0604020202020204" pitchFamily="34" charset="0"/>
              <a:buChar char="•"/>
            </a:pPr>
            <a:r>
              <a:rPr lang="en-IN" dirty="0"/>
              <a:t>LiDAR technology can gather 3D points with an effective range of up to 200 meters. In addition, LiDAR can be used in low-textured scenes and scenes with varying lighting conditions. However, the 3D model data generated by LiDAR is sparse and lacks colour information. A camera is a portable and cheap device that can obtain colour information. However, it needs to correspond to feature points during calculation, which will be time- consuming and sensitive to light.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 combination of cameras and LiDAR requires obtaining transformation parameters between the coordinate systems of the two kinds of sensors.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3D point cloud of the LiDAR is combined with the 2D image of the camera to create a 3D LiDAR model with colour information. </a:t>
            </a:r>
          </a:p>
        </p:txBody>
      </p:sp>
      <p:pic>
        <p:nvPicPr>
          <p:cNvPr id="2050" name="Picture 2" descr="Routescene software">
            <a:extLst>
              <a:ext uri="{FF2B5EF4-FFF2-40B4-BE49-F238E27FC236}">
                <a16:creationId xmlns:a16="http://schemas.microsoft.com/office/drawing/2014/main" id="{9B61F569-8250-0D1B-075A-A1A863C7E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485" y="4288746"/>
            <a:ext cx="5687658" cy="18877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9B2D63A-024C-0F4E-C034-FFE4512A339F}"/>
              </a:ext>
            </a:extLst>
          </p:cNvPr>
          <p:cNvSpPr txBox="1"/>
          <p:nvPr/>
        </p:nvSpPr>
        <p:spPr>
          <a:xfrm>
            <a:off x="7153835" y="6642556"/>
            <a:ext cx="5038165" cy="200055"/>
          </a:xfrm>
          <a:prstGeom prst="rect">
            <a:avLst/>
          </a:prstGeom>
          <a:noFill/>
        </p:spPr>
        <p:txBody>
          <a:bodyPr wrap="square">
            <a:spAutoFit/>
          </a:bodyPr>
          <a:lstStyle/>
          <a:p>
            <a:pPr algn="r"/>
            <a:r>
              <a:rPr lang="en-IN" sz="700" dirty="0">
                <a:solidFill>
                  <a:schemeClr val="bg1">
                    <a:lumMod val="75000"/>
                  </a:schemeClr>
                </a:solidFill>
              </a:rPr>
              <a:t> Image source: </a:t>
            </a:r>
            <a:r>
              <a:rPr lang="en-US" sz="700" dirty="0">
                <a:solidFill>
                  <a:schemeClr val="bg1">
                    <a:lumMod val="75000"/>
                  </a:schemeClr>
                </a:solidFill>
              </a:rPr>
              <a:t>https://</a:t>
            </a:r>
            <a:r>
              <a:rPr lang="en-US" sz="700" dirty="0" err="1">
                <a:solidFill>
                  <a:schemeClr val="bg1">
                    <a:lumMod val="75000"/>
                  </a:schemeClr>
                </a:solidFill>
              </a:rPr>
              <a:t>www.routescene.com</a:t>
            </a:r>
            <a:r>
              <a:rPr lang="en-US" sz="700" dirty="0">
                <a:solidFill>
                  <a:schemeClr val="bg1">
                    <a:lumMod val="75000"/>
                  </a:schemeClr>
                </a:solidFill>
              </a:rPr>
              <a:t>/wp-content/uploads/2021/05/</a:t>
            </a:r>
            <a:r>
              <a:rPr lang="en-US" sz="700" dirty="0" err="1">
                <a:solidFill>
                  <a:schemeClr val="bg1">
                    <a:lumMod val="75000"/>
                  </a:schemeClr>
                </a:solidFill>
              </a:rPr>
              <a:t>Routescene-software.jpg</a:t>
            </a:r>
            <a:endParaRPr lang="en-US" sz="700" dirty="0">
              <a:solidFill>
                <a:schemeClr val="bg1">
                  <a:lumMod val="75000"/>
                </a:schemeClr>
              </a:solidFill>
            </a:endParaRPr>
          </a:p>
        </p:txBody>
      </p:sp>
      <p:pic>
        <p:nvPicPr>
          <p:cNvPr id="10" name="Audio 9">
            <a:hlinkClick r:id="" action="ppaction://media"/>
            <a:extLst>
              <a:ext uri="{FF2B5EF4-FFF2-40B4-BE49-F238E27FC236}">
                <a16:creationId xmlns:a16="http://schemas.microsoft.com/office/drawing/2014/main" id="{C539C426-014D-F979-1D17-2866F93323B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15955858"/>
      </p:ext>
    </p:extLst>
  </p:cSld>
  <p:clrMapOvr>
    <a:masterClrMapping/>
  </p:clrMapOvr>
  <mc:AlternateContent xmlns:mc="http://schemas.openxmlformats.org/markup-compatibility/2006">
    <mc:Choice xmlns:p14="http://schemas.microsoft.com/office/powerpoint/2010/main" Requires="p14">
      <p:transition spd="slow" p14:dur="2000" advTm="38506"/>
    </mc:Choice>
    <mc:Fallback>
      <p:transition spd="slow" advTm="385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{4C80071D-7297-584C-930D-ED718F7BAE79}tf10001124_mac</Template>
  <TotalTime>1077</TotalTime>
  <Words>686</Words>
  <Application>Microsoft Macintosh PowerPoint</Application>
  <PresentationFormat>Widescreen</PresentationFormat>
  <Paragraphs>32</Paragraphs>
  <Slides>5</Slides>
  <Notes>1</Notes>
  <HiddenSlides>0</HiddenSlides>
  <MMClips>5</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Avenir Book</vt:lpstr>
      <vt:lpstr>Calibri</vt:lpstr>
      <vt:lpstr>Corbel</vt:lpstr>
      <vt:lpstr>Times New Roman</vt:lpstr>
      <vt:lpstr>Verdana</vt:lpstr>
      <vt:lpstr>Wingdings 2</vt:lpstr>
      <vt:lpstr>Frame</vt:lpstr>
      <vt:lpstr>SURGE-2022 Project Report Adding Color Information to LiDAR using Camera Calibration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SURGE-2022 Project Report Adding Color Information to LiDAR using Camera Calibration</dc:title>
  <dc:creator>Aman Kumar Singh</dc:creator>
  <cp:lastModifiedBy>Aman Kumar Singh</cp:lastModifiedBy>
  <cp:revision>1</cp:revision>
  <cp:lastPrinted>2022-08-03T15:23:08Z</cp:lastPrinted>
  <dcterms:created xsi:type="dcterms:W3CDTF">2022-08-01T06:18:02Z</dcterms:created>
  <dcterms:modified xsi:type="dcterms:W3CDTF">2022-08-03T16:32:37Z</dcterms:modified>
</cp:coreProperties>
</file>