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" userId="23192c40d91baa41" providerId="LiveId" clId="{7C2E44C3-9432-498F-ABFD-C9E4ACCD2FAC}"/>
    <pc:docChg chg="undo custSel addSld delSld modSld">
      <pc:chgData name="Aman Kumar" userId="23192c40d91baa41" providerId="LiveId" clId="{7C2E44C3-9432-498F-ABFD-C9E4ACCD2FAC}" dt="2024-06-25T14:40:02.378" v="913" actId="1076"/>
      <pc:docMkLst>
        <pc:docMk/>
      </pc:docMkLst>
      <pc:sldChg chg="del">
        <pc:chgData name="Aman Kumar" userId="23192c40d91baa41" providerId="LiveId" clId="{7C2E44C3-9432-498F-ABFD-C9E4ACCD2FAC}" dt="2024-06-25T10:45:33.679" v="2" actId="47"/>
        <pc:sldMkLst>
          <pc:docMk/>
          <pc:sldMk cId="191714609" sldId="258"/>
        </pc:sldMkLst>
      </pc:sldChg>
      <pc:sldChg chg="modSp new mod">
        <pc:chgData name="Aman Kumar" userId="23192c40d91baa41" providerId="LiveId" clId="{7C2E44C3-9432-498F-ABFD-C9E4ACCD2FAC}" dt="2024-06-25T10:57:15.223" v="133" actId="12"/>
        <pc:sldMkLst>
          <pc:docMk/>
          <pc:sldMk cId="1388253211" sldId="258"/>
        </pc:sldMkLst>
        <pc:spChg chg="mod">
          <ac:chgData name="Aman Kumar" userId="23192c40d91baa41" providerId="LiveId" clId="{7C2E44C3-9432-498F-ABFD-C9E4ACCD2FAC}" dt="2024-06-25T10:52:58.324" v="36" actId="20577"/>
          <ac:spMkLst>
            <pc:docMk/>
            <pc:sldMk cId="1388253211" sldId="258"/>
            <ac:spMk id="2" creationId="{B78757D5-6DCF-985D-5E53-4DD8D980AC51}"/>
          </ac:spMkLst>
        </pc:spChg>
        <pc:spChg chg="mod">
          <ac:chgData name="Aman Kumar" userId="23192c40d91baa41" providerId="LiveId" clId="{7C2E44C3-9432-498F-ABFD-C9E4ACCD2FAC}" dt="2024-06-25T10:57:15.223" v="133" actId="12"/>
          <ac:spMkLst>
            <pc:docMk/>
            <pc:sldMk cId="1388253211" sldId="258"/>
            <ac:spMk id="3" creationId="{72AC9AD7-A547-3F76-EFEF-6A4149762CD3}"/>
          </ac:spMkLst>
        </pc:spChg>
      </pc:sldChg>
      <pc:sldChg chg="modSp new mod">
        <pc:chgData name="Aman Kumar" userId="23192c40d91baa41" providerId="LiveId" clId="{7C2E44C3-9432-498F-ABFD-C9E4ACCD2FAC}" dt="2024-06-25T13:42:02.509" v="229" actId="20577"/>
        <pc:sldMkLst>
          <pc:docMk/>
          <pc:sldMk cId="1512491447" sldId="259"/>
        </pc:sldMkLst>
        <pc:spChg chg="mod">
          <ac:chgData name="Aman Kumar" userId="23192c40d91baa41" providerId="LiveId" clId="{7C2E44C3-9432-498F-ABFD-C9E4ACCD2FAC}" dt="2024-06-25T10:58:14.867" v="144" actId="20577"/>
          <ac:spMkLst>
            <pc:docMk/>
            <pc:sldMk cId="1512491447" sldId="259"/>
            <ac:spMk id="2" creationId="{39812980-6EF0-706F-F255-7D04FDF6EE13}"/>
          </ac:spMkLst>
        </pc:spChg>
        <pc:spChg chg="mod">
          <ac:chgData name="Aman Kumar" userId="23192c40d91baa41" providerId="LiveId" clId="{7C2E44C3-9432-498F-ABFD-C9E4ACCD2FAC}" dt="2024-06-25T13:42:02.509" v="229" actId="20577"/>
          <ac:spMkLst>
            <pc:docMk/>
            <pc:sldMk cId="1512491447" sldId="259"/>
            <ac:spMk id="3" creationId="{0E797440-CB53-41C8-8B63-1DE8526E0C06}"/>
          </ac:spMkLst>
        </pc:spChg>
      </pc:sldChg>
      <pc:sldChg chg="new del">
        <pc:chgData name="Aman Kumar" userId="23192c40d91baa41" providerId="LiveId" clId="{7C2E44C3-9432-498F-ABFD-C9E4ACCD2FAC}" dt="2024-06-25T10:45:31.839" v="1" actId="47"/>
        <pc:sldMkLst>
          <pc:docMk/>
          <pc:sldMk cId="1852336982" sldId="259"/>
        </pc:sldMkLst>
      </pc:sldChg>
      <pc:sldChg chg="modSp add mod">
        <pc:chgData name="Aman Kumar" userId="23192c40d91baa41" providerId="LiveId" clId="{7C2E44C3-9432-498F-ABFD-C9E4ACCD2FAC}" dt="2024-06-25T14:39:01.382" v="908" actId="27636"/>
        <pc:sldMkLst>
          <pc:docMk/>
          <pc:sldMk cId="2125176593" sldId="260"/>
        </pc:sldMkLst>
        <pc:spChg chg="mod">
          <ac:chgData name="Aman Kumar" userId="23192c40d91baa41" providerId="LiveId" clId="{7C2E44C3-9432-498F-ABFD-C9E4ACCD2FAC}" dt="2024-06-25T14:39:01.382" v="908" actId="27636"/>
          <ac:spMkLst>
            <pc:docMk/>
            <pc:sldMk cId="2125176593" sldId="260"/>
            <ac:spMk id="3" creationId="{0E797440-CB53-41C8-8B63-1DE8526E0C06}"/>
          </ac:spMkLst>
        </pc:spChg>
      </pc:sldChg>
      <pc:sldChg chg="modSp add mod">
        <pc:chgData name="Aman Kumar" userId="23192c40d91baa41" providerId="LiveId" clId="{7C2E44C3-9432-498F-ABFD-C9E4ACCD2FAC}" dt="2024-06-25T14:39:38.409" v="911" actId="20577"/>
        <pc:sldMkLst>
          <pc:docMk/>
          <pc:sldMk cId="3877442993" sldId="261"/>
        </pc:sldMkLst>
        <pc:spChg chg="mod">
          <ac:chgData name="Aman Kumar" userId="23192c40d91baa41" providerId="LiveId" clId="{7C2E44C3-9432-498F-ABFD-C9E4ACCD2FAC}" dt="2024-06-25T14:39:38.409" v="911" actId="20577"/>
          <ac:spMkLst>
            <pc:docMk/>
            <pc:sldMk cId="3877442993" sldId="261"/>
            <ac:spMk id="3" creationId="{0E797440-CB53-41C8-8B63-1DE8526E0C06}"/>
          </ac:spMkLst>
        </pc:spChg>
      </pc:sldChg>
      <pc:sldChg chg="modSp add mod">
        <pc:chgData name="Aman Kumar" userId="23192c40d91baa41" providerId="LiveId" clId="{7C2E44C3-9432-498F-ABFD-C9E4ACCD2FAC}" dt="2024-06-25T14:37:57.676" v="878" actId="20577"/>
        <pc:sldMkLst>
          <pc:docMk/>
          <pc:sldMk cId="3496305876" sldId="262"/>
        </pc:sldMkLst>
        <pc:spChg chg="mod">
          <ac:chgData name="Aman Kumar" userId="23192c40d91baa41" providerId="LiveId" clId="{7C2E44C3-9432-498F-ABFD-C9E4ACCD2FAC}" dt="2024-06-25T14:37:57.676" v="878" actId="20577"/>
          <ac:spMkLst>
            <pc:docMk/>
            <pc:sldMk cId="3496305876" sldId="262"/>
            <ac:spMk id="3" creationId="{0E797440-CB53-41C8-8B63-1DE8526E0C06}"/>
          </ac:spMkLst>
        </pc:spChg>
      </pc:sldChg>
      <pc:sldChg chg="modSp add mod">
        <pc:chgData name="Aman Kumar" userId="23192c40d91baa41" providerId="LiveId" clId="{7C2E44C3-9432-498F-ABFD-C9E4ACCD2FAC}" dt="2024-06-25T14:38:02.471" v="880" actId="20577"/>
        <pc:sldMkLst>
          <pc:docMk/>
          <pc:sldMk cId="3855393831" sldId="263"/>
        </pc:sldMkLst>
        <pc:spChg chg="mod">
          <ac:chgData name="Aman Kumar" userId="23192c40d91baa41" providerId="LiveId" clId="{7C2E44C3-9432-498F-ABFD-C9E4ACCD2FAC}" dt="2024-06-25T14:38:02.471" v="880" actId="20577"/>
          <ac:spMkLst>
            <pc:docMk/>
            <pc:sldMk cId="3855393831" sldId="263"/>
            <ac:spMk id="3" creationId="{0E797440-CB53-41C8-8B63-1DE8526E0C06}"/>
          </ac:spMkLst>
        </pc:spChg>
      </pc:sldChg>
      <pc:sldChg chg="modSp add del mod">
        <pc:chgData name="Aman Kumar" userId="23192c40d91baa41" providerId="LiveId" clId="{7C2E44C3-9432-498F-ABFD-C9E4ACCD2FAC}" dt="2024-06-25T14:26:46.218" v="630" actId="2696"/>
        <pc:sldMkLst>
          <pc:docMk/>
          <pc:sldMk cId="3790702790" sldId="264"/>
        </pc:sldMkLst>
        <pc:spChg chg="mod">
          <ac:chgData name="Aman Kumar" userId="23192c40d91baa41" providerId="LiveId" clId="{7C2E44C3-9432-498F-ABFD-C9E4ACCD2FAC}" dt="2024-06-25T13:53:16.781" v="567" actId="1076"/>
          <ac:spMkLst>
            <pc:docMk/>
            <pc:sldMk cId="3790702790" sldId="264"/>
            <ac:spMk id="2" creationId="{39812980-6EF0-706F-F255-7D04FDF6EE13}"/>
          </ac:spMkLst>
        </pc:spChg>
        <pc:spChg chg="mod">
          <ac:chgData name="Aman Kumar" userId="23192c40d91baa41" providerId="LiveId" clId="{7C2E44C3-9432-498F-ABFD-C9E4ACCD2FAC}" dt="2024-06-25T13:53:27.370" v="571" actId="27636"/>
          <ac:spMkLst>
            <pc:docMk/>
            <pc:sldMk cId="3790702790" sldId="264"/>
            <ac:spMk id="3" creationId="{0E797440-CB53-41C8-8B63-1DE8526E0C06}"/>
          </ac:spMkLst>
        </pc:spChg>
      </pc:sldChg>
      <pc:sldChg chg="addSp delSp modSp new mod">
        <pc:chgData name="Aman Kumar" userId="23192c40d91baa41" providerId="LiveId" clId="{7C2E44C3-9432-498F-ABFD-C9E4ACCD2FAC}" dt="2024-06-25T14:38:07.317" v="882" actId="20577"/>
        <pc:sldMkLst>
          <pc:docMk/>
          <pc:sldMk cId="1379777281" sldId="265"/>
        </pc:sldMkLst>
        <pc:spChg chg="add del mod">
          <ac:chgData name="Aman Kumar" userId="23192c40d91baa41" providerId="LiveId" clId="{7C2E44C3-9432-498F-ABFD-C9E4ACCD2FAC}" dt="2024-06-25T13:54:07.065" v="575"/>
          <ac:spMkLst>
            <pc:docMk/>
            <pc:sldMk cId="1379777281" sldId="265"/>
            <ac:spMk id="2" creationId="{27432358-4293-C3EC-5A5A-FD199CD3B9EA}"/>
          </ac:spMkLst>
        </pc:spChg>
        <pc:spChg chg="add mod">
          <ac:chgData name="Aman Kumar" userId="23192c40d91baa41" providerId="LiveId" clId="{7C2E44C3-9432-498F-ABFD-C9E4ACCD2FAC}" dt="2024-06-25T14:38:07.317" v="882" actId="20577"/>
          <ac:spMkLst>
            <pc:docMk/>
            <pc:sldMk cId="1379777281" sldId="265"/>
            <ac:spMk id="4" creationId="{8E27D6E8-ABEB-D984-E98F-B3CFAE8AE262}"/>
          </ac:spMkLst>
        </pc:spChg>
        <pc:spChg chg="add mod">
          <ac:chgData name="Aman Kumar" userId="23192c40d91baa41" providerId="LiveId" clId="{7C2E44C3-9432-498F-ABFD-C9E4ACCD2FAC}" dt="2024-06-25T14:25:37.992" v="624" actId="1076"/>
          <ac:spMkLst>
            <pc:docMk/>
            <pc:sldMk cId="1379777281" sldId="265"/>
            <ac:spMk id="5" creationId="{3030031A-86A3-B424-74E4-A6963036C5AF}"/>
          </ac:spMkLst>
        </pc:spChg>
      </pc:sldChg>
      <pc:sldChg chg="add del">
        <pc:chgData name="Aman Kumar" userId="23192c40d91baa41" providerId="LiveId" clId="{7C2E44C3-9432-498F-ABFD-C9E4ACCD2FAC}" dt="2024-06-25T14:27:22.550" v="634" actId="47"/>
        <pc:sldMkLst>
          <pc:docMk/>
          <pc:sldMk cId="1013866474" sldId="266"/>
        </pc:sldMkLst>
      </pc:sldChg>
      <pc:sldChg chg="modSp add mod">
        <pc:chgData name="Aman Kumar" userId="23192c40d91baa41" providerId="LiveId" clId="{7C2E44C3-9432-498F-ABFD-C9E4ACCD2FAC}" dt="2024-06-25T14:38:11.842" v="884" actId="20577"/>
        <pc:sldMkLst>
          <pc:docMk/>
          <pc:sldMk cId="3822701078" sldId="267"/>
        </pc:sldMkLst>
        <pc:spChg chg="mod">
          <ac:chgData name="Aman Kumar" userId="23192c40d91baa41" providerId="LiveId" clId="{7C2E44C3-9432-498F-ABFD-C9E4ACCD2FAC}" dt="2024-06-25T14:38:11.842" v="884" actId="20577"/>
          <ac:spMkLst>
            <pc:docMk/>
            <pc:sldMk cId="3822701078" sldId="267"/>
            <ac:spMk id="4" creationId="{8E27D6E8-ABEB-D984-E98F-B3CFAE8AE262}"/>
          </ac:spMkLst>
        </pc:spChg>
      </pc:sldChg>
      <pc:sldChg chg="modSp add mod">
        <pc:chgData name="Aman Kumar" userId="23192c40d91baa41" providerId="LiveId" clId="{7C2E44C3-9432-498F-ABFD-C9E4ACCD2FAC}" dt="2024-06-25T14:38:16.654" v="886" actId="20577"/>
        <pc:sldMkLst>
          <pc:docMk/>
          <pc:sldMk cId="996619448" sldId="268"/>
        </pc:sldMkLst>
        <pc:spChg chg="mod">
          <ac:chgData name="Aman Kumar" userId="23192c40d91baa41" providerId="LiveId" clId="{7C2E44C3-9432-498F-ABFD-C9E4ACCD2FAC}" dt="2024-06-25T14:38:16.654" v="886" actId="20577"/>
          <ac:spMkLst>
            <pc:docMk/>
            <pc:sldMk cId="996619448" sldId="268"/>
            <ac:spMk id="4" creationId="{8E27D6E8-ABEB-D984-E98F-B3CFAE8AE262}"/>
          </ac:spMkLst>
        </pc:spChg>
      </pc:sldChg>
      <pc:sldChg chg="modSp add mod">
        <pc:chgData name="Aman Kumar" userId="23192c40d91baa41" providerId="LiveId" clId="{7C2E44C3-9432-498F-ABFD-C9E4ACCD2FAC}" dt="2024-06-25T14:38:20.959" v="888" actId="20577"/>
        <pc:sldMkLst>
          <pc:docMk/>
          <pc:sldMk cId="3055617543" sldId="269"/>
        </pc:sldMkLst>
        <pc:spChg chg="mod">
          <ac:chgData name="Aman Kumar" userId="23192c40d91baa41" providerId="LiveId" clId="{7C2E44C3-9432-498F-ABFD-C9E4ACCD2FAC}" dt="2024-06-25T14:38:20.959" v="888" actId="20577"/>
          <ac:spMkLst>
            <pc:docMk/>
            <pc:sldMk cId="3055617543" sldId="269"/>
            <ac:spMk id="4" creationId="{8E27D6E8-ABEB-D984-E98F-B3CFAE8AE262}"/>
          </ac:spMkLst>
        </pc:spChg>
      </pc:sldChg>
      <pc:sldChg chg="modSp add del mod">
        <pc:chgData name="Aman Kumar" userId="23192c40d91baa41" providerId="LiveId" clId="{7C2E44C3-9432-498F-ABFD-C9E4ACCD2FAC}" dt="2024-06-25T14:35:05.275" v="825" actId="2696"/>
        <pc:sldMkLst>
          <pc:docMk/>
          <pc:sldMk cId="3782674461" sldId="270"/>
        </pc:sldMkLst>
        <pc:spChg chg="mod">
          <ac:chgData name="Aman Kumar" userId="23192c40d91baa41" providerId="LiveId" clId="{7C2E44C3-9432-498F-ABFD-C9E4ACCD2FAC}" dt="2024-06-25T14:34:39.538" v="813" actId="20577"/>
          <ac:spMkLst>
            <pc:docMk/>
            <pc:sldMk cId="3782674461" sldId="270"/>
            <ac:spMk id="4" creationId="{8E27D6E8-ABEB-D984-E98F-B3CFAE8AE262}"/>
          </ac:spMkLst>
        </pc:spChg>
      </pc:sldChg>
      <pc:sldChg chg="modSp add mod">
        <pc:chgData name="Aman Kumar" userId="23192c40d91baa41" providerId="LiveId" clId="{7C2E44C3-9432-498F-ABFD-C9E4ACCD2FAC}" dt="2024-06-25T14:38:26.172" v="891" actId="20577"/>
        <pc:sldMkLst>
          <pc:docMk/>
          <pc:sldMk cId="2775638626" sldId="271"/>
        </pc:sldMkLst>
        <pc:spChg chg="mod">
          <ac:chgData name="Aman Kumar" userId="23192c40d91baa41" providerId="LiveId" clId="{7C2E44C3-9432-498F-ABFD-C9E4ACCD2FAC}" dt="2024-06-25T14:38:26.172" v="891" actId="20577"/>
          <ac:spMkLst>
            <pc:docMk/>
            <pc:sldMk cId="2775638626" sldId="271"/>
            <ac:spMk id="4" creationId="{8E27D6E8-ABEB-D984-E98F-B3CFAE8AE262}"/>
          </ac:spMkLst>
        </pc:spChg>
      </pc:sldChg>
      <pc:sldChg chg="modSp add mod">
        <pc:chgData name="Aman Kumar" userId="23192c40d91baa41" providerId="LiveId" clId="{7C2E44C3-9432-498F-ABFD-C9E4ACCD2FAC}" dt="2024-06-25T14:40:02.378" v="913" actId="1076"/>
        <pc:sldMkLst>
          <pc:docMk/>
          <pc:sldMk cId="1446411423" sldId="272"/>
        </pc:sldMkLst>
        <pc:spChg chg="mod">
          <ac:chgData name="Aman Kumar" userId="23192c40d91baa41" providerId="LiveId" clId="{7C2E44C3-9432-498F-ABFD-C9E4ACCD2FAC}" dt="2024-06-25T14:40:02.378" v="913" actId="1076"/>
          <ac:spMkLst>
            <pc:docMk/>
            <pc:sldMk cId="1446411423" sldId="272"/>
            <ac:spMk id="4" creationId="{8E27D6E8-ABEB-D984-E98F-B3CFAE8AE262}"/>
          </ac:spMkLst>
        </pc:spChg>
        <pc:spChg chg="mod">
          <ac:chgData name="Aman Kumar" userId="23192c40d91baa41" providerId="LiveId" clId="{7C2E44C3-9432-498F-ABFD-C9E4ACCD2FAC}" dt="2024-06-25T14:37:18.289" v="868" actId="1076"/>
          <ac:spMkLst>
            <pc:docMk/>
            <pc:sldMk cId="1446411423" sldId="272"/>
            <ac:spMk id="5" creationId="{3030031A-86A3-B424-74E4-A6963036C5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2977"/>
            <a:ext cx="6934200" cy="283224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0066"/>
                </a:solidFill>
              </a:rPr>
              <a:t>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105" y="4058349"/>
            <a:ext cx="2152649" cy="510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SQL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1434353"/>
            <a:ext cx="102914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Q8. Return all the track names that have a song length longer than the average song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length.Return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Name and Milliseconds for each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track.Order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song length with the longest songs listed first.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name as Name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,milliseconds as Milliseconds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track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milliseconds &gt; (SELECT AVG(milliseconds) FROM track)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milliseconds DESC;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573740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99661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1434353"/>
            <a:ext cx="102914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Q9. Find how much amount spent by each customer on artists ? Write a query to return customer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name,artist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name and total spent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first_name,last_name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full_name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artist.name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invoice_line.unit_price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*quantity)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total_spent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invoice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customer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invoice.invoice_id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invoice_line.invoice_id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track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album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track.album_id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album.album_id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artist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album.artist_id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artist.artist_id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customer.customer_id,artist.artist_id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total_spent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573740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05561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1434353"/>
            <a:ext cx="1029148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Q10. We want to find out the most popular music Genre for each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country.We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determine the most popular genre as the genre with the highest amount of purchases. Write a query that returns each country along with the top Genre. For countries where the maximum number of purchases is shared return all Genres.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t1 AS(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COUNT(quantity) as purchases,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customer.country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country,genre.name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genre,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ROW_NUMBER() OVER(PARTITION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customer.country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ORDER BY COUNT(quantity) DESC)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invoice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invoice_line.invoice_id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invoice.invoice_id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customer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track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genre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track.genre_id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genre.genre_id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2,3)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t1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row_number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573740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77563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976804"/>
            <a:ext cx="104707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Q11. Write a query that determines the customer that has spent the most on music for each country. Write a query that returns the country along with the top customer and how much they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spent.For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countries where the top amount spent is shared, provide all customers who spent this amount.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t1 AS(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customer.first_name,customer.last_name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full_name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SUM(total)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total_spent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	       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billing_country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country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invoice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customer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customer.customer_id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4,1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4,3 DESC),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 AS (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MAX(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total_spent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spent,country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t1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2)	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full_name,t1.country,total_spent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t2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t1 ON t2.spent=t1.total_spent	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t1.country;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160668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464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57D5-6DCF-985D-5E53-4DD8D980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9AD7-A547-3F76-EFEF-6A414976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project involves the comprehensive analysis of a digital music store's database to uncover key insights about sales, artists, albums, and genres. Utilizing SQL, the analysis focuses on identifying top-performing albums and artists, understanding geographical trends in music preferences, and discovering the most popular music genres across different regions. A total of 11 datasets were used in this project to ensure a thorough examination of the available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key objectives of this project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the highest-grossing albums.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Determining the most successful artists.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Analyzing regional sales data to highlight trends by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Investigating the popularity of different music genres across various locations.</a:t>
            </a:r>
          </a:p>
          <a:p>
            <a:r>
              <a:rPr lang="en-US" dirty="0"/>
              <a:t>Through detailed queries and data manipulation, the project aims to provide actionable insights that can drive strategic decisions for marketing, sales, and inventory management within the digital music store.</a:t>
            </a:r>
          </a:p>
        </p:txBody>
      </p:sp>
    </p:spTree>
    <p:extLst>
      <p:ext uri="{BB962C8B-B14F-4D97-AF65-F5344CB8AC3E}">
        <p14:creationId xmlns:p14="http://schemas.microsoft.com/office/powerpoint/2010/main" val="138825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980-6EF0-706F-F255-7D04FDF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440-CB53-41C8-8B63-1DE8526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Q1. Who is the senior most employee based on job title?</a:t>
            </a:r>
          </a:p>
          <a:p>
            <a:r>
              <a:rPr lang="en-US" b="1" dirty="0"/>
              <a:t>Code:</a:t>
            </a:r>
          </a:p>
          <a:p>
            <a:r>
              <a:rPr lang="en-US" dirty="0"/>
              <a:t>SELECT * FROM employee</a:t>
            </a:r>
          </a:p>
          <a:p>
            <a:r>
              <a:rPr lang="en-US" dirty="0"/>
              <a:t>ORDER BY levels</a:t>
            </a:r>
          </a:p>
          <a:p>
            <a:r>
              <a:rPr lang="en-US" dirty="0"/>
              <a:t> DESC </a:t>
            </a:r>
          </a:p>
          <a:p>
            <a:r>
              <a:rPr lang="en-US" dirty="0"/>
              <a:t>LIMIT 1;</a:t>
            </a:r>
          </a:p>
          <a:p>
            <a:r>
              <a:rPr lang="en-US" dirty="0"/>
              <a:t>- Madan Mohan is the senior employee level L7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4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980-6EF0-706F-F255-7D04FDF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440-CB53-41C8-8B63-1DE8526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Q2. Which countries have the most invoices?</a:t>
            </a:r>
          </a:p>
          <a:p>
            <a:r>
              <a:rPr lang="en-US" b="1" dirty="0"/>
              <a:t>Code:</a:t>
            </a:r>
          </a:p>
          <a:p>
            <a:r>
              <a:rPr lang="en-US" dirty="0"/>
              <a:t>SELECT </a:t>
            </a:r>
            <a:r>
              <a:rPr lang="en-US" dirty="0" err="1"/>
              <a:t>billing_country</a:t>
            </a:r>
            <a:r>
              <a:rPr lang="en-US" dirty="0"/>
              <a:t>,</a:t>
            </a:r>
          </a:p>
          <a:p>
            <a:r>
              <a:rPr lang="en-US" dirty="0"/>
              <a:t>COUNT(*) as </a:t>
            </a:r>
            <a:r>
              <a:rPr lang="en-US" dirty="0" err="1"/>
              <a:t>invoice_count</a:t>
            </a:r>
            <a:r>
              <a:rPr lang="en-US" dirty="0"/>
              <a:t> </a:t>
            </a:r>
          </a:p>
          <a:p>
            <a:r>
              <a:rPr lang="en-US" dirty="0"/>
              <a:t>FROM invoice </a:t>
            </a:r>
          </a:p>
          <a:p>
            <a:r>
              <a:rPr lang="en-US" dirty="0"/>
              <a:t>GROUP BY </a:t>
            </a:r>
            <a:r>
              <a:rPr lang="en-US" dirty="0" err="1"/>
              <a:t>billing_country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invoice_count</a:t>
            </a:r>
            <a:r>
              <a:rPr lang="en-US" dirty="0"/>
              <a:t> </a:t>
            </a:r>
          </a:p>
          <a:p>
            <a:r>
              <a:rPr lang="en-US" dirty="0"/>
              <a:t>DESC;</a:t>
            </a:r>
          </a:p>
          <a:p>
            <a:r>
              <a:rPr lang="en-US" dirty="0"/>
              <a:t>- USA is the country with most invoice</a:t>
            </a:r>
            <a:endParaRPr lang="en-IN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517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980-6EF0-706F-F255-7D04FDF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440-CB53-41C8-8B63-1DE8526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Q3. What are top 3 values of total invoice?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Code: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total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invoice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ORDER BY total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 LIMIT 3;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Top 3 invoice amount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23.759999999999998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19.8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19.8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980-6EF0-706F-F255-7D04FDF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440-CB53-41C8-8B63-1DE8526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Q4. Which city has the best customers? We would like to throw a promotional Music Festival in the city we made the most </a:t>
            </a:r>
            <a:r>
              <a:rPr lang="en-US" dirty="0" err="1"/>
              <a:t>money.Write</a:t>
            </a:r>
            <a:r>
              <a:rPr lang="en-US" dirty="0"/>
              <a:t> a    query that returns one city that has the highest num of invoice </a:t>
            </a:r>
            <a:r>
              <a:rPr lang="en-US" dirty="0" err="1"/>
              <a:t>totals.Return</a:t>
            </a:r>
            <a:r>
              <a:rPr lang="en-US" dirty="0"/>
              <a:t> both the city &amp; sum of all invoice totals?</a:t>
            </a:r>
          </a:p>
          <a:p>
            <a:pPr marL="0" indent="0">
              <a:buNone/>
            </a:pPr>
            <a:r>
              <a:rPr lang="en-US" b="1" dirty="0"/>
              <a:t>  Code:</a:t>
            </a:r>
          </a:p>
          <a:p>
            <a:r>
              <a:rPr lang="en-US" dirty="0"/>
              <a:t>SELECT </a:t>
            </a:r>
            <a:r>
              <a:rPr lang="en-US" dirty="0" err="1"/>
              <a:t>billing_city</a:t>
            </a:r>
            <a:endParaRPr lang="en-US" dirty="0"/>
          </a:p>
          <a:p>
            <a:r>
              <a:rPr lang="en-US" dirty="0"/>
              <a:t>,SUM(total) as </a:t>
            </a:r>
            <a:r>
              <a:rPr lang="en-US" dirty="0" err="1"/>
              <a:t>total_sale</a:t>
            </a:r>
            <a:r>
              <a:rPr lang="en-US" dirty="0"/>
              <a:t> </a:t>
            </a:r>
          </a:p>
          <a:p>
            <a:r>
              <a:rPr lang="en-US" dirty="0"/>
              <a:t>FROM invoice </a:t>
            </a:r>
          </a:p>
          <a:p>
            <a:r>
              <a:rPr lang="en-US" dirty="0"/>
              <a:t>GROUP BY </a:t>
            </a:r>
            <a:r>
              <a:rPr lang="en-US" dirty="0" err="1"/>
              <a:t>billing_city</a:t>
            </a:r>
            <a:r>
              <a:rPr lang="en-US" dirty="0"/>
              <a:t> </a:t>
            </a:r>
          </a:p>
          <a:p>
            <a:r>
              <a:rPr lang="en-US" dirty="0"/>
              <a:t>ORDER BY </a:t>
            </a:r>
            <a:r>
              <a:rPr lang="en-US" dirty="0" err="1"/>
              <a:t>total_sale</a:t>
            </a:r>
            <a:r>
              <a:rPr lang="en-US" dirty="0"/>
              <a:t> </a:t>
            </a:r>
          </a:p>
          <a:p>
            <a:r>
              <a:rPr lang="en-US" dirty="0"/>
              <a:t>DESC LIMIT 1;</a:t>
            </a:r>
          </a:p>
          <a:p>
            <a:r>
              <a:rPr lang="en-US" dirty="0"/>
              <a:t>- Prague is the city with the invoice total of 273.24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3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980-6EF0-706F-F255-7D04FDF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440-CB53-41C8-8B63-1DE8526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Q5. Who is the best customer? The customer who has spent the most money will be declared the best   </a:t>
            </a:r>
            <a:r>
              <a:rPr lang="en-US" dirty="0" err="1"/>
              <a:t>customer.Write</a:t>
            </a:r>
            <a:r>
              <a:rPr lang="en-US" dirty="0"/>
              <a:t> a query that returns the person who has spent the most money.</a:t>
            </a:r>
            <a:r>
              <a:rPr lang="en-US" b="1" dirty="0"/>
              <a:t> </a:t>
            </a:r>
          </a:p>
          <a:p>
            <a:r>
              <a:rPr lang="en-US" b="1" dirty="0"/>
              <a:t> Code:</a:t>
            </a:r>
          </a:p>
          <a:p>
            <a:r>
              <a:rPr lang="en-US" dirty="0"/>
              <a:t>WITH t1 as (</a:t>
            </a:r>
          </a:p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r>
              <a:rPr lang="en-US" dirty="0"/>
              <a:t>SUM(total) as </a:t>
            </a:r>
            <a:r>
              <a:rPr lang="en-US" dirty="0" err="1"/>
              <a:t>total_spent</a:t>
            </a:r>
            <a:r>
              <a:rPr lang="en-US" dirty="0"/>
              <a:t>	</a:t>
            </a:r>
          </a:p>
          <a:p>
            <a:r>
              <a:rPr lang="en-US" dirty="0"/>
              <a:t>FROM invoice </a:t>
            </a:r>
          </a:p>
          <a:p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	</a:t>
            </a:r>
          </a:p>
          <a:p>
            <a:r>
              <a:rPr lang="en-US" dirty="0"/>
              <a:t>ORDER BY </a:t>
            </a:r>
            <a:r>
              <a:rPr lang="en-US" dirty="0" err="1"/>
              <a:t>total_spent</a:t>
            </a:r>
            <a:r>
              <a:rPr lang="en-US" dirty="0"/>
              <a:t> DESC 	</a:t>
            </a:r>
          </a:p>
          <a:p>
            <a:r>
              <a:rPr lang="en-US" dirty="0"/>
              <a:t>LIMIT 1</a:t>
            </a:r>
          </a:p>
          <a:p>
            <a:r>
              <a:rPr lang="en-US" dirty="0"/>
              <a:t>)SELECT * FROM customer  </a:t>
            </a:r>
          </a:p>
          <a:p>
            <a:r>
              <a:rPr lang="en-US" dirty="0"/>
              <a:t>INNER JOIN t1 ON </a:t>
            </a:r>
            <a:r>
              <a:rPr lang="en-US" dirty="0" err="1"/>
              <a:t>customer.customer_id</a:t>
            </a:r>
            <a:r>
              <a:rPr lang="en-US" dirty="0"/>
              <a:t>=t1.customer_id;</a:t>
            </a:r>
          </a:p>
          <a:p>
            <a:r>
              <a:rPr lang="en-US" dirty="0"/>
              <a:t>- R Madhav with invoice total of 144.54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9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1434353"/>
            <a:ext cx="1029148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Q6. Write query to return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email,first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name,last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name &amp; Genre of all Rock Music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listeners.Return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your list ordered alphabetically by email starting with A.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DISTINCT email,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customer c1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invoice ON c1.customer_id=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invoice.customer_id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invoice.invoice_id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invoice_line.invoice_id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(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SELECT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track  INNER JOIN genre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track.genre_id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genre.genre_id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genre.name='Rock’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first_name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573740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37977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D6E8-ABEB-D984-E98F-B3CFAE8AE262}"/>
              </a:ext>
            </a:extLst>
          </p:cNvPr>
          <p:cNvSpPr txBox="1"/>
          <p:nvPr/>
        </p:nvSpPr>
        <p:spPr>
          <a:xfrm>
            <a:off x="717176" y="1434353"/>
            <a:ext cx="102914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Q7. Let's invite the artist who has written the most Rock music in our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dataset.Write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query that	returns the Artist   name and total track count of the top 10 rock bands.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name,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artist.artist_id,COUNT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(*)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track_count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artist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album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artist.artist_id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album.artist_id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(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SELECT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album_id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track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INNER JOIN genre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track.genre_id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genre.genre_id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WHERE genre.name='Rock’)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rock_track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album.album_id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rock_track.album_id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artist.artist_id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track_count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DESC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 10;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031A-86A3-B424-74E4-A6963036C5AF}"/>
              </a:ext>
            </a:extLst>
          </p:cNvPr>
          <p:cNvSpPr txBox="1"/>
          <p:nvPr/>
        </p:nvSpPr>
        <p:spPr>
          <a:xfrm>
            <a:off x="717176" y="573740"/>
            <a:ext cx="384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none" strike="noStrike" kern="1200" baseline="0" dirty="0">
                <a:solidFill>
                  <a:srgbClr val="404040"/>
                </a:solidFill>
                <a:latin typeface="Bookman Old Style" panose="02050604050505020204" pitchFamily="18" charset="0"/>
              </a:rPr>
              <a:t>Insights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8227010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{E9ECE15D-6A08-4319-8FD6-4BA0E61A2B25}tf56160789_win32</Template>
  <TotalTime>262</TotalTime>
  <Words>1416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Custom</vt:lpstr>
      <vt:lpstr>Music Store Analysis</vt:lpstr>
      <vt:lpstr>Project Description</vt:lpstr>
      <vt:lpstr>Insights</vt:lpstr>
      <vt:lpstr>Insights</vt:lpstr>
      <vt:lpstr>Insights</vt:lpstr>
      <vt:lpstr>Insights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2024-06-22T17:06:47Z</dcterms:created>
  <dcterms:modified xsi:type="dcterms:W3CDTF">2024-06-25T14:40:04Z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