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8" r:id="rId3"/>
    <p:sldId id="259" r:id="rId4"/>
    <p:sldId id="275" r:id="rId5"/>
    <p:sldId id="262" r:id="rId6"/>
    <p:sldId id="265" r:id="rId7"/>
    <p:sldId id="274" r:id="rId8"/>
    <p:sldId id="272" r:id="rId9"/>
  </p:sldIdLst>
  <p:sldSz cx="12192000" cy="6858000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  <p:embeddedFont>
      <p:font typeface="Rockwell" panose="02060603020205020403" pitchFamily="18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7772F-7E98-451E-8BDB-5AF32967D8BD}">
  <a:tblStyle styleId="{0A27772F-7E98-451E-8BDB-5AF32967D8B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bbc2c76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bbc2c76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bbc2c76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cebbc2c76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bbc2c76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cebbc2c76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43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42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ebbc2c76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cebbc2c76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66" name="Google Shape;66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4294967295"/>
          </p:nvPr>
        </p:nvSpPr>
        <p:spPr>
          <a:xfrm>
            <a:off x="2240400" y="4058250"/>
            <a:ext cx="7711200" cy="247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: Aman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 ID: U93309600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14550" y="784098"/>
            <a:ext cx="109629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en-US" sz="3600" b="1" dirty="0"/>
              <a:t>MET CS 665</a:t>
            </a:r>
            <a:r>
              <a:rPr lang="en-US" sz="3600" b="1" dirty="0">
                <a:solidFill>
                  <a:schemeClr val="dk1"/>
                </a:solidFill>
              </a:rPr>
              <a:t> </a:t>
            </a:r>
            <a:r>
              <a:rPr lang="en-US" sz="3600" b="1" dirty="0"/>
              <a:t>SOFTWARE</a:t>
            </a:r>
            <a:r>
              <a:rPr lang="en-US" sz="3600" b="1" dirty="0">
                <a:solidFill>
                  <a:schemeClr val="dk1"/>
                </a:solidFill>
              </a:rPr>
              <a:t> </a:t>
            </a:r>
            <a:r>
              <a:rPr lang="en-US" sz="3600" b="1" dirty="0"/>
              <a:t>DESIGN PATTERNS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Final Project Presentation</a:t>
            </a:r>
            <a:br>
              <a:rPr lang="en-US" sz="3600" b="1" dirty="0"/>
            </a:br>
            <a:r>
              <a:rPr lang="en-US" sz="3600" b="1" dirty="0"/>
              <a:t> Restaurant Manager</a:t>
            </a:r>
            <a:br>
              <a:rPr lang="en-US" sz="36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3600" b="1" dirty="0">
                <a:latin typeface="Georgia"/>
                <a:ea typeface="Georgia"/>
                <a:cs typeface="Georgia"/>
                <a:sym typeface="Georgia"/>
              </a:rPr>
            </a:br>
            <a:endParaRPr sz="2822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61409" y="447270"/>
            <a:ext cx="5873693" cy="57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</a:pPr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DESIGN PATTERNS IMPLEMENTED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3B090-6AAE-F031-6DBD-0CCD3CFDDF03}"/>
              </a:ext>
            </a:extLst>
          </p:cNvPr>
          <p:cNvSpPr txBox="1"/>
          <p:nvPr/>
        </p:nvSpPr>
        <p:spPr>
          <a:xfrm>
            <a:off x="650513" y="1332820"/>
            <a:ext cx="105248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State Pattern: Manages transitions and behaviors of restaurant tables based on their state, such as free, occupied, or reserved, encapsulating state-specific actions.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Builder Pattern: Simplifies the creation of complex food items, allowing for customizable and variable constructions without cluttering the code with constructors.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Decorator Pattern: Enables dynamic addition of new functionalities like extra sauces or cheese to food items, enhancing flexibility without altering the base object.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Strategy Pattern: Allows the dynamic selection of algorithms for pricing strategies based on varying conditions such as time of day or promotional events.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Chain of Responsibility Pattern: Decouples request handling by passing them along a chain of potential handlers until one can process the request, enhancing modularity and flexibility.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 dirty="0"/>
              <a:t>UML BUILDER PATTERN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F77B9-DE74-282C-81B9-2C45FEA8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85" y="1992662"/>
            <a:ext cx="2865829" cy="4380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UML DECORATOR PATTERN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B8C0-82E1-4C7E-D840-CB1FC31C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47" y="1852773"/>
            <a:ext cx="4802345" cy="43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UML STATE PATTERN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25D9B-011D-E58E-F42C-C10FAE5A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57" y="1979762"/>
            <a:ext cx="5772447" cy="452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77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Georgia"/>
              <a:buNone/>
            </a:pPr>
            <a:r>
              <a:rPr lang="en-US"/>
              <a:t>UML CHAIN OF RESPONSIBILITY PATTERN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89C0-7D28-853A-B523-7E0D66F6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539720"/>
            <a:ext cx="7302875" cy="240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77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Georgia"/>
              <a:buNone/>
            </a:pPr>
            <a:r>
              <a:rPr lang="en-US" dirty="0"/>
              <a:t>UML Strategy Pattern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D060C-5858-F9B0-9E65-C0367B4C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51" y="2038278"/>
            <a:ext cx="6007409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389923" y="253100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id="210" name="Google Shape;210;p32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9421" y="1098621"/>
            <a:ext cx="4660762" cy="46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Georgia</vt:lpstr>
      <vt:lpstr>Roboto Slab</vt:lpstr>
      <vt:lpstr>Arial</vt:lpstr>
      <vt:lpstr>Rockwell</vt:lpstr>
      <vt:lpstr>Trebuchet MS</vt:lpstr>
      <vt:lpstr>Marina</vt:lpstr>
      <vt:lpstr>MET CS 665 SOFTWARE DESIGN PATTERNS  Final Project Presentation  Restaurant Manager  </vt:lpstr>
      <vt:lpstr>DESIGN PATTERNS IMPLEMENTED</vt:lpstr>
      <vt:lpstr>UML BUILDER PATTERN </vt:lpstr>
      <vt:lpstr>UML DECORATOR PATTERN </vt:lpstr>
      <vt:lpstr>UML STATE PATTERN</vt:lpstr>
      <vt:lpstr>UML CHAIN OF RESPONSIBILITY PATTERN</vt:lpstr>
      <vt:lpstr>UML Strategy Pattern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CS 665 SOFTWARE DESIGN PATTERNS  Final Project Presentation  Restaurant Manager  </dc:title>
  <dc:creator>Aman Kumar</dc:creator>
  <cp:lastModifiedBy>Aman Kumar</cp:lastModifiedBy>
  <cp:revision>1</cp:revision>
  <dcterms:modified xsi:type="dcterms:W3CDTF">2024-05-02T00:13:58Z</dcterms:modified>
</cp:coreProperties>
</file>