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46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2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43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0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0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0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7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4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963D-E059-415E-A782-F5762A490BB7}" type="datetimeFigureOut">
              <a:rPr lang="en-IN" smtClean="0"/>
              <a:t>22-05-2018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18E71C-9B87-4A7A-8F41-4BC2821D4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A61F-2752-4294-A104-3B8003A9D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909" y="1503249"/>
            <a:ext cx="7766936" cy="1646302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Deep learning project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u="sng" dirty="0">
                <a:solidFill>
                  <a:schemeClr val="tx1"/>
                </a:solidFill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BB00A-BEF3-417D-9409-324D95789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531600"/>
            <a:ext cx="8551333" cy="1646302"/>
          </a:xfrm>
        </p:spPr>
        <p:txBody>
          <a:bodyPr>
            <a:normAutofit/>
          </a:bodyPr>
          <a:lstStyle/>
          <a:p>
            <a:pPr algn="l"/>
            <a:r>
              <a:rPr lang="en-IN" u="sng" dirty="0">
                <a:solidFill>
                  <a:schemeClr val="tx1"/>
                </a:solidFill>
              </a:rPr>
              <a:t>Submitted to</a:t>
            </a:r>
            <a:r>
              <a:rPr lang="en-IN" dirty="0">
                <a:solidFill>
                  <a:schemeClr val="tx1"/>
                </a:solidFill>
              </a:rPr>
              <a:t>: 										  		</a:t>
            </a:r>
            <a:r>
              <a:rPr lang="en-IN" u="sng" dirty="0">
                <a:solidFill>
                  <a:schemeClr val="tx1"/>
                </a:solidFill>
              </a:rPr>
              <a:t>Submitted by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Dr.</a:t>
            </a:r>
            <a:r>
              <a:rPr lang="en-IN" dirty="0">
                <a:solidFill>
                  <a:schemeClr val="tx1"/>
                </a:solidFill>
              </a:rPr>
              <a:t> R.K. Sharma 										     		Aman Kumar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															401503006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															COE-12</a:t>
            </a:r>
          </a:p>
        </p:txBody>
      </p:sp>
    </p:spTree>
    <p:extLst>
      <p:ext uri="{BB962C8B-B14F-4D97-AF65-F5344CB8AC3E}">
        <p14:creationId xmlns:p14="http://schemas.microsoft.com/office/powerpoint/2010/main" val="11874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C5BE-CE20-4CF9-9D85-5B997D20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376B-66D4-4BF4-9B2C-19620FA3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classification is one of the many applications of deep learning</a:t>
            </a:r>
          </a:p>
          <a:p>
            <a:endParaRPr lang="en-IN" dirty="0"/>
          </a:p>
          <a:p>
            <a:r>
              <a:rPr lang="en-IN" dirty="0"/>
              <a:t>Concept of CNN has revolutionized the field of computer vision</a:t>
            </a:r>
          </a:p>
          <a:p>
            <a:endParaRPr lang="en-IN" dirty="0"/>
          </a:p>
          <a:p>
            <a:r>
              <a:rPr lang="en-IN" dirty="0"/>
              <a:t>This technology is used in text extraction from real world images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Application – Google lens, self-driving cars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48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6C64-EE6F-4AFC-B56F-B822BDF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90C6-2125-4D5B-9468-193ECD30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MNIST database of handwritten digits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10 classes – from digit 0 to 9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Training set contains 60,000 images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Test set contains 10,000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F9371-7D45-4B05-A749-ABCCE0A5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73" y="1432466"/>
            <a:ext cx="1456245" cy="1456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67129-1A76-4E92-B587-48EE9D1EA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73" y="3429000"/>
            <a:ext cx="1456245" cy="14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4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841-6A7B-46E6-BF37-3D124137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2C0C-01C2-4823-AE92-3C464395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task of image classification suffers from the curse of dimensionality</a:t>
            </a:r>
          </a:p>
          <a:p>
            <a:r>
              <a:rPr lang="en-IN" dirty="0"/>
              <a:t>Convolutional neural networks(CNNs) layers reduce the features by selecting the most significant features</a:t>
            </a:r>
          </a:p>
          <a:p>
            <a:r>
              <a:rPr lang="en-IN" dirty="0"/>
              <a:t>Therefore, before inputting the features of the images directly to the ANN, images are pre-processed and features are selected</a:t>
            </a:r>
          </a:p>
          <a:p>
            <a:r>
              <a:rPr lang="en-IN" dirty="0"/>
              <a:t>This has been achieved by adding several layers of convolution and pooling</a:t>
            </a:r>
          </a:p>
          <a:p>
            <a:r>
              <a:rPr lang="en-IN" dirty="0"/>
              <a:t>And finally to the ANN for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5FD0-1272-4E26-B7FB-EE4CD2D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Network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22450-F95B-41F9-A0DB-362D8F9C2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668544"/>
            <a:ext cx="11024845" cy="4685122"/>
          </a:xfrm>
        </p:spPr>
      </p:pic>
    </p:spTree>
    <p:extLst>
      <p:ext uri="{BB962C8B-B14F-4D97-AF65-F5344CB8AC3E}">
        <p14:creationId xmlns:p14="http://schemas.microsoft.com/office/powerpoint/2010/main" val="19726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F9B7-9A53-40F5-A21B-46CC4B51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B093-1DF5-444C-BAD0-98DDA5E5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Without image augmentation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With image augmentation</a:t>
            </a:r>
          </a:p>
          <a:p>
            <a:pPr lvl="1"/>
            <a:r>
              <a:rPr lang="en-IN" dirty="0"/>
              <a:t>Shear</a:t>
            </a:r>
          </a:p>
          <a:p>
            <a:pPr lvl="1"/>
            <a:r>
              <a:rPr lang="en-IN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7844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908-3F43-4FBD-9D3A-62FC8561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9A7C-8755-46E4-98BB-F88CCC59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Without image augmentation</a:t>
            </a:r>
          </a:p>
          <a:p>
            <a:pPr lvl="1"/>
            <a:r>
              <a:rPr lang="en-IN" dirty="0"/>
              <a:t>Training accuracy – 99.6%</a:t>
            </a:r>
          </a:p>
          <a:p>
            <a:pPr lvl="1"/>
            <a:r>
              <a:rPr lang="en-IN" dirty="0"/>
              <a:t>Testing accuracy – 99.04%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With image augmentation</a:t>
            </a:r>
          </a:p>
          <a:p>
            <a:pPr lvl="1"/>
            <a:r>
              <a:rPr lang="en-IN" dirty="0"/>
              <a:t>Training accuracy – 99.6 %</a:t>
            </a:r>
          </a:p>
          <a:p>
            <a:pPr lvl="1"/>
            <a:r>
              <a:rPr lang="en-IN" dirty="0"/>
              <a:t>Testing accuracy – 99.3 %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1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4FB3-EB92-4858-BE01-136FCFDCC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58B8F-013F-4F64-A9EA-9AA7FDC1B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4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179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Deep learning project  Image classification</vt:lpstr>
      <vt:lpstr>Introduction</vt:lpstr>
      <vt:lpstr>Dataset</vt:lpstr>
      <vt:lpstr>Concept</vt:lpstr>
      <vt:lpstr>Network architecture</vt:lpstr>
      <vt:lpstr>Two Approaches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Aman Kumar</dc:creator>
  <cp:lastModifiedBy>Aman Kumar</cp:lastModifiedBy>
  <cp:revision>9</cp:revision>
  <dcterms:created xsi:type="dcterms:W3CDTF">2018-05-22T04:58:24Z</dcterms:created>
  <dcterms:modified xsi:type="dcterms:W3CDTF">2018-05-22T08:04:25Z</dcterms:modified>
</cp:coreProperties>
</file>