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3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2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7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3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5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3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8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4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78B9-6BEA-4500-8E51-EF6F3092D1C2}" type="datetimeFigureOut">
              <a:rPr lang="en-IN" smtClean="0"/>
              <a:t>04-03-2023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731A5-3AC5-4995-9266-10CED02E4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7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784" y="0"/>
            <a:ext cx="30267644" cy="21383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EF31A09-4C9A-526C-5431-E161236F8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0267644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CMS OFFICEADMIN</dc:creator>
  <cp:lastModifiedBy>CMS OFFICEADMIN</cp:lastModifiedBy>
  <cp:revision>2</cp:revision>
  <dcterms:created xsi:type="dcterms:W3CDTF">2023-03-03T19:30:56Z</dcterms:created>
  <dcterms:modified xsi:type="dcterms:W3CDTF">2023-03-04T13:49:08Z</dcterms:modified>
</cp:coreProperties>
</file>