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p:regular r:id="rId41"/>
      <p:bold r:id="rId42"/>
      <p:italic r:id="rId43"/>
      <p:boldItalic r:id="rId44"/>
    </p:embeddedFont>
    <p:embeddedFont>
      <p:font typeface="Bebas Neue"/>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673C49-A0C0-4FAD-BC1E-36456E3E7B7F}">
  <a:tblStyle styleId="{9E673C49-A0C0-4FAD-BC1E-36456E3E7B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BebasNeu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3" name="Shape 1923"/>
        <p:cNvGrpSpPr/>
        <p:nvPr/>
      </p:nvGrpSpPr>
      <p:grpSpPr>
        <a:xfrm>
          <a:off x="0" y="0"/>
          <a:ext cx="0" cy="0"/>
          <a:chOff x="0" y="0"/>
          <a:chExt cx="0" cy="0"/>
        </a:xfrm>
      </p:grpSpPr>
      <p:sp>
        <p:nvSpPr>
          <p:cNvPr id="1924" name="Google Shape;1924;g11bbdee5d17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5" name="Google Shape;1925;g11bbdee5d17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0" name="Shape 1930"/>
        <p:cNvGrpSpPr/>
        <p:nvPr/>
      </p:nvGrpSpPr>
      <p:grpSpPr>
        <a:xfrm>
          <a:off x="0" y="0"/>
          <a:ext cx="0" cy="0"/>
          <a:chOff x="0" y="0"/>
          <a:chExt cx="0" cy="0"/>
        </a:xfrm>
      </p:grpSpPr>
      <p:sp>
        <p:nvSpPr>
          <p:cNvPr id="1931" name="Google Shape;1931;g12822f64d3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2" name="Google Shape;1932;g12822f64d3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12822f64d3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12822f64d3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3" name="Shape 1943"/>
        <p:cNvGrpSpPr/>
        <p:nvPr/>
      </p:nvGrpSpPr>
      <p:grpSpPr>
        <a:xfrm>
          <a:off x="0" y="0"/>
          <a:ext cx="0" cy="0"/>
          <a:chOff x="0" y="0"/>
          <a:chExt cx="0" cy="0"/>
        </a:xfrm>
      </p:grpSpPr>
      <p:sp>
        <p:nvSpPr>
          <p:cNvPr id="1944" name="Google Shape;1944;g12822f64d3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5" name="Google Shape;1945;g12822f64d3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0" name="Shape 1950"/>
        <p:cNvGrpSpPr/>
        <p:nvPr/>
      </p:nvGrpSpPr>
      <p:grpSpPr>
        <a:xfrm>
          <a:off x="0" y="0"/>
          <a:ext cx="0" cy="0"/>
          <a:chOff x="0" y="0"/>
          <a:chExt cx="0" cy="0"/>
        </a:xfrm>
      </p:grpSpPr>
      <p:sp>
        <p:nvSpPr>
          <p:cNvPr id="1951" name="Google Shape;1951;g12633f8bf2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2" name="Google Shape;1952;g12633f8bf2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7" name="Shape 1967"/>
        <p:cNvGrpSpPr/>
        <p:nvPr/>
      </p:nvGrpSpPr>
      <p:grpSpPr>
        <a:xfrm>
          <a:off x="0" y="0"/>
          <a:ext cx="0" cy="0"/>
          <a:chOff x="0" y="0"/>
          <a:chExt cx="0" cy="0"/>
        </a:xfrm>
      </p:grpSpPr>
      <p:sp>
        <p:nvSpPr>
          <p:cNvPr id="1968" name="Google Shape;1968;g128202a0fc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9" name="Google Shape;1969;g128202a0fc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3" name="Shape 1973"/>
        <p:cNvGrpSpPr/>
        <p:nvPr/>
      </p:nvGrpSpPr>
      <p:grpSpPr>
        <a:xfrm>
          <a:off x="0" y="0"/>
          <a:ext cx="0" cy="0"/>
          <a:chOff x="0" y="0"/>
          <a:chExt cx="0" cy="0"/>
        </a:xfrm>
      </p:grpSpPr>
      <p:sp>
        <p:nvSpPr>
          <p:cNvPr id="1974" name="Google Shape;1974;g12822f64d3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5" name="Google Shape;1975;g12822f64d3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1" name="Shape 1981"/>
        <p:cNvGrpSpPr/>
        <p:nvPr/>
      </p:nvGrpSpPr>
      <p:grpSpPr>
        <a:xfrm>
          <a:off x="0" y="0"/>
          <a:ext cx="0" cy="0"/>
          <a:chOff x="0" y="0"/>
          <a:chExt cx="0" cy="0"/>
        </a:xfrm>
      </p:grpSpPr>
      <p:sp>
        <p:nvSpPr>
          <p:cNvPr id="1982" name="Google Shape;1982;g12822f64d3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3" name="Google Shape;1983;g12822f64d3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8" name="Shape 1988"/>
        <p:cNvGrpSpPr/>
        <p:nvPr/>
      </p:nvGrpSpPr>
      <p:grpSpPr>
        <a:xfrm>
          <a:off x="0" y="0"/>
          <a:ext cx="0" cy="0"/>
          <a:chOff x="0" y="0"/>
          <a:chExt cx="0" cy="0"/>
        </a:xfrm>
      </p:grpSpPr>
      <p:sp>
        <p:nvSpPr>
          <p:cNvPr id="1989" name="Google Shape;1989;g128202a0fc6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0" name="Google Shape;1990;g128202a0fc6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5" name="Shape 1995"/>
        <p:cNvGrpSpPr/>
        <p:nvPr/>
      </p:nvGrpSpPr>
      <p:grpSpPr>
        <a:xfrm>
          <a:off x="0" y="0"/>
          <a:ext cx="0" cy="0"/>
          <a:chOff x="0" y="0"/>
          <a:chExt cx="0" cy="0"/>
        </a:xfrm>
      </p:grpSpPr>
      <p:sp>
        <p:nvSpPr>
          <p:cNvPr id="1996" name="Google Shape;1996;g11bb3d2f23f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7" name="Google Shape;1997;g11bb3d2f23f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8" name="Shape 1868"/>
        <p:cNvGrpSpPr/>
        <p:nvPr/>
      </p:nvGrpSpPr>
      <p:grpSpPr>
        <a:xfrm>
          <a:off x="0" y="0"/>
          <a:ext cx="0" cy="0"/>
          <a:chOff x="0" y="0"/>
          <a:chExt cx="0" cy="0"/>
        </a:xfrm>
      </p:grpSpPr>
      <p:sp>
        <p:nvSpPr>
          <p:cNvPr id="1869" name="Google Shape;1869;g86ca632bb8_0_1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0" name="Google Shape;1870;g86ca632bb8_0_1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2" name="Shape 2002"/>
        <p:cNvGrpSpPr/>
        <p:nvPr/>
      </p:nvGrpSpPr>
      <p:grpSpPr>
        <a:xfrm>
          <a:off x="0" y="0"/>
          <a:ext cx="0" cy="0"/>
          <a:chOff x="0" y="0"/>
          <a:chExt cx="0" cy="0"/>
        </a:xfrm>
      </p:grpSpPr>
      <p:sp>
        <p:nvSpPr>
          <p:cNvPr id="2003" name="Google Shape;2003;g11bb3d2f23f_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4" name="Google Shape;2004;g11bb3d2f23f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9" name="Shape 2009"/>
        <p:cNvGrpSpPr/>
        <p:nvPr/>
      </p:nvGrpSpPr>
      <p:grpSpPr>
        <a:xfrm>
          <a:off x="0" y="0"/>
          <a:ext cx="0" cy="0"/>
          <a:chOff x="0" y="0"/>
          <a:chExt cx="0" cy="0"/>
        </a:xfrm>
      </p:grpSpPr>
      <p:sp>
        <p:nvSpPr>
          <p:cNvPr id="2010" name="Google Shape;2010;g128202a0fc6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1" name="Google Shape;2011;g128202a0fc6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6" name="Shape 2016"/>
        <p:cNvGrpSpPr/>
        <p:nvPr/>
      </p:nvGrpSpPr>
      <p:grpSpPr>
        <a:xfrm>
          <a:off x="0" y="0"/>
          <a:ext cx="0" cy="0"/>
          <a:chOff x="0" y="0"/>
          <a:chExt cx="0" cy="0"/>
        </a:xfrm>
      </p:grpSpPr>
      <p:sp>
        <p:nvSpPr>
          <p:cNvPr id="2017" name="Google Shape;2017;g11bb3d2f23f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8" name="Google Shape;2018;g11bb3d2f23f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3" name="Shape 2023"/>
        <p:cNvGrpSpPr/>
        <p:nvPr/>
      </p:nvGrpSpPr>
      <p:grpSpPr>
        <a:xfrm>
          <a:off x="0" y="0"/>
          <a:ext cx="0" cy="0"/>
          <a:chOff x="0" y="0"/>
          <a:chExt cx="0" cy="0"/>
        </a:xfrm>
      </p:grpSpPr>
      <p:sp>
        <p:nvSpPr>
          <p:cNvPr id="2024" name="Google Shape;2024;g11bb3d2f23f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5" name="Google Shape;2025;g11bb3d2f23f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0" name="Shape 2030"/>
        <p:cNvGrpSpPr/>
        <p:nvPr/>
      </p:nvGrpSpPr>
      <p:grpSpPr>
        <a:xfrm>
          <a:off x="0" y="0"/>
          <a:ext cx="0" cy="0"/>
          <a:chOff x="0" y="0"/>
          <a:chExt cx="0" cy="0"/>
        </a:xfrm>
      </p:grpSpPr>
      <p:sp>
        <p:nvSpPr>
          <p:cNvPr id="2031" name="Google Shape;2031;g11bb3d2f23f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2" name="Google Shape;2032;g11bb3d2f23f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7" name="Shape 2037"/>
        <p:cNvGrpSpPr/>
        <p:nvPr/>
      </p:nvGrpSpPr>
      <p:grpSpPr>
        <a:xfrm>
          <a:off x="0" y="0"/>
          <a:ext cx="0" cy="0"/>
          <a:chOff x="0" y="0"/>
          <a:chExt cx="0" cy="0"/>
        </a:xfrm>
      </p:grpSpPr>
      <p:sp>
        <p:nvSpPr>
          <p:cNvPr id="2038" name="Google Shape;2038;g128202a0fc6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9" name="Google Shape;2039;g128202a0fc6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4" name="Shape 2044"/>
        <p:cNvGrpSpPr/>
        <p:nvPr/>
      </p:nvGrpSpPr>
      <p:grpSpPr>
        <a:xfrm>
          <a:off x="0" y="0"/>
          <a:ext cx="0" cy="0"/>
          <a:chOff x="0" y="0"/>
          <a:chExt cx="0" cy="0"/>
        </a:xfrm>
      </p:grpSpPr>
      <p:sp>
        <p:nvSpPr>
          <p:cNvPr id="2045" name="Google Shape;2045;g128202a0fc6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6" name="Google Shape;2046;g128202a0fc6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0" name="Shape 2050"/>
        <p:cNvGrpSpPr/>
        <p:nvPr/>
      </p:nvGrpSpPr>
      <p:grpSpPr>
        <a:xfrm>
          <a:off x="0" y="0"/>
          <a:ext cx="0" cy="0"/>
          <a:chOff x="0" y="0"/>
          <a:chExt cx="0" cy="0"/>
        </a:xfrm>
      </p:grpSpPr>
      <p:sp>
        <p:nvSpPr>
          <p:cNvPr id="2051" name="Google Shape;2051;g128202a0fc6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2" name="Google Shape;2052;g128202a0fc6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6" name="Shape 2056"/>
        <p:cNvGrpSpPr/>
        <p:nvPr/>
      </p:nvGrpSpPr>
      <p:grpSpPr>
        <a:xfrm>
          <a:off x="0" y="0"/>
          <a:ext cx="0" cy="0"/>
          <a:chOff x="0" y="0"/>
          <a:chExt cx="0" cy="0"/>
        </a:xfrm>
      </p:grpSpPr>
      <p:sp>
        <p:nvSpPr>
          <p:cNvPr id="2057" name="Google Shape;2057;g128202a0fc6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8" name="Google Shape;2058;g128202a0fc6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2" name="Shape 2062"/>
        <p:cNvGrpSpPr/>
        <p:nvPr/>
      </p:nvGrpSpPr>
      <p:grpSpPr>
        <a:xfrm>
          <a:off x="0" y="0"/>
          <a:ext cx="0" cy="0"/>
          <a:chOff x="0" y="0"/>
          <a:chExt cx="0" cy="0"/>
        </a:xfrm>
      </p:grpSpPr>
      <p:sp>
        <p:nvSpPr>
          <p:cNvPr id="2063" name="Google Shape;2063;g11bb3d2f23f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4" name="Google Shape;2064;g11bb3d2f23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7" name="Shape 1877"/>
        <p:cNvGrpSpPr/>
        <p:nvPr/>
      </p:nvGrpSpPr>
      <p:grpSpPr>
        <a:xfrm>
          <a:off x="0" y="0"/>
          <a:ext cx="0" cy="0"/>
          <a:chOff x="0" y="0"/>
          <a:chExt cx="0" cy="0"/>
        </a:xfrm>
      </p:grpSpPr>
      <p:sp>
        <p:nvSpPr>
          <p:cNvPr id="1878" name="Google Shape;1878;g12633f8bf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9" name="Google Shape;1879;g12633f8bf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9" name="Shape 2069"/>
        <p:cNvGrpSpPr/>
        <p:nvPr/>
      </p:nvGrpSpPr>
      <p:grpSpPr>
        <a:xfrm>
          <a:off x="0" y="0"/>
          <a:ext cx="0" cy="0"/>
          <a:chOff x="0" y="0"/>
          <a:chExt cx="0" cy="0"/>
        </a:xfrm>
      </p:grpSpPr>
      <p:sp>
        <p:nvSpPr>
          <p:cNvPr id="2070" name="Google Shape;2070;g11bb3d2f23f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1" name="Google Shape;2071;g11bb3d2f23f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6" name="Shape 2076"/>
        <p:cNvGrpSpPr/>
        <p:nvPr/>
      </p:nvGrpSpPr>
      <p:grpSpPr>
        <a:xfrm>
          <a:off x="0" y="0"/>
          <a:ext cx="0" cy="0"/>
          <a:chOff x="0" y="0"/>
          <a:chExt cx="0" cy="0"/>
        </a:xfrm>
      </p:grpSpPr>
      <p:sp>
        <p:nvSpPr>
          <p:cNvPr id="2077" name="Google Shape;2077;g12822f64d3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8" name="Google Shape;2078;g12822f64d3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2" name="Shape 2082"/>
        <p:cNvGrpSpPr/>
        <p:nvPr/>
      </p:nvGrpSpPr>
      <p:grpSpPr>
        <a:xfrm>
          <a:off x="0" y="0"/>
          <a:ext cx="0" cy="0"/>
          <a:chOff x="0" y="0"/>
          <a:chExt cx="0" cy="0"/>
        </a:xfrm>
      </p:grpSpPr>
      <p:sp>
        <p:nvSpPr>
          <p:cNvPr id="2083" name="Google Shape;2083;g12822f64d3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4" name="Google Shape;2084;g12822f64d3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8" name="Shape 2088"/>
        <p:cNvGrpSpPr/>
        <p:nvPr/>
      </p:nvGrpSpPr>
      <p:grpSpPr>
        <a:xfrm>
          <a:off x="0" y="0"/>
          <a:ext cx="0" cy="0"/>
          <a:chOff x="0" y="0"/>
          <a:chExt cx="0" cy="0"/>
        </a:xfrm>
      </p:grpSpPr>
      <p:sp>
        <p:nvSpPr>
          <p:cNvPr id="2089" name="Google Shape;2089;g1271bb04e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0" name="Google Shape;2090;g1271bb04e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4" name="Shape 2094"/>
        <p:cNvGrpSpPr/>
        <p:nvPr/>
      </p:nvGrpSpPr>
      <p:grpSpPr>
        <a:xfrm>
          <a:off x="0" y="0"/>
          <a:ext cx="0" cy="0"/>
          <a:chOff x="0" y="0"/>
          <a:chExt cx="0" cy="0"/>
        </a:xfrm>
      </p:grpSpPr>
      <p:sp>
        <p:nvSpPr>
          <p:cNvPr id="2095" name="Google Shape;2095;g12822f64d3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6" name="Google Shape;2096;g12822f64d3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g86ca632b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5" name="Google Shape;1885;g86ca632b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0" name="Shape 1890"/>
        <p:cNvGrpSpPr/>
        <p:nvPr/>
      </p:nvGrpSpPr>
      <p:grpSpPr>
        <a:xfrm>
          <a:off x="0" y="0"/>
          <a:ext cx="0" cy="0"/>
          <a:chOff x="0" y="0"/>
          <a:chExt cx="0" cy="0"/>
        </a:xfrm>
      </p:grpSpPr>
      <p:sp>
        <p:nvSpPr>
          <p:cNvPr id="1891" name="Google Shape;1891;g11bb3d2f23f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2" name="Google Shape;1892;g11bb3d2f23f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6" name="Shape 1896"/>
        <p:cNvGrpSpPr/>
        <p:nvPr/>
      </p:nvGrpSpPr>
      <p:grpSpPr>
        <a:xfrm>
          <a:off x="0" y="0"/>
          <a:ext cx="0" cy="0"/>
          <a:chOff x="0" y="0"/>
          <a:chExt cx="0" cy="0"/>
        </a:xfrm>
      </p:grpSpPr>
      <p:sp>
        <p:nvSpPr>
          <p:cNvPr id="1897" name="Google Shape;1897;g12633f8bf2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8" name="Google Shape;1898;g12633f8bf2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3" name="Shape 1903"/>
        <p:cNvGrpSpPr/>
        <p:nvPr/>
      </p:nvGrpSpPr>
      <p:grpSpPr>
        <a:xfrm>
          <a:off x="0" y="0"/>
          <a:ext cx="0" cy="0"/>
          <a:chOff x="0" y="0"/>
          <a:chExt cx="0" cy="0"/>
        </a:xfrm>
      </p:grpSpPr>
      <p:sp>
        <p:nvSpPr>
          <p:cNvPr id="1904" name="Google Shape;1904;g128202a0fc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5" name="Google Shape;1905;g128202a0fc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0" name="Shape 1910"/>
        <p:cNvGrpSpPr/>
        <p:nvPr/>
      </p:nvGrpSpPr>
      <p:grpSpPr>
        <a:xfrm>
          <a:off x="0" y="0"/>
          <a:ext cx="0" cy="0"/>
          <a:chOff x="0" y="0"/>
          <a:chExt cx="0" cy="0"/>
        </a:xfrm>
      </p:grpSpPr>
      <p:sp>
        <p:nvSpPr>
          <p:cNvPr id="1911" name="Google Shape;1911;g128202a0fc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2" name="Google Shape;1912;g128202a0fc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g128202a0fc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9" name="Google Shape;1919;g128202a0fc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135" name="Google Shape;135;p2"/>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2"/>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
          <p:cNvSpPr txBox="1"/>
          <p:nvPr>
            <p:ph type="ctrTitle"/>
          </p:nvPr>
        </p:nvSpPr>
        <p:spPr>
          <a:xfrm>
            <a:off x="1009200" y="1741047"/>
            <a:ext cx="7125600" cy="1147200"/>
          </a:xfrm>
          <a:prstGeom prst="rect">
            <a:avLst/>
          </a:prstGeom>
        </p:spPr>
        <p:txBody>
          <a:bodyPr anchorCtr="0" anchor="ctr" bIns="0" lIns="0" spcFirstLastPara="1" rIns="0" wrap="square" tIns="0">
            <a:noAutofit/>
          </a:bodyPr>
          <a:lstStyle>
            <a:lvl1pPr lvl="0" rtl="0" algn="ctr">
              <a:spcBef>
                <a:spcPts val="0"/>
              </a:spcBef>
              <a:spcAft>
                <a:spcPts val="0"/>
              </a:spcAft>
              <a:buSzPts val="5200"/>
              <a:buNone/>
              <a:defRPr sz="6100">
                <a:solidFill>
                  <a:srgbClr val="FFFFFF"/>
                </a:solidFill>
                <a:latin typeface="Bebas Neue"/>
                <a:ea typeface="Bebas Neue"/>
                <a:cs typeface="Bebas Neue"/>
                <a:sym typeface="Bebas Neu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5" name="Google Shape;165;p2"/>
          <p:cNvSpPr txBox="1"/>
          <p:nvPr>
            <p:ph idx="1" type="subTitle"/>
          </p:nvPr>
        </p:nvSpPr>
        <p:spPr>
          <a:xfrm>
            <a:off x="1009200" y="2888246"/>
            <a:ext cx="7125600" cy="514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7" name="Shape 757"/>
        <p:cNvGrpSpPr/>
        <p:nvPr/>
      </p:nvGrpSpPr>
      <p:grpSpPr>
        <a:xfrm>
          <a:off x="0" y="0"/>
          <a:ext cx="0" cy="0"/>
          <a:chOff x="0" y="0"/>
          <a:chExt cx="0" cy="0"/>
        </a:xfrm>
      </p:grpSpPr>
      <p:grpSp>
        <p:nvGrpSpPr>
          <p:cNvPr id="758" name="Google Shape;758;p11"/>
          <p:cNvGrpSpPr/>
          <p:nvPr/>
        </p:nvGrpSpPr>
        <p:grpSpPr>
          <a:xfrm>
            <a:off x="5266248" y="4568869"/>
            <a:ext cx="3157758" cy="296582"/>
            <a:chOff x="5266248" y="4230494"/>
            <a:chExt cx="3157758" cy="296582"/>
          </a:xfrm>
        </p:grpSpPr>
        <p:sp>
          <p:nvSpPr>
            <p:cNvPr id="759" name="Google Shape;759;p11"/>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1"/>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1"/>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1"/>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1"/>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1"/>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1"/>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1"/>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1"/>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1"/>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1"/>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1"/>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1"/>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1"/>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1"/>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11"/>
          <p:cNvGrpSpPr/>
          <p:nvPr/>
        </p:nvGrpSpPr>
        <p:grpSpPr>
          <a:xfrm>
            <a:off x="-364925" y="-1720950"/>
            <a:ext cx="9644000" cy="3383025"/>
            <a:chOff x="-364925" y="-1720950"/>
            <a:chExt cx="9644000" cy="3383025"/>
          </a:xfrm>
        </p:grpSpPr>
        <p:grpSp>
          <p:nvGrpSpPr>
            <p:cNvPr id="777" name="Google Shape;777;p11"/>
            <p:cNvGrpSpPr/>
            <p:nvPr/>
          </p:nvGrpSpPr>
          <p:grpSpPr>
            <a:xfrm flipH="1">
              <a:off x="-364925" y="-1720950"/>
              <a:ext cx="7767703" cy="3383025"/>
              <a:chOff x="24125" y="294775"/>
              <a:chExt cx="7767703" cy="3383025"/>
            </a:xfrm>
          </p:grpSpPr>
          <p:sp>
            <p:nvSpPr>
              <p:cNvPr id="778" name="Google Shape;778;p11"/>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1"/>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2" name="Google Shape;872;p11"/>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873" name="Google Shape;873;p11"/>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74" name="Google Shape;874;p11"/>
          <p:cNvSpPr txBox="1"/>
          <p:nvPr>
            <p:ph idx="1" type="subTitle"/>
          </p:nvPr>
        </p:nvSpPr>
        <p:spPr>
          <a:xfrm>
            <a:off x="2549400" y="2893950"/>
            <a:ext cx="4045200" cy="1235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75" name="Shape 8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876"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3"/>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3"/>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3"/>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3"/>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3"/>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3"/>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3"/>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3"/>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8" name="Google Shape;888;p13"/>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889" name="Google Shape;889;p13"/>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3"/>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3"/>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895" name="Google Shape;895;p13"/>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896" name="Google Shape;896;p13"/>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3"/>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3"/>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3"/>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5" name="Google Shape;915;p13"/>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916" name="Google Shape;916;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0" name="Google Shape;920;p13"/>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23" name="Google Shape;923;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cap="flat" cmpd="sng" w="9525">
                <a:solidFill>
                  <a:schemeClr val="dk2"/>
                </a:solidFill>
                <a:prstDash val="solid"/>
                <a:round/>
                <a:headEnd len="med" w="med" type="none"/>
                <a:tailEnd len="med" w="med" type="oval"/>
              </a:ln>
            </p:spPr>
          </p:cxnSp>
          <p:sp>
            <p:nvSpPr>
              <p:cNvPr id="927" name="Google Shape;927;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0" name="Google Shape;940;p13"/>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941" name="Google Shape;941;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3"/>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3"/>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3"/>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3"/>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3"/>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3"/>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3"/>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3"/>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3"/>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3"/>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3"/>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3"/>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3"/>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3"/>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3"/>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3"/>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3"/>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3"/>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3"/>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13"/>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6" name="Google Shape;1066;p13"/>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67" name="Google Shape;1067;p13"/>
          <p:cNvSpPr txBox="1"/>
          <p:nvPr>
            <p:ph idx="2" type="title"/>
          </p:nvPr>
        </p:nvSpPr>
        <p:spPr>
          <a:xfrm>
            <a:off x="720000" y="2868050"/>
            <a:ext cx="14667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8" name="Google Shape;1068;p13"/>
          <p:cNvSpPr txBox="1"/>
          <p:nvPr>
            <p:ph hasCustomPrompt="1" idx="3" type="title"/>
          </p:nvPr>
        </p:nvSpPr>
        <p:spPr>
          <a:xfrm>
            <a:off x="878350" y="1766925"/>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69" name="Google Shape;1069;p13"/>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0" name="Google Shape;1070;p13"/>
          <p:cNvSpPr txBox="1"/>
          <p:nvPr>
            <p:ph idx="5" type="title"/>
          </p:nvPr>
        </p:nvSpPr>
        <p:spPr>
          <a:xfrm>
            <a:off x="3666725" y="2868050"/>
            <a:ext cx="14220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1" name="Google Shape;1071;p13"/>
          <p:cNvSpPr txBox="1"/>
          <p:nvPr>
            <p:ph hasCustomPrompt="1" idx="6" type="title"/>
          </p:nvPr>
        </p:nvSpPr>
        <p:spPr>
          <a:xfrm>
            <a:off x="382835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2" name="Google Shape;1072;p13"/>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3" name="Google Shape;1073;p13"/>
          <p:cNvSpPr txBox="1"/>
          <p:nvPr>
            <p:ph idx="8" type="title"/>
          </p:nvPr>
        </p:nvSpPr>
        <p:spPr>
          <a:xfrm>
            <a:off x="6672300" y="2868050"/>
            <a:ext cx="13683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4" name="Google Shape;1074;p13"/>
          <p:cNvSpPr txBox="1"/>
          <p:nvPr>
            <p:ph hasCustomPrompt="1" idx="9" type="title"/>
          </p:nvPr>
        </p:nvSpPr>
        <p:spPr>
          <a:xfrm>
            <a:off x="683250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3"/>
          <p:cNvSpPr/>
          <p:nvPr/>
        </p:nvSpPr>
        <p:spPr>
          <a:xfrm rot="5400000">
            <a:off x="5019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3"/>
          <p:cNvSpPr/>
          <p:nvPr/>
        </p:nvSpPr>
        <p:spPr>
          <a:xfrm rot="5400000">
            <a:off x="5004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3"/>
          <p:cNvSpPr/>
          <p:nvPr/>
        </p:nvSpPr>
        <p:spPr>
          <a:xfrm rot="5400000">
            <a:off x="5019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3"/>
          <p:cNvSpPr/>
          <p:nvPr/>
        </p:nvSpPr>
        <p:spPr>
          <a:xfrm rot="5400000">
            <a:off x="5004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3"/>
          <p:cNvSpPr/>
          <p:nvPr/>
        </p:nvSpPr>
        <p:spPr>
          <a:xfrm rot="5400000">
            <a:off x="5019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08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cap="flat" cmpd="sng" w="9525">
            <a:solidFill>
              <a:schemeClr val="dk2"/>
            </a:solidFill>
            <a:prstDash val="solid"/>
            <a:round/>
            <a:headEnd len="med" w="med" type="none"/>
            <a:tailEnd len="med" w="med" type="none"/>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4" name="Google Shape;1094;p14"/>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1095" name="Google Shape;1095;p14"/>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1101" name="Google Shape;1101;p14"/>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1102" name="Google Shape;1102;p14"/>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1" name="Google Shape;1121;p14"/>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1122" name="Google Shape;1122;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6" name="Google Shape;1126;p14"/>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29" name="Google Shape;1129;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5" name="Google Shape;1145;p14"/>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1146" name="Google Shape;1146;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4"/>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4"/>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4"/>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4"/>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4"/>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4"/>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4"/>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4"/>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4"/>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4"/>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4"/>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4"/>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4"/>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4"/>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4"/>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4"/>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4"/>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4"/>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4"/>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4"/>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4"/>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4"/>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4"/>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4"/>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4"/>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4"/>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4"/>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4"/>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4"/>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4"/>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4"/>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4"/>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4"/>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4"/>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4"/>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4"/>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4"/>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4"/>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4"/>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4"/>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4"/>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4"/>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4"/>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4"/>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4"/>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4"/>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4"/>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4"/>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4"/>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4"/>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4"/>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4"/>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4"/>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4"/>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4"/>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4"/>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4"/>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4"/>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4"/>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4"/>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4"/>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4"/>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4"/>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4"/>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4"/>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4"/>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4"/>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4"/>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4"/>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4"/>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4"/>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4"/>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4"/>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4"/>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4"/>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4"/>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4"/>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4"/>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4"/>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4"/>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4"/>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4"/>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4"/>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4"/>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4"/>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4"/>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4"/>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4"/>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4"/>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4"/>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4"/>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4"/>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4"/>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4"/>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4"/>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4"/>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4"/>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4"/>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4"/>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4"/>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4"/>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4"/>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4"/>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4"/>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1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1" name="Google Shape;1271;p14"/>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2" name="Google Shape;1272;p14"/>
          <p:cNvSpPr txBox="1"/>
          <p:nvPr>
            <p:ph idx="2" type="title"/>
          </p:nvPr>
        </p:nvSpPr>
        <p:spPr>
          <a:xfrm>
            <a:off x="7200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3" name="Google Shape;1273;p14"/>
          <p:cNvSpPr txBox="1"/>
          <p:nvPr>
            <p:ph hasCustomPrompt="1" idx="3" type="title"/>
          </p:nvPr>
        </p:nvSpPr>
        <p:spPr>
          <a:xfrm>
            <a:off x="87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4" name="Google Shape;1274;p14"/>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5" name="Google Shape;1275;p14"/>
          <p:cNvSpPr txBox="1"/>
          <p:nvPr>
            <p:ph idx="5" type="title"/>
          </p:nvPr>
        </p:nvSpPr>
        <p:spPr>
          <a:xfrm>
            <a:off x="3666725"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6" name="Google Shape;1276;p14"/>
          <p:cNvSpPr txBox="1"/>
          <p:nvPr>
            <p:ph hasCustomPrompt="1" idx="6" type="title"/>
          </p:nvPr>
        </p:nvSpPr>
        <p:spPr>
          <a:xfrm>
            <a:off x="382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7" name="Google Shape;1277;p14"/>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8" name="Google Shape;1278;p14"/>
          <p:cNvSpPr txBox="1"/>
          <p:nvPr>
            <p:ph idx="8" type="title"/>
          </p:nvPr>
        </p:nvSpPr>
        <p:spPr>
          <a:xfrm>
            <a:off x="66723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9" name="Google Shape;1279;p14"/>
          <p:cNvSpPr txBox="1"/>
          <p:nvPr>
            <p:ph hasCustomPrompt="1" idx="9" type="title"/>
          </p:nvPr>
        </p:nvSpPr>
        <p:spPr>
          <a:xfrm>
            <a:off x="683250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
          <p:cNvSpPr/>
          <p:nvPr/>
        </p:nvSpPr>
        <p:spPr>
          <a:xfrm rot="5400000">
            <a:off x="84966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
          <p:cNvSpPr/>
          <p:nvPr/>
        </p:nvSpPr>
        <p:spPr>
          <a:xfrm rot="5400000">
            <a:off x="84951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4"/>
          <p:cNvSpPr/>
          <p:nvPr/>
        </p:nvSpPr>
        <p:spPr>
          <a:xfrm rot="5400000">
            <a:off x="84966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4"/>
          <p:cNvSpPr/>
          <p:nvPr/>
        </p:nvSpPr>
        <p:spPr>
          <a:xfrm rot="5400000">
            <a:off x="84951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4"/>
          <p:cNvSpPr/>
          <p:nvPr/>
        </p:nvSpPr>
        <p:spPr>
          <a:xfrm rot="5400000">
            <a:off x="84966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286"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5"/>
            <p:cNvSpPr/>
            <p:nvPr/>
          </p:nvSpPr>
          <p:spPr>
            <a:xfrm>
              <a:off x="347100" y="4357400"/>
              <a:ext cx="25" cy="971225"/>
            </a:xfrm>
            <a:custGeom>
              <a:rect b="b" l="l" r="r" t="t"/>
              <a:pathLst>
                <a:path extrusionOk="0" fill="none" h="38849" w="1">
                  <a:moveTo>
                    <a:pt x="1" y="38849"/>
                  </a:move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5"/>
            <p:cNvSpPr/>
            <p:nvPr/>
          </p:nvSpPr>
          <p:spPr>
            <a:xfrm>
              <a:off x="776800" y="3899750"/>
              <a:ext cx="25" cy="1084800"/>
            </a:xfrm>
            <a:custGeom>
              <a:rect b="b" l="l" r="r" t="t"/>
              <a:pathLst>
                <a:path extrusionOk="0" fill="none" h="43392" w="1">
                  <a:moveTo>
                    <a:pt x="0" y="43391"/>
                  </a:moveTo>
                  <a:lnTo>
                    <a:pt x="0"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8" name="Google Shape;1398;p1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9" name="Google Shape;1399;p15"/>
          <p:cNvSpPr txBox="1"/>
          <p:nvPr>
            <p:ph idx="1" type="subTitle"/>
          </p:nvPr>
        </p:nvSpPr>
        <p:spPr>
          <a:xfrm>
            <a:off x="719994" y="2088317"/>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0" name="Google Shape;1400;p15"/>
          <p:cNvSpPr txBox="1"/>
          <p:nvPr>
            <p:ph idx="2" type="title"/>
          </p:nvPr>
        </p:nvSpPr>
        <p:spPr>
          <a:xfrm>
            <a:off x="720000" y="1607275"/>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1" name="Google Shape;1401;p15"/>
          <p:cNvSpPr txBox="1"/>
          <p:nvPr>
            <p:ph idx="3" type="subTitle"/>
          </p:nvPr>
        </p:nvSpPr>
        <p:spPr>
          <a:xfrm>
            <a:off x="719994" y="3626192"/>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2" name="Google Shape;1402;p15"/>
          <p:cNvSpPr txBox="1"/>
          <p:nvPr>
            <p:ph idx="4" type="title"/>
          </p:nvPr>
        </p:nvSpPr>
        <p:spPr>
          <a:xfrm>
            <a:off x="720000" y="3145150"/>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3" name="Google Shape;1403;p15"/>
          <p:cNvSpPr txBox="1"/>
          <p:nvPr>
            <p:ph idx="5" type="subTitle"/>
          </p:nvPr>
        </p:nvSpPr>
        <p:spPr>
          <a:xfrm>
            <a:off x="6672294" y="2088317"/>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4" name="Google Shape;1404;p15"/>
          <p:cNvSpPr txBox="1"/>
          <p:nvPr>
            <p:ph idx="6" type="title"/>
          </p:nvPr>
        </p:nvSpPr>
        <p:spPr>
          <a:xfrm>
            <a:off x="6672300" y="1607275"/>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5" name="Google Shape;1405;p15"/>
          <p:cNvSpPr txBox="1"/>
          <p:nvPr>
            <p:ph idx="7" type="subTitle"/>
          </p:nvPr>
        </p:nvSpPr>
        <p:spPr>
          <a:xfrm>
            <a:off x="6672294" y="36261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6" name="Google Shape;1406;p15"/>
          <p:cNvSpPr txBox="1"/>
          <p:nvPr>
            <p:ph idx="8" type="title"/>
          </p:nvPr>
        </p:nvSpPr>
        <p:spPr>
          <a:xfrm>
            <a:off x="6672300" y="3145150"/>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407" name="Shape 1407"/>
        <p:cNvGrpSpPr/>
        <p:nvPr/>
      </p:nvGrpSpPr>
      <p:grpSpPr>
        <a:xfrm>
          <a:off x="0" y="0"/>
          <a:ext cx="0" cy="0"/>
          <a:chOff x="0" y="0"/>
          <a:chExt cx="0" cy="0"/>
        </a:xfrm>
      </p:grpSpPr>
      <p:sp>
        <p:nvSpPr>
          <p:cNvPr id="1408" name="Google Shape;1408;p16"/>
          <p:cNvSpPr txBox="1"/>
          <p:nvPr>
            <p:ph idx="1" type="subTitle"/>
          </p:nvPr>
        </p:nvSpPr>
        <p:spPr>
          <a:xfrm>
            <a:off x="2400600" y="2067413"/>
            <a:ext cx="4342800" cy="113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sz="20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9" name="Google Shape;1409;p16"/>
          <p:cNvSpPr txBox="1"/>
          <p:nvPr>
            <p:ph type="title"/>
          </p:nvPr>
        </p:nvSpPr>
        <p:spPr>
          <a:xfrm>
            <a:off x="2400450" y="3332738"/>
            <a:ext cx="43428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6"/>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6"/>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6"/>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6"/>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6"/>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6"/>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6"/>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6"/>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6"/>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6"/>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6"/>
              <p:cNvSpPr/>
              <p:nvPr/>
            </p:nvSpPr>
            <p:spPr>
              <a:xfrm flipH="1">
                <a:off x="660123" y="1064966"/>
                <a:ext cx="151768" cy="94420"/>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6"/>
              <p:cNvSpPr/>
              <p:nvPr/>
            </p:nvSpPr>
            <p:spPr>
              <a:xfrm flipH="1">
                <a:off x="546596"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6"/>
              <p:cNvSpPr/>
              <p:nvPr/>
            </p:nvSpPr>
            <p:spPr>
              <a:xfrm flipH="1">
                <a:off x="433093"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6"/>
              <p:cNvSpPr/>
              <p:nvPr/>
            </p:nvSpPr>
            <p:spPr>
              <a:xfrm flipH="1">
                <a:off x="318982" y="1064966"/>
                <a:ext cx="151768" cy="94420"/>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6"/>
              <p:cNvSpPr/>
              <p:nvPr/>
            </p:nvSpPr>
            <p:spPr>
              <a:xfrm flipH="1">
                <a:off x="205454"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6"/>
              <p:cNvSpPr/>
              <p:nvPr/>
            </p:nvSpPr>
            <p:spPr>
              <a:xfrm flipH="1">
                <a:off x="91368" y="1064966"/>
                <a:ext cx="151768" cy="94420"/>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6"/>
              <p:cNvSpPr/>
              <p:nvPr/>
            </p:nvSpPr>
            <p:spPr>
              <a:xfrm flipH="1">
                <a:off x="-274468" y="-93788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6"/>
              <p:cNvSpPr/>
              <p:nvPr/>
            </p:nvSpPr>
            <p:spPr>
              <a:xfrm flipH="1">
                <a:off x="-43602" y="-76411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6"/>
              <p:cNvSpPr/>
              <p:nvPr/>
            </p:nvSpPr>
            <p:spPr>
              <a:xfrm flipH="1">
                <a:off x="-274108" y="-170466"/>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6"/>
              <p:cNvSpPr/>
              <p:nvPr/>
            </p:nvSpPr>
            <p:spPr>
              <a:xfrm flipH="1">
                <a:off x="-38958" y="-38389"/>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6"/>
              <p:cNvSpPr/>
              <p:nvPr/>
            </p:nvSpPr>
            <p:spPr>
              <a:xfrm flipH="1">
                <a:off x="4070422" y="5194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6"/>
              <p:cNvSpPr/>
              <p:nvPr/>
            </p:nvSpPr>
            <p:spPr>
              <a:xfrm flipH="1">
                <a:off x="1455350" y="142173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6"/>
              <p:cNvSpPr/>
              <p:nvPr/>
            </p:nvSpPr>
            <p:spPr>
              <a:xfrm flipH="1">
                <a:off x="1479101" y="144549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6"/>
              <p:cNvSpPr/>
              <p:nvPr/>
            </p:nvSpPr>
            <p:spPr>
              <a:xfrm flipH="1">
                <a:off x="1995153" y="115662"/>
                <a:ext cx="136720" cy="136721"/>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6"/>
              <p:cNvSpPr/>
              <p:nvPr/>
            </p:nvSpPr>
            <p:spPr>
              <a:xfrm flipH="1">
                <a:off x="2018904" y="139413"/>
                <a:ext cx="89219" cy="89218"/>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6"/>
              <p:cNvSpPr/>
              <p:nvPr/>
            </p:nvSpPr>
            <p:spPr>
              <a:xfrm flipH="1">
                <a:off x="2737118" y="-209848"/>
                <a:ext cx="89219"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6"/>
              <p:cNvSpPr/>
              <p:nvPr/>
            </p:nvSpPr>
            <p:spPr>
              <a:xfrm flipH="1">
                <a:off x="394853" y="497937"/>
                <a:ext cx="89219"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6"/>
              <p:cNvSpPr/>
              <p:nvPr/>
            </p:nvSpPr>
            <p:spPr>
              <a:xfrm flipH="1">
                <a:off x="3942405" y="44926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6"/>
              <p:cNvSpPr/>
              <p:nvPr/>
            </p:nvSpPr>
            <p:spPr>
              <a:xfrm flipH="1">
                <a:off x="3966156" y="47301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6"/>
              <p:cNvSpPr/>
              <p:nvPr/>
            </p:nvSpPr>
            <p:spPr>
              <a:xfrm flipH="1">
                <a:off x="5181872" y="-100101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6"/>
              <p:cNvSpPr/>
              <p:nvPr/>
            </p:nvSpPr>
            <p:spPr>
              <a:xfrm flipH="1">
                <a:off x="5206207" y="-97726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6"/>
              <p:cNvSpPr/>
              <p:nvPr/>
            </p:nvSpPr>
            <p:spPr>
              <a:xfrm flipH="1">
                <a:off x="4591117" y="-98652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6"/>
              <p:cNvSpPr/>
              <p:nvPr/>
            </p:nvSpPr>
            <p:spPr>
              <a:xfrm flipH="1">
                <a:off x="983325" y="13015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6"/>
              <p:cNvSpPr/>
              <p:nvPr/>
            </p:nvSpPr>
            <p:spPr>
              <a:xfrm flipH="1">
                <a:off x="1211522" y="117557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6"/>
              <p:cNvSpPr/>
              <p:nvPr/>
            </p:nvSpPr>
            <p:spPr>
              <a:xfrm flipH="1">
                <a:off x="2746380" y="90162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6"/>
              <p:cNvSpPr/>
              <p:nvPr/>
            </p:nvSpPr>
            <p:spPr>
              <a:xfrm flipH="1">
                <a:off x="3865950" y="24540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6"/>
              <p:cNvSpPr/>
              <p:nvPr/>
            </p:nvSpPr>
            <p:spPr>
              <a:xfrm flipH="1">
                <a:off x="1991702" y="86572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6"/>
              <p:cNvSpPr/>
              <p:nvPr/>
            </p:nvSpPr>
            <p:spPr>
              <a:xfrm flipH="1">
                <a:off x="4207092" y="-36042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6"/>
              <p:cNvSpPr/>
              <p:nvPr/>
            </p:nvSpPr>
            <p:spPr>
              <a:xfrm flipH="1">
                <a:off x="3934310" y="-63264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6"/>
              <p:cNvSpPr/>
              <p:nvPr/>
            </p:nvSpPr>
            <p:spPr>
              <a:xfrm flipH="1">
                <a:off x="3959787" y="-60658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6"/>
              <p:cNvSpPr/>
              <p:nvPr/>
            </p:nvSpPr>
            <p:spPr>
              <a:xfrm flipH="1">
                <a:off x="4344954" y="-96972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6"/>
              <p:cNvSpPr/>
              <p:nvPr/>
            </p:nvSpPr>
            <p:spPr>
              <a:xfrm flipH="1">
                <a:off x="6303193" y="-79134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6"/>
              <p:cNvSpPr/>
              <p:nvPr/>
            </p:nvSpPr>
            <p:spPr>
              <a:xfrm flipH="1">
                <a:off x="451617" y="-1700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6"/>
              <p:cNvSpPr/>
              <p:nvPr/>
            </p:nvSpPr>
            <p:spPr>
              <a:xfrm flipH="1">
                <a:off x="3911701" y="-12065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6"/>
              <p:cNvSpPr/>
              <p:nvPr/>
            </p:nvSpPr>
            <p:spPr>
              <a:xfrm flipH="1">
                <a:off x="3798199" y="-12065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6"/>
              <p:cNvSpPr/>
              <p:nvPr/>
            </p:nvSpPr>
            <p:spPr>
              <a:xfrm flipH="1">
                <a:off x="3684087" y="-12065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6"/>
              <p:cNvSpPr/>
              <p:nvPr/>
            </p:nvSpPr>
            <p:spPr>
              <a:xfrm flipH="1">
                <a:off x="3570560"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6"/>
              <p:cNvSpPr/>
              <p:nvPr/>
            </p:nvSpPr>
            <p:spPr>
              <a:xfrm flipH="1">
                <a:off x="3457057" y="-12065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6"/>
              <p:cNvSpPr/>
              <p:nvPr/>
            </p:nvSpPr>
            <p:spPr>
              <a:xfrm flipH="1">
                <a:off x="3342946" y="-12065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6"/>
              <p:cNvSpPr/>
              <p:nvPr/>
            </p:nvSpPr>
            <p:spPr>
              <a:xfrm flipH="1">
                <a:off x="3229418"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6"/>
              <p:cNvSpPr/>
              <p:nvPr/>
            </p:nvSpPr>
            <p:spPr>
              <a:xfrm flipH="1">
                <a:off x="3115332" y="-12065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6"/>
              <p:cNvSpPr/>
              <p:nvPr/>
            </p:nvSpPr>
            <p:spPr>
              <a:xfrm flipH="1">
                <a:off x="4594568" y="66764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6"/>
              <p:cNvSpPr/>
              <p:nvPr/>
            </p:nvSpPr>
            <p:spPr>
              <a:xfrm flipH="1">
                <a:off x="4383752" y="66764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6"/>
              <p:cNvSpPr/>
              <p:nvPr/>
            </p:nvSpPr>
            <p:spPr>
              <a:xfrm flipH="1">
                <a:off x="4172937" y="66764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6"/>
              <p:cNvSpPr/>
              <p:nvPr/>
            </p:nvSpPr>
            <p:spPr>
              <a:xfrm flipH="1">
                <a:off x="3961512" y="66764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6"/>
              <p:cNvSpPr/>
              <p:nvPr/>
            </p:nvSpPr>
            <p:spPr>
              <a:xfrm flipH="1">
                <a:off x="3750697" y="66764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6"/>
              <p:cNvSpPr/>
              <p:nvPr/>
            </p:nvSpPr>
            <p:spPr>
              <a:xfrm flipH="1">
                <a:off x="3539881" y="66764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4" name="Google Shape;1494;p16"/>
            <p:cNvSpPr/>
            <p:nvPr/>
          </p:nvSpPr>
          <p:spPr>
            <a:xfrm flipH="1">
              <a:off x="7520192" y="-1272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495"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7"/>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7"/>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7"/>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7"/>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7"/>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7"/>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7"/>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7"/>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7"/>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7"/>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7"/>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7"/>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7"/>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7"/>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7"/>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7"/>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7"/>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7"/>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7"/>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7"/>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7"/>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7"/>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7"/>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7"/>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7"/>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7"/>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7"/>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7"/>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7"/>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7"/>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7"/>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7"/>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7"/>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7"/>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7"/>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7"/>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7"/>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7"/>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7"/>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7"/>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7"/>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7"/>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2" name="Google Shape;1542;p17"/>
          <p:cNvSpPr txBox="1"/>
          <p:nvPr>
            <p:ph type="title"/>
          </p:nvPr>
        </p:nvSpPr>
        <p:spPr>
          <a:xfrm>
            <a:off x="720125" y="1639950"/>
            <a:ext cx="3250500" cy="508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3" name="Google Shape;1543;p17"/>
          <p:cNvSpPr txBox="1"/>
          <p:nvPr>
            <p:ph idx="1" type="subTitle"/>
          </p:nvPr>
        </p:nvSpPr>
        <p:spPr>
          <a:xfrm>
            <a:off x="886200" y="2735875"/>
            <a:ext cx="3084300" cy="14172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544"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8"/>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8"/>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8"/>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8"/>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8"/>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8"/>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8"/>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8"/>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8"/>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8"/>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8"/>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8"/>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8"/>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8"/>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8"/>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8"/>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8"/>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8"/>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8"/>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8"/>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8"/>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8"/>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8"/>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8"/>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8"/>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8"/>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8"/>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8"/>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18"/>
          <p:cNvGrpSpPr/>
          <p:nvPr/>
        </p:nvGrpSpPr>
        <p:grpSpPr>
          <a:xfrm flipH="1" rot="-5400000">
            <a:off x="7579155" y="3321200"/>
            <a:ext cx="979800" cy="3475150"/>
            <a:chOff x="327125" y="2375600"/>
            <a:chExt cx="979800" cy="3475150"/>
          </a:xfrm>
        </p:grpSpPr>
        <p:sp>
          <p:nvSpPr>
            <p:cNvPr id="1576" name="Google Shape;1576;p18"/>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8"/>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8"/>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8"/>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8"/>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8"/>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8"/>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8"/>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8"/>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8"/>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8"/>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8"/>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8"/>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8"/>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8"/>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1" name="Google Shape;1591;p18"/>
          <p:cNvSpPr txBox="1"/>
          <p:nvPr>
            <p:ph type="title"/>
          </p:nvPr>
        </p:nvSpPr>
        <p:spPr>
          <a:xfrm>
            <a:off x="5173500" y="1639950"/>
            <a:ext cx="3250500" cy="508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2" name="Google Shape;1592;p18"/>
          <p:cNvSpPr txBox="1"/>
          <p:nvPr>
            <p:ph idx="1" type="subTitle"/>
          </p:nvPr>
        </p:nvSpPr>
        <p:spPr>
          <a:xfrm>
            <a:off x="5173375" y="2571750"/>
            <a:ext cx="3250500" cy="1503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593" name="Shape 1593"/>
        <p:cNvGrpSpPr/>
        <p:nvPr/>
      </p:nvGrpSpPr>
      <p:grpSpPr>
        <a:xfrm>
          <a:off x="0" y="0"/>
          <a:ext cx="0" cy="0"/>
          <a:chOff x="0" y="0"/>
          <a:chExt cx="0" cy="0"/>
        </a:xfrm>
      </p:grpSpPr>
      <p:grpSp>
        <p:nvGrpSpPr>
          <p:cNvPr id="1594" name="Google Shape;1594;p19"/>
          <p:cNvGrpSpPr/>
          <p:nvPr/>
        </p:nvGrpSpPr>
        <p:grpSpPr>
          <a:xfrm flipH="1">
            <a:off x="-370165" y="-2483486"/>
            <a:ext cx="7884219" cy="3433770"/>
            <a:chOff x="24125" y="294775"/>
            <a:chExt cx="7767703" cy="3383025"/>
          </a:xfrm>
        </p:grpSpPr>
        <p:sp>
          <p:nvSpPr>
            <p:cNvPr id="1595" name="Google Shape;1595;p1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9" name="Google Shape;1689;p19"/>
          <p:cNvGrpSpPr/>
          <p:nvPr/>
        </p:nvGrpSpPr>
        <p:grpSpPr>
          <a:xfrm>
            <a:off x="7222182" y="4568872"/>
            <a:ext cx="881035" cy="290677"/>
            <a:chOff x="7222182" y="4568872"/>
            <a:chExt cx="881035" cy="290677"/>
          </a:xfrm>
        </p:grpSpPr>
        <p:sp>
          <p:nvSpPr>
            <p:cNvPr id="1690" name="Google Shape;1690;p19"/>
            <p:cNvSpPr/>
            <p:nvPr/>
          </p:nvSpPr>
          <p:spPr>
            <a:xfrm>
              <a:off x="722218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9"/>
            <p:cNvSpPr/>
            <p:nvPr/>
          </p:nvSpPr>
          <p:spPr>
            <a:xfrm>
              <a:off x="7370543"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9"/>
            <p:cNvSpPr/>
            <p:nvPr/>
          </p:nvSpPr>
          <p:spPr>
            <a:xfrm>
              <a:off x="7515820"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9"/>
            <p:cNvSpPr/>
            <p:nvPr/>
          </p:nvSpPr>
          <p:spPr>
            <a:xfrm>
              <a:off x="7664180"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9"/>
            <p:cNvSpPr/>
            <p:nvPr/>
          </p:nvSpPr>
          <p:spPr>
            <a:xfrm>
              <a:off x="78094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9"/>
            <p:cNvSpPr/>
            <p:nvPr/>
          </p:nvSpPr>
          <p:spPr>
            <a:xfrm>
              <a:off x="7957817"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6" name="Google Shape;1696;p19"/>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7" name="Google Shape;1697;p19"/>
          <p:cNvSpPr txBox="1"/>
          <p:nvPr>
            <p:ph idx="1" type="subTitle"/>
          </p:nvPr>
        </p:nvSpPr>
        <p:spPr>
          <a:xfrm>
            <a:off x="7200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98" name="Google Shape;1698;p19"/>
          <p:cNvSpPr txBox="1"/>
          <p:nvPr>
            <p:ph idx="2" type="title"/>
          </p:nvPr>
        </p:nvSpPr>
        <p:spPr>
          <a:xfrm>
            <a:off x="7200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99" name="Google Shape;1699;p19"/>
          <p:cNvSpPr txBox="1"/>
          <p:nvPr>
            <p:ph idx="3" type="subTitle"/>
          </p:nvPr>
        </p:nvSpPr>
        <p:spPr>
          <a:xfrm>
            <a:off x="7200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0" name="Google Shape;1700;p19"/>
          <p:cNvSpPr txBox="1"/>
          <p:nvPr>
            <p:ph idx="4" type="title"/>
          </p:nvPr>
        </p:nvSpPr>
        <p:spPr>
          <a:xfrm>
            <a:off x="7200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1" name="Google Shape;1701;p19"/>
          <p:cNvSpPr txBox="1"/>
          <p:nvPr>
            <p:ph idx="5" type="subTitle"/>
          </p:nvPr>
        </p:nvSpPr>
        <p:spPr>
          <a:xfrm>
            <a:off x="348885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2" name="Google Shape;1702;p19"/>
          <p:cNvSpPr txBox="1"/>
          <p:nvPr>
            <p:ph idx="6" type="title"/>
          </p:nvPr>
        </p:nvSpPr>
        <p:spPr>
          <a:xfrm>
            <a:off x="348885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3" name="Google Shape;1703;p19"/>
          <p:cNvSpPr txBox="1"/>
          <p:nvPr>
            <p:ph idx="7" type="subTitle"/>
          </p:nvPr>
        </p:nvSpPr>
        <p:spPr>
          <a:xfrm>
            <a:off x="348885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4" name="Google Shape;1704;p19"/>
          <p:cNvSpPr txBox="1"/>
          <p:nvPr>
            <p:ph idx="8" type="title"/>
          </p:nvPr>
        </p:nvSpPr>
        <p:spPr>
          <a:xfrm>
            <a:off x="348885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5" name="Google Shape;1705;p19"/>
          <p:cNvSpPr txBox="1"/>
          <p:nvPr>
            <p:ph idx="9" type="subTitle"/>
          </p:nvPr>
        </p:nvSpPr>
        <p:spPr>
          <a:xfrm>
            <a:off x="62577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6" name="Google Shape;1706;p19"/>
          <p:cNvSpPr txBox="1"/>
          <p:nvPr>
            <p:ph idx="13" type="title"/>
          </p:nvPr>
        </p:nvSpPr>
        <p:spPr>
          <a:xfrm>
            <a:off x="62577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7" name="Google Shape;1707;p19"/>
          <p:cNvSpPr txBox="1"/>
          <p:nvPr>
            <p:ph idx="14" type="subTitle"/>
          </p:nvPr>
        </p:nvSpPr>
        <p:spPr>
          <a:xfrm>
            <a:off x="62577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8" name="Google Shape;1708;p19"/>
          <p:cNvSpPr txBox="1"/>
          <p:nvPr>
            <p:ph idx="15" type="title"/>
          </p:nvPr>
        </p:nvSpPr>
        <p:spPr>
          <a:xfrm>
            <a:off x="62577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709" name="Shape 1709"/>
        <p:cNvGrpSpPr/>
        <p:nvPr/>
      </p:nvGrpSpPr>
      <p:grpSpPr>
        <a:xfrm>
          <a:off x="0" y="0"/>
          <a:ext cx="0" cy="0"/>
          <a:chOff x="0" y="0"/>
          <a:chExt cx="0" cy="0"/>
        </a:xfrm>
      </p:grpSpPr>
      <p:grpSp>
        <p:nvGrpSpPr>
          <p:cNvPr id="1710" name="Google Shape;1710;p20"/>
          <p:cNvGrpSpPr/>
          <p:nvPr/>
        </p:nvGrpSpPr>
        <p:grpSpPr>
          <a:xfrm>
            <a:off x="730476" y="4569012"/>
            <a:ext cx="1602149" cy="244468"/>
            <a:chOff x="1675453" y="-1233273"/>
            <a:chExt cx="1032712" cy="157579"/>
          </a:xfrm>
        </p:grpSpPr>
        <p:sp>
          <p:nvSpPr>
            <p:cNvPr id="1711" name="Google Shape;1711;p20"/>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2" name="Google Shape;1722;p20"/>
          <p:cNvGrpSpPr/>
          <p:nvPr/>
        </p:nvGrpSpPr>
        <p:grpSpPr>
          <a:xfrm>
            <a:off x="8488400" y="2728975"/>
            <a:ext cx="1552150" cy="3475150"/>
            <a:chOff x="327125" y="2375600"/>
            <a:chExt cx="1552150" cy="3475150"/>
          </a:xfrm>
        </p:grpSpPr>
        <p:sp>
          <p:nvSpPr>
            <p:cNvPr id="1723" name="Google Shape;1723;p2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4" name="Google Shape;1744;p20"/>
          <p:cNvGrpSpPr/>
          <p:nvPr/>
        </p:nvGrpSpPr>
        <p:grpSpPr>
          <a:xfrm>
            <a:off x="-364925" y="-2353500"/>
            <a:ext cx="9644000" cy="3383025"/>
            <a:chOff x="-364925" y="-2353500"/>
            <a:chExt cx="9644000" cy="3383025"/>
          </a:xfrm>
        </p:grpSpPr>
        <p:grpSp>
          <p:nvGrpSpPr>
            <p:cNvPr id="1745" name="Google Shape;1745;p20"/>
            <p:cNvGrpSpPr/>
            <p:nvPr/>
          </p:nvGrpSpPr>
          <p:grpSpPr>
            <a:xfrm>
              <a:off x="-364925" y="-2353500"/>
              <a:ext cx="9644000" cy="3383025"/>
              <a:chOff x="-364925" y="-1720950"/>
              <a:chExt cx="9644000" cy="3383025"/>
            </a:xfrm>
          </p:grpSpPr>
          <p:grpSp>
            <p:nvGrpSpPr>
              <p:cNvPr id="1746" name="Google Shape;1746;p20"/>
              <p:cNvGrpSpPr/>
              <p:nvPr/>
            </p:nvGrpSpPr>
            <p:grpSpPr>
              <a:xfrm flipH="1">
                <a:off x="-364925" y="-1720950"/>
                <a:ext cx="8364453" cy="3383025"/>
                <a:chOff x="-572625" y="294775"/>
                <a:chExt cx="8364453" cy="3383025"/>
              </a:xfrm>
            </p:grpSpPr>
            <p:sp>
              <p:nvSpPr>
                <p:cNvPr id="1747" name="Google Shape;1747;p20"/>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0"/>
                <p:cNvSpPr/>
                <p:nvPr/>
              </p:nvSpPr>
              <p:spPr>
                <a:xfrm>
                  <a:off x="-572625" y="2889150"/>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0"/>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0"/>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41" name="Google Shape;1841;p20"/>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1842" name="Google Shape;1842;p20"/>
            <p:cNvSpPr/>
            <p:nvPr/>
          </p:nvSpPr>
          <p:spPr>
            <a:xfrm flipH="1">
              <a:off x="6008353" y="-398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3" name="Google Shape;1843;p20"/>
          <p:cNvSpPr txBox="1"/>
          <p:nvPr>
            <p:ph type="title"/>
          </p:nvPr>
        </p:nvSpPr>
        <p:spPr>
          <a:xfrm>
            <a:off x="720000" y="314175"/>
            <a:ext cx="7704000" cy="893400"/>
          </a:xfrm>
          <a:prstGeom prst="rect">
            <a:avLst/>
          </a:prstGeom>
        </p:spPr>
        <p:txBody>
          <a:bodyPr anchorCtr="0" anchor="t" bIns="0" lIns="0" spcFirstLastPara="1" rIns="0" wrap="square" tIns="0">
            <a:noAutofit/>
          </a:bodyPr>
          <a:lstStyle>
            <a:lvl1pPr lvl="0" rtl="0">
              <a:spcBef>
                <a:spcPts val="0"/>
              </a:spcBef>
              <a:spcAft>
                <a:spcPts val="0"/>
              </a:spcAft>
              <a:buSzPts val="36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44" name="Google Shape;1844;p20"/>
          <p:cNvSpPr txBox="1"/>
          <p:nvPr>
            <p:ph idx="1" type="subTitle"/>
          </p:nvPr>
        </p:nvSpPr>
        <p:spPr>
          <a:xfrm>
            <a:off x="3488850" y="1978325"/>
            <a:ext cx="2166300" cy="1584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45" name="Google Shape;1845;p20"/>
          <p:cNvSpPr txBox="1"/>
          <p:nvPr/>
        </p:nvSpPr>
        <p:spPr>
          <a:xfrm>
            <a:off x="2493000" y="3787200"/>
            <a:ext cx="4158000" cy="525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sz="1200">
                <a:solidFill>
                  <a:schemeClr val="dk1"/>
                </a:solidFill>
                <a:latin typeface="Roboto"/>
                <a:ea typeface="Roboto"/>
                <a:cs typeface="Roboto"/>
                <a:sym typeface="Roboto"/>
              </a:rPr>
              <a:t>CREDITS: This presentation template was created by </a:t>
            </a:r>
            <a:r>
              <a:rPr b="1" lang="en" sz="1200">
                <a:solidFill>
                  <a:schemeClr val="dk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dk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and infographics &amp; images by </a:t>
            </a:r>
            <a:r>
              <a:rPr b="1" lang="en" sz="1200">
                <a:solidFill>
                  <a:schemeClr val="dk2"/>
                </a:solidFill>
                <a:uFill>
                  <a:noFill/>
                </a:uFill>
                <a:latin typeface="Roboto"/>
                <a:ea typeface="Roboto"/>
                <a:cs typeface="Roboto"/>
                <a:sym typeface="Roboto"/>
                <a:hlinkClick r:id="rId4">
                  <a:extLst>
                    <a:ext uri="{A12FA001-AC4F-418D-AE19-62706E023703}">
                      <ahyp:hlinkClr val="tx"/>
                    </a:ext>
                  </a:extLst>
                </a:hlinkClick>
              </a:rPr>
              <a:t>Freepik</a:t>
            </a:r>
            <a:endParaRPr>
              <a:solidFill>
                <a:schemeClr val="dk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grpSp>
        <p:nvGrpSpPr>
          <p:cNvPr id="172" name="Google Shape;172;p3"/>
          <p:cNvGrpSpPr/>
          <p:nvPr/>
        </p:nvGrpSpPr>
        <p:grpSpPr>
          <a:xfrm>
            <a:off x="-3091593" y="-2017662"/>
            <a:ext cx="7908519" cy="3095522"/>
            <a:chOff x="-3091593" y="-1484262"/>
            <a:chExt cx="7908519" cy="3095522"/>
          </a:xfrm>
        </p:grpSpPr>
        <p:grpSp>
          <p:nvGrpSpPr>
            <p:cNvPr id="173" name="Google Shape;173;p3"/>
            <p:cNvGrpSpPr/>
            <p:nvPr/>
          </p:nvGrpSpPr>
          <p:grpSpPr>
            <a:xfrm>
              <a:off x="-3091593" y="-1484262"/>
              <a:ext cx="7884347" cy="3095522"/>
              <a:chOff x="-3091593" y="-1484262"/>
              <a:chExt cx="7884347" cy="3095522"/>
            </a:xfrm>
          </p:grpSpPr>
          <p:sp>
            <p:nvSpPr>
              <p:cNvPr id="174" name="Google Shape;174;p3"/>
              <p:cNvSpPr/>
              <p:nvPr/>
            </p:nvSpPr>
            <p:spPr>
              <a:xfrm rot="10800000">
                <a:off x="-3091593" y="-453301"/>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10800000">
                <a:off x="-2488881" y="58715"/>
                <a:ext cx="6303378" cy="1490426"/>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10800000">
                <a:off x="-2860727" y="-1484262"/>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10800000">
                <a:off x="-1953114" y="264887"/>
                <a:ext cx="4762126" cy="1309020"/>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800000">
                <a:off x="-55114" y="833084"/>
                <a:ext cx="3182685" cy="7781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10800000">
                <a:off x="2654352" y="663960"/>
                <a:ext cx="2054994" cy="401407"/>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10800000">
                <a:off x="3113081" y="264887"/>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3798841" y="59274"/>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rot="10800000">
                <a:off x="394353" y="672080"/>
                <a:ext cx="136695" cy="13669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rot="10800000">
                <a:off x="418079" y="695805"/>
                <a:ext cx="88660" cy="89244"/>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rot="10800000">
                <a:off x="2364747" y="600243"/>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rot="10800000">
                <a:off x="2389082" y="62399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rot="10800000">
                <a:off x="3119450" y="794286"/>
                <a:ext cx="96171" cy="96171"/>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rot="10800000">
                <a:off x="3137391" y="812226"/>
                <a:ext cx="60849" cy="60849"/>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rot="10800000">
                <a:off x="1773992" y="614732"/>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rot="10800000">
                <a:off x="1389967" y="30321"/>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rot="10800000">
                <a:off x="1117185" y="222029"/>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rot="10800000">
                <a:off x="1142662" y="248089"/>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rot="10800000">
                <a:off x="2750498" y="215660"/>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rot="10800000">
                <a:off x="3063828" y="215660"/>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rot="10800000">
                <a:off x="3750755" y="10630"/>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rot="10800000">
                <a:off x="4206008" y="458930"/>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rot="10800000">
                <a:off x="1527829" y="631531"/>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rot="10800000">
                <a:off x="3486068" y="45314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rot="10800000">
                <a:off x="-539320" y="1055496"/>
                <a:ext cx="3040788" cy="9871"/>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rot="10800000">
                <a:off x="2486953" y="1023650"/>
                <a:ext cx="74171" cy="74146"/>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rot="10800000">
                <a:off x="-192368" y="1292955"/>
                <a:ext cx="280927" cy="175519"/>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3"/>
            <p:cNvSpPr/>
            <p:nvPr/>
          </p:nvSpPr>
          <p:spPr>
            <a:xfrm rot="10800000">
              <a:off x="4766122" y="487397"/>
              <a:ext cx="50803" cy="50803"/>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3"/>
          <p:cNvGrpSpPr/>
          <p:nvPr/>
        </p:nvGrpSpPr>
        <p:grpSpPr>
          <a:xfrm>
            <a:off x="296418" y="4572778"/>
            <a:ext cx="2668622" cy="250644"/>
            <a:chOff x="5926468" y="4708190"/>
            <a:chExt cx="2668622" cy="250644"/>
          </a:xfrm>
        </p:grpSpPr>
        <p:sp>
          <p:nvSpPr>
            <p:cNvPr id="203" name="Google Shape;203;p3"/>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3"/>
          <p:cNvSpPr txBox="1"/>
          <p:nvPr>
            <p:ph type="title"/>
          </p:nvPr>
        </p:nvSpPr>
        <p:spPr>
          <a:xfrm>
            <a:off x="720000" y="1581275"/>
            <a:ext cx="3509700" cy="633000"/>
          </a:xfrm>
          <a:prstGeom prst="rect">
            <a:avLst/>
          </a:prstGeom>
        </p:spPr>
        <p:txBody>
          <a:bodyPr anchorCtr="0" anchor="ctr" bIns="0" lIns="0" spcFirstLastPara="1" rIns="0" wrap="square" tIns="0">
            <a:noAutofit/>
          </a:bodyPr>
          <a:lstStyle>
            <a:lvl1pPr lvl="0" rtl="0" algn="l">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1" name="Google Shape;221;p3"/>
          <p:cNvSpPr txBox="1"/>
          <p:nvPr>
            <p:ph idx="1" type="subTitle"/>
          </p:nvPr>
        </p:nvSpPr>
        <p:spPr>
          <a:xfrm>
            <a:off x="720000" y="2616563"/>
            <a:ext cx="3509700" cy="1389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2" name="Google Shape;222;p3"/>
          <p:cNvSpPr/>
          <p:nvPr/>
        </p:nvSpPr>
        <p:spPr>
          <a:xfrm>
            <a:off x="4410200" y="570713"/>
            <a:ext cx="4659902" cy="4002069"/>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846" name="Shape 18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3"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3" name="Google Shape;273;p4"/>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lvl1pPr indent="-330200" lvl="0" marL="457200" rtl="0">
              <a:lnSpc>
                <a:spcPct val="100000"/>
              </a:lnSpc>
              <a:spcBef>
                <a:spcPts val="0"/>
              </a:spcBef>
              <a:spcAft>
                <a:spcPts val="0"/>
              </a:spcAft>
              <a:buClr>
                <a:schemeClr val="dk2"/>
              </a:buClr>
              <a:buSzPts val="1600"/>
              <a:buChar char="●"/>
              <a:defRPr sz="1200"/>
            </a:lvl1pPr>
            <a:lvl2pPr indent="-330200" lvl="1" marL="914400" rtl="0">
              <a:spcBef>
                <a:spcPts val="1600"/>
              </a:spcBef>
              <a:spcAft>
                <a:spcPts val="0"/>
              </a:spcAft>
              <a:buSzPts val="1600"/>
              <a:buChar char="○"/>
              <a:defRPr/>
            </a:lvl2pPr>
            <a:lvl3pPr indent="-330200" lvl="2" marL="1371600" rtl="0">
              <a:spcBef>
                <a:spcPts val="1600"/>
              </a:spcBef>
              <a:spcAft>
                <a:spcPts val="0"/>
              </a:spcAft>
              <a:buSzPts val="1600"/>
              <a:buChar char="■"/>
              <a:defRPr/>
            </a:lvl3pPr>
            <a:lvl4pPr indent="-330200" lvl="3" marL="1828800" rtl="0">
              <a:spcBef>
                <a:spcPts val="1600"/>
              </a:spcBef>
              <a:spcAft>
                <a:spcPts val="0"/>
              </a:spcAft>
              <a:buSzPts val="1600"/>
              <a:buChar char="●"/>
              <a:defRPr/>
            </a:lvl4pPr>
            <a:lvl5pPr indent="-330200" lvl="4" marL="2286000" rtl="0">
              <a:spcBef>
                <a:spcPts val="1600"/>
              </a:spcBef>
              <a:spcAft>
                <a:spcPts val="0"/>
              </a:spcAft>
              <a:buSzPts val="1600"/>
              <a:buChar char="○"/>
              <a:defRPr/>
            </a:lvl5pPr>
            <a:lvl6pPr indent="-330200" lvl="5" marL="2743200" rtl="0">
              <a:spcBef>
                <a:spcPts val="1600"/>
              </a:spcBef>
              <a:spcAft>
                <a:spcPts val="0"/>
              </a:spcAft>
              <a:buSzPts val="1600"/>
              <a:buChar char="■"/>
              <a:defRPr/>
            </a:lvl6pPr>
            <a:lvl7pPr indent="-330200" lvl="6" marL="3200400" rtl="0">
              <a:spcBef>
                <a:spcPts val="1600"/>
              </a:spcBef>
              <a:spcAft>
                <a:spcPts val="0"/>
              </a:spcAft>
              <a:buSzPts val="1600"/>
              <a:buChar char="●"/>
              <a:defRPr/>
            </a:lvl7pPr>
            <a:lvl8pPr indent="-330200" lvl="7" marL="3657600" rtl="0">
              <a:spcBef>
                <a:spcPts val="1600"/>
              </a:spcBef>
              <a:spcAft>
                <a:spcPts val="0"/>
              </a:spcAft>
              <a:buSzPts val="1600"/>
              <a:buChar char="○"/>
              <a:defRPr/>
            </a:lvl8pPr>
            <a:lvl9pPr indent="-330200" lvl="8" marL="4114800" rtl="0">
              <a:spcBef>
                <a:spcPts val="1600"/>
              </a:spcBef>
              <a:spcAft>
                <a:spcPts val="160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4" name="Shape 274"/>
        <p:cNvGrpSpPr/>
        <p:nvPr/>
      </p:nvGrpSpPr>
      <p:grpSpPr>
        <a:xfrm>
          <a:off x="0" y="0"/>
          <a:ext cx="0" cy="0"/>
          <a:chOff x="0" y="0"/>
          <a:chExt cx="0" cy="0"/>
        </a:xfrm>
      </p:grpSpPr>
      <p:grpSp>
        <p:nvGrpSpPr>
          <p:cNvPr id="275" name="Google Shape;275;p5"/>
          <p:cNvGrpSpPr/>
          <p:nvPr/>
        </p:nvGrpSpPr>
        <p:grpSpPr>
          <a:xfrm flipH="1">
            <a:off x="-741540" y="-2483486"/>
            <a:ext cx="7884219" cy="3433770"/>
            <a:chOff x="24125" y="294775"/>
            <a:chExt cx="7767703" cy="3383025"/>
          </a:xfrm>
        </p:grpSpPr>
        <p:sp>
          <p:nvSpPr>
            <p:cNvPr id="276" name="Google Shape;276;p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5"/>
          <p:cNvGrpSpPr/>
          <p:nvPr/>
        </p:nvGrpSpPr>
        <p:grpSpPr>
          <a:xfrm>
            <a:off x="8757750" y="2728975"/>
            <a:ext cx="1552150" cy="3475150"/>
            <a:chOff x="327125" y="2375600"/>
            <a:chExt cx="1552150" cy="3475150"/>
          </a:xfrm>
        </p:grpSpPr>
        <p:sp>
          <p:nvSpPr>
            <p:cNvPr id="371" name="Google Shape;371;p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3" name="Google Shape;393;p5"/>
          <p:cNvSpPr txBox="1"/>
          <p:nvPr>
            <p:ph idx="1" type="subTitle"/>
          </p:nvPr>
        </p:nvSpPr>
        <p:spPr>
          <a:xfrm>
            <a:off x="1216375"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4" name="Google Shape;394;p5"/>
          <p:cNvSpPr txBox="1"/>
          <p:nvPr>
            <p:ph idx="2" type="subTitle"/>
          </p:nvPr>
        </p:nvSpPr>
        <p:spPr>
          <a:xfrm>
            <a:off x="5234100"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5" name="Google Shape;395;p5"/>
          <p:cNvSpPr txBox="1"/>
          <p:nvPr>
            <p:ph idx="3" type="title"/>
          </p:nvPr>
        </p:nvSpPr>
        <p:spPr>
          <a:xfrm>
            <a:off x="121635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96" name="Google Shape;396;p5"/>
          <p:cNvSpPr txBox="1"/>
          <p:nvPr>
            <p:ph idx="4" type="title"/>
          </p:nvPr>
        </p:nvSpPr>
        <p:spPr>
          <a:xfrm>
            <a:off x="523410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7"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a:off x="6124123" y="-68601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6"/>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6"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rect b="b" l="l" r="r" t="t"/>
              <a:pathLst>
                <a:path extrusionOk="0" fill="none" h="43392" w="1">
                  <a:moveTo>
                    <a:pt x="0" y="43391"/>
                  </a:moveTo>
                  <a:lnTo>
                    <a:pt x="0" y="0"/>
                  </a:lnTo>
                </a:path>
              </a:pathLst>
            </a:custGeom>
            <a:solidFill>
              <a:schemeClr val="accent1"/>
            </a:solidFill>
            <a:ln cap="flat" cmpd="sng" w="190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a:off x="4289175" y="3929550"/>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7"/>
          <p:cNvSpPr txBox="1"/>
          <p:nvPr>
            <p:ph type="title"/>
          </p:nvPr>
        </p:nvSpPr>
        <p:spPr>
          <a:xfrm>
            <a:off x="4914300" y="1600200"/>
            <a:ext cx="3509700" cy="5871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1" name="Google Shape;471;p7"/>
          <p:cNvSpPr txBox="1"/>
          <p:nvPr>
            <p:ph idx="1" type="subTitle"/>
          </p:nvPr>
        </p:nvSpPr>
        <p:spPr>
          <a:xfrm>
            <a:off x="4914175" y="2571750"/>
            <a:ext cx="3509700" cy="14934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a:off x="1114412" y="3017876"/>
              <a:ext cx="230477" cy="296"/>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a:off x="1144037" y="2439021"/>
              <a:ext cx="200852" cy="296"/>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a:off x="1032650" y="2025910"/>
              <a:ext cx="312240" cy="296"/>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rect b="b" l="l" r="r" t="t"/>
              <a:pathLst>
                <a:path extrusionOk="0" fill="none" h="93767" w="4498">
                  <a:moveTo>
                    <a:pt x="4497" y="93766"/>
                  </a:moveTo>
                  <a:lnTo>
                    <a:pt x="4497" y="50855"/>
                  </a:lnTo>
                  <a:lnTo>
                    <a:pt x="1" y="46358"/>
                  </a:lnTo>
                  <a:lnTo>
                    <a:pt x="1" y="0"/>
                  </a:lnTo>
                </a:path>
              </a:pathLst>
            </a:custGeom>
            <a:noFill/>
            <a:ln cap="flat" cmpd="sng" w="13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rot="5400000">
              <a:off x="949513" y="2537563"/>
              <a:ext cx="192900" cy="374375"/>
            </a:xfrm>
            <a:custGeom>
              <a:rect b="b" l="l" r="r" t="t"/>
              <a:pathLst>
                <a:path extrusionOk="0" fill="none" h="14975" w="7716">
                  <a:moveTo>
                    <a:pt x="1" y="14974"/>
                  </a:moveTo>
                  <a:lnTo>
                    <a:pt x="7716" y="7259"/>
                  </a:lnTo>
                  <a:lnTo>
                    <a:pt x="7716" y="1"/>
                  </a:lnTo>
                </a:path>
              </a:pathLst>
            </a:custGeom>
            <a:noFill/>
            <a:ln cap="flat" cmpd="sng" w="190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rot="5400000">
              <a:off x="1194225" y="27834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rot="5400000">
              <a:off x="947950" y="25899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7"/>
          <p:cNvGrpSpPr/>
          <p:nvPr/>
        </p:nvGrpSpPr>
        <p:grpSpPr>
          <a:xfrm>
            <a:off x="913631" y="-758409"/>
            <a:ext cx="10779802" cy="2852929"/>
            <a:chOff x="913631" y="-758409"/>
            <a:chExt cx="10779802" cy="2852929"/>
          </a:xfrm>
        </p:grpSpPr>
        <p:sp>
          <p:nvSpPr>
            <p:cNvPr id="484" name="Google Shape;484;p7"/>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
            <p:cNvSpPr/>
            <p:nvPr/>
          </p:nvSpPr>
          <p:spPr>
            <a:xfrm>
              <a:off x="3886708" y="34319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7339839" y="74051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7363590" y="76426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6124123" y="-68601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9" name="Google Shape;529;p7"/>
            <p:cNvCxnSpPr/>
            <p:nvPr/>
          </p:nvCxnSpPr>
          <p:spPr>
            <a:xfrm rot="10800000">
              <a:off x="1697950" y="877825"/>
              <a:ext cx="2233200" cy="0"/>
            </a:xfrm>
            <a:prstGeom prst="straightConnector1">
              <a:avLst/>
            </a:prstGeom>
            <a:noFill/>
            <a:ln cap="flat" cmpd="sng" w="19050">
              <a:solidFill>
                <a:schemeClr val="accent2"/>
              </a:solidFill>
              <a:prstDash val="solid"/>
              <a:round/>
              <a:headEnd len="med" w="med" type="oval"/>
              <a:tailEnd len="med" w="med" type="none"/>
            </a:ln>
          </p:spPr>
        </p:cxnSp>
        <p:sp>
          <p:nvSpPr>
            <p:cNvPr id="530" name="Google Shape;530;p7"/>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7"/>
            <p:cNvGrpSpPr/>
            <p:nvPr/>
          </p:nvGrpSpPr>
          <p:grpSpPr>
            <a:xfrm flipH="1" rot="-5400000">
              <a:off x="266770" y="647027"/>
              <a:ext cx="2094354" cy="800631"/>
              <a:chOff x="5593937" y="1366150"/>
              <a:chExt cx="1612903" cy="622575"/>
            </a:xfrm>
          </p:grpSpPr>
          <p:sp>
            <p:nvSpPr>
              <p:cNvPr id="533" name="Google Shape;533;p7"/>
              <p:cNvSpPr/>
              <p:nvPr/>
            </p:nvSpPr>
            <p:spPr>
              <a:xfrm>
                <a:off x="5593937"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7100690"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5" name="Google Shape;535;p7"/>
          <p:cNvSpPr/>
          <p:nvPr/>
        </p:nvSpPr>
        <p:spPr>
          <a:xfrm flipH="1" rot="10800000">
            <a:off x="-3890200" y="634939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3839318"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3984595"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4132955"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427823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4426592"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3"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txBox="1"/>
          <p:nvPr>
            <p:ph type="title"/>
          </p:nvPr>
        </p:nvSpPr>
        <p:spPr>
          <a:xfrm>
            <a:off x="1763250" y="1849800"/>
            <a:ext cx="5617500" cy="1443900"/>
          </a:xfrm>
          <a:prstGeom prst="rect">
            <a:avLst/>
          </a:prstGeom>
        </p:spPr>
        <p:txBody>
          <a:bodyPr anchorCtr="0" anchor="ctr" bIns="0" lIns="0" spcFirstLastPara="1" rIns="0" wrap="square" tIns="0">
            <a:noAutofit/>
          </a:bodyPr>
          <a:lstStyle>
            <a:lvl1pPr lvl="0"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6"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4" name="Google Shape;664;p9"/>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665" name="Google Shape;665;p9"/>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9"/>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8" name="Google Shape;708;p9"/>
          <p:cNvSpPr txBox="1"/>
          <p:nvPr>
            <p:ph type="title"/>
          </p:nvPr>
        </p:nvSpPr>
        <p:spPr>
          <a:xfrm>
            <a:off x="2549400" y="2221500"/>
            <a:ext cx="4045200" cy="754800"/>
          </a:xfrm>
          <a:prstGeom prst="rect">
            <a:avLst/>
          </a:prstGeom>
        </p:spPr>
        <p:txBody>
          <a:bodyPr anchorCtr="0" anchor="ctr" bIns="0" lIns="0" spcFirstLastPara="1" rIns="0" wrap="square" tIns="0">
            <a:noAutofit/>
          </a:bodyPr>
          <a:lstStyle>
            <a:lvl1pPr lvl="0" rtl="0" algn="ctr">
              <a:spcBef>
                <a:spcPts val="0"/>
              </a:spcBef>
              <a:spcAft>
                <a:spcPts val="0"/>
              </a:spcAft>
              <a:buSzPts val="4200"/>
              <a:buNone/>
              <a:defRPr sz="47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09" name="Google Shape;709;p9"/>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10" name="Google Shape;710;p9"/>
          <p:cNvSpPr txBox="1"/>
          <p:nvPr>
            <p:ph hasCustomPrompt="1" idx="2" type="title"/>
          </p:nvPr>
        </p:nvSpPr>
        <p:spPr>
          <a:xfrm>
            <a:off x="3647325" y="1212825"/>
            <a:ext cx="1926600" cy="7548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72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10"/>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43" name="Google Shape;743;p10"/>
          <p:cNvGrpSpPr/>
          <p:nvPr/>
        </p:nvGrpSpPr>
        <p:grpSpPr>
          <a:xfrm flipH="1" rot="5400000">
            <a:off x="-113625" y="3210625"/>
            <a:ext cx="536425" cy="3475150"/>
            <a:chOff x="327125" y="2375600"/>
            <a:chExt cx="536425" cy="3475150"/>
          </a:xfrm>
        </p:grpSpPr>
        <p:sp>
          <p:nvSpPr>
            <p:cNvPr id="744" name="Google Shape;744;p1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rtl="0">
              <a:spcBef>
                <a:spcPts val="0"/>
              </a:spcBef>
              <a:spcAft>
                <a:spcPts val="0"/>
              </a:spcAft>
              <a:buClr>
                <a:schemeClr val="dk2"/>
              </a:buClr>
              <a:buSzPts val="2800"/>
              <a:buNone/>
              <a:defRPr sz="2800">
                <a:solidFill>
                  <a:schemeClr val="dk2"/>
                </a:solidFill>
              </a:defRPr>
            </a:lvl2pPr>
            <a:lvl3pPr lvl="2" rtl="0">
              <a:spcBef>
                <a:spcPts val="0"/>
              </a:spcBef>
              <a:spcAft>
                <a:spcPts val="0"/>
              </a:spcAft>
              <a:buClr>
                <a:schemeClr val="dk2"/>
              </a:buClr>
              <a:buSzPts val="2800"/>
              <a:buNone/>
              <a:defRPr sz="2800">
                <a:solidFill>
                  <a:schemeClr val="dk2"/>
                </a:solidFill>
              </a:defRPr>
            </a:lvl3pPr>
            <a:lvl4pPr lvl="3" rtl="0">
              <a:spcBef>
                <a:spcPts val="0"/>
              </a:spcBef>
              <a:spcAft>
                <a:spcPts val="0"/>
              </a:spcAft>
              <a:buClr>
                <a:schemeClr val="dk2"/>
              </a:buClr>
              <a:buSzPts val="2800"/>
              <a:buNone/>
              <a:defRPr sz="2800">
                <a:solidFill>
                  <a:schemeClr val="dk2"/>
                </a:solidFill>
              </a:defRPr>
            </a:lvl4pPr>
            <a:lvl5pPr lvl="4" rtl="0">
              <a:spcBef>
                <a:spcPts val="0"/>
              </a:spcBef>
              <a:spcAft>
                <a:spcPts val="0"/>
              </a:spcAft>
              <a:buClr>
                <a:schemeClr val="dk2"/>
              </a:buClr>
              <a:buSzPts val="2800"/>
              <a:buNone/>
              <a:defRPr sz="2800">
                <a:solidFill>
                  <a:schemeClr val="dk2"/>
                </a:solidFill>
              </a:defRPr>
            </a:lvl5pPr>
            <a:lvl6pPr lvl="5" rtl="0">
              <a:spcBef>
                <a:spcPts val="0"/>
              </a:spcBef>
              <a:spcAft>
                <a:spcPts val="0"/>
              </a:spcAft>
              <a:buClr>
                <a:schemeClr val="dk2"/>
              </a:buClr>
              <a:buSzPts val="2800"/>
              <a:buNone/>
              <a:defRPr sz="2800">
                <a:solidFill>
                  <a:schemeClr val="dk2"/>
                </a:solidFill>
              </a:defRPr>
            </a:lvl6pPr>
            <a:lvl7pPr lvl="6" rtl="0">
              <a:spcBef>
                <a:spcPts val="0"/>
              </a:spcBef>
              <a:spcAft>
                <a:spcPts val="0"/>
              </a:spcAft>
              <a:buClr>
                <a:schemeClr val="dk2"/>
              </a:buClr>
              <a:buSzPts val="2800"/>
              <a:buNone/>
              <a:defRPr sz="2800">
                <a:solidFill>
                  <a:schemeClr val="dk2"/>
                </a:solidFill>
              </a:defRPr>
            </a:lvl7pPr>
            <a:lvl8pPr lvl="7" rtl="0">
              <a:spcBef>
                <a:spcPts val="0"/>
              </a:spcBef>
              <a:spcAft>
                <a:spcPts val="0"/>
              </a:spcAft>
              <a:buClr>
                <a:schemeClr val="dk2"/>
              </a:buClr>
              <a:buSzPts val="2800"/>
              <a:buNone/>
              <a:defRPr sz="2800">
                <a:solidFill>
                  <a:schemeClr val="dk2"/>
                </a:solidFill>
              </a:defRPr>
            </a:lvl8pPr>
            <a:lvl9pPr lvl="8" rtl="0">
              <a:spcBef>
                <a:spcPts val="0"/>
              </a:spcBef>
              <a:spcAft>
                <a:spcPts val="0"/>
              </a:spcAft>
              <a:buClr>
                <a:schemeClr val="dk2"/>
              </a:buClr>
              <a:buSzPts val="2800"/>
              <a:buNone/>
              <a:defRPr sz="2800">
                <a:solidFill>
                  <a:schemeClr val="dk2"/>
                </a:solidFill>
              </a:defRPr>
            </a:lvl9pPr>
          </a:lstStyle>
          <a:p/>
        </p:txBody>
      </p:sp>
      <p:sp>
        <p:nvSpPr>
          <p:cNvPr id="7" name="Google Shape;7;p1"/>
          <p:cNvSpPr txBox="1"/>
          <p:nvPr>
            <p:ph idx="1" type="body"/>
          </p:nvPr>
        </p:nvSpPr>
        <p:spPr>
          <a:xfrm>
            <a:off x="720000" y="1617575"/>
            <a:ext cx="7704000" cy="2951400"/>
          </a:xfrm>
          <a:prstGeom prst="rect">
            <a:avLst/>
          </a:prstGeom>
          <a:noFill/>
          <a:ln>
            <a:noFill/>
          </a:ln>
        </p:spPr>
        <p:txBody>
          <a:bodyPr anchorCtr="0" anchor="t" bIns="0" lIns="0" spcFirstLastPara="1" rIns="0" wrap="square" tIns="0">
            <a:noAutofit/>
          </a:bodyPr>
          <a:lstStyle>
            <a:lvl1pPr indent="-330200" lvl="0" marL="457200" rtl="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indent="-330200" lvl="1" marL="914400" rtl="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indent="-330200" lvl="2" marL="1371600" rtl="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indent="-330200" lvl="3" marL="1828800" rtl="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indent="-330200" lvl="4" marL="2286000" rtl="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indent="-330200" lvl="5" marL="2743200" rtl="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indent="-330200" lvl="6" marL="3200400" rtl="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indent="-330200" lvl="7" marL="3657600" rtl="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indent="-330200" lvl="8" marL="4114800" rtl="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inltk.readthedocs.io/en/latest/api_docs.html" TargetMode="External"/><Relationship Id="rId4" Type="http://schemas.openxmlformats.org/officeDocument/2006/relationships/hyperlink" Target="https://huggingface.co/bert-base-multilingual-cased" TargetMode="External"/><Relationship Id="rId5" Type="http://schemas.openxmlformats.org/officeDocument/2006/relationships/hyperlink" Target="https://analyticsindiamag.com/complete-guide-to-bidirectional-lstm-with-python-codes/" TargetMode="External"/><Relationship Id="rId6" Type="http://schemas.openxmlformats.org/officeDocument/2006/relationships/hyperlink" Target="https://scikit-learn.org/stable/modules/svm.html" TargetMode="External"/><Relationship Id="rId7" Type="http://schemas.openxmlformats.org/officeDocument/2006/relationships/hyperlink" Target="https://www.codementor.io/@agarrahul01/multiclass-classification-using-random-forest-on-scikit-learn-library-hkk4lwawu"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p22"/>
          <p:cNvSpPr txBox="1"/>
          <p:nvPr>
            <p:ph type="ctrTitle"/>
          </p:nvPr>
        </p:nvSpPr>
        <p:spPr>
          <a:xfrm>
            <a:off x="1009200" y="1893447"/>
            <a:ext cx="7125600" cy="1147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chemeClr val="dk2"/>
                </a:solidFill>
              </a:rPr>
              <a:t>“</a:t>
            </a:r>
            <a:endParaRPr>
              <a:solidFill>
                <a:schemeClr val="dk2"/>
              </a:solidFill>
            </a:endParaRPr>
          </a:p>
          <a:p>
            <a:pPr indent="0" lvl="0" marL="0" rtl="0" algn="ctr">
              <a:spcBef>
                <a:spcPts val="0"/>
              </a:spcBef>
              <a:spcAft>
                <a:spcPts val="0"/>
              </a:spcAft>
              <a:buNone/>
            </a:pPr>
            <a:r>
              <a:rPr lang="en">
                <a:solidFill>
                  <a:schemeClr val="dk2"/>
                </a:solidFill>
              </a:rPr>
              <a:t>Multi-Task LearniNg for dravidian languages</a:t>
            </a:r>
            <a:endParaRPr>
              <a:solidFill>
                <a:schemeClr val="dk2"/>
              </a:solidFill>
            </a:endParaRPr>
          </a:p>
          <a:p>
            <a:pPr indent="0" lvl="0" marL="0" rtl="0" algn="ctr">
              <a:spcBef>
                <a:spcPts val="0"/>
              </a:spcBef>
              <a:spcAft>
                <a:spcPts val="0"/>
              </a:spcAft>
              <a:buNone/>
            </a:pPr>
            <a:r>
              <a:t/>
            </a:r>
            <a:endParaRPr>
              <a:solidFill>
                <a:schemeClr val="dk2"/>
              </a:solidFill>
            </a:endParaRPr>
          </a:p>
        </p:txBody>
      </p:sp>
      <p:grpSp>
        <p:nvGrpSpPr>
          <p:cNvPr id="1852" name="Google Shape;1852;p22"/>
          <p:cNvGrpSpPr/>
          <p:nvPr/>
        </p:nvGrpSpPr>
        <p:grpSpPr>
          <a:xfrm>
            <a:off x="-223784" y="-6"/>
            <a:ext cx="2284525" cy="985488"/>
            <a:chOff x="-223784" y="-6"/>
            <a:chExt cx="2284525" cy="985488"/>
          </a:xfrm>
        </p:grpSpPr>
        <p:sp>
          <p:nvSpPr>
            <p:cNvPr id="1853" name="Google Shape;1853;p22"/>
            <p:cNvSpPr/>
            <p:nvPr/>
          </p:nvSpPr>
          <p:spPr>
            <a:xfrm rot="5400000">
              <a:off x="751670" y="-653904"/>
              <a:ext cx="291159" cy="1770887"/>
            </a:xfrm>
            <a:custGeom>
              <a:rect b="b" l="l" r="r" t="t"/>
              <a:pathLst>
                <a:path extrusionOk="0" fill="none" h="20126" w="3309">
                  <a:moveTo>
                    <a:pt x="3309" y="20126"/>
                  </a:moveTo>
                  <a:lnTo>
                    <a:pt x="3309" y="10627"/>
                  </a:lnTo>
                  <a:lnTo>
                    <a:pt x="1" y="7293"/>
                  </a:ln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2"/>
            <p:cNvSpPr/>
            <p:nvPr/>
          </p:nvSpPr>
          <p:spPr>
            <a:xfrm rot="5400000">
              <a:off x="294064" y="-86060"/>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2"/>
            <p:cNvSpPr/>
            <p:nvPr/>
          </p:nvSpPr>
          <p:spPr>
            <a:xfrm rot="5400000">
              <a:off x="575332" y="113545"/>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2"/>
            <p:cNvSpPr/>
            <p:nvPr/>
          </p:nvSpPr>
          <p:spPr>
            <a:xfrm rot="5400000">
              <a:off x="873382" y="-351369"/>
              <a:ext cx="147899" cy="1895787"/>
            </a:xfrm>
            <a:custGeom>
              <a:rect b="b" l="l" r="r" t="t"/>
              <a:pathLst>
                <a:path extrusionOk="0" fill="none" h="21405" w="1681">
                  <a:moveTo>
                    <a:pt x="1" y="21405"/>
                  </a:moveTo>
                  <a:lnTo>
                    <a:pt x="1" y="5114"/>
                  </a:lnTo>
                  <a:lnTo>
                    <a:pt x="1680" y="3434"/>
                  </a:lnTo>
                  <a:lnTo>
                    <a:pt x="168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2"/>
            <p:cNvSpPr/>
            <p:nvPr/>
          </p:nvSpPr>
          <p:spPr>
            <a:xfrm rot="5400000">
              <a:off x="551408" y="-235203"/>
              <a:ext cx="361727" cy="1912111"/>
            </a:xfrm>
            <a:custGeom>
              <a:rect b="b" l="l" r="r" t="t"/>
              <a:pathLst>
                <a:path extrusionOk="0" fill="none" h="21731" w="4111">
                  <a:moveTo>
                    <a:pt x="0" y="21730"/>
                  </a:moveTo>
                  <a:lnTo>
                    <a:pt x="0" y="14562"/>
                  </a:lnTo>
                  <a:lnTo>
                    <a:pt x="4110" y="10427"/>
                  </a:lnTo>
                  <a:lnTo>
                    <a:pt x="4110" y="1"/>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2"/>
            <p:cNvSpPr/>
            <p:nvPr/>
          </p:nvSpPr>
          <p:spPr>
            <a:xfrm rot="5400000">
              <a:off x="1689436" y="81896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2"/>
            <p:cNvSpPr/>
            <p:nvPr/>
          </p:nvSpPr>
          <p:spPr>
            <a:xfrm rot="5400000">
              <a:off x="1894132" y="585435"/>
              <a:ext cx="167709" cy="165509"/>
            </a:xfrm>
            <a:custGeom>
              <a:rect b="b" l="l" r="r" t="t"/>
              <a:pathLst>
                <a:path extrusionOk="0" h="1881" w="1906">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2"/>
            <p:cNvSpPr/>
            <p:nvPr/>
          </p:nvSpPr>
          <p:spPr>
            <a:xfrm rot="5400000">
              <a:off x="1782751" y="-50"/>
              <a:ext cx="167621" cy="167709"/>
            </a:xfrm>
            <a:custGeom>
              <a:rect b="b" l="l" r="r" t="t"/>
              <a:pathLst>
                <a:path extrusionOk="0" h="1906" w="1905">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1" name="Google Shape;1861;p22"/>
          <p:cNvGrpSpPr/>
          <p:nvPr/>
        </p:nvGrpSpPr>
        <p:grpSpPr>
          <a:xfrm>
            <a:off x="5876365" y="118125"/>
            <a:ext cx="3316597" cy="2830576"/>
            <a:chOff x="5876365" y="118125"/>
            <a:chExt cx="3316597" cy="2830576"/>
          </a:xfrm>
        </p:grpSpPr>
        <p:sp>
          <p:nvSpPr>
            <p:cNvPr id="1862" name="Google Shape;1862;p22"/>
            <p:cNvSpPr/>
            <p:nvPr/>
          </p:nvSpPr>
          <p:spPr>
            <a:xfrm rot="10800000">
              <a:off x="9025253" y="996438"/>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2"/>
            <p:cNvSpPr/>
            <p:nvPr/>
          </p:nvSpPr>
          <p:spPr>
            <a:xfrm>
              <a:off x="6008817" y="118125"/>
              <a:ext cx="3134824" cy="182018"/>
            </a:xfrm>
            <a:custGeom>
              <a:rect b="b" l="l" r="r" t="t"/>
              <a:pathLst>
                <a:path extrusionOk="0" fill="none" h="1480" w="25490">
                  <a:moveTo>
                    <a:pt x="1" y="1479"/>
                  </a:moveTo>
                  <a:lnTo>
                    <a:pt x="13710" y="1479"/>
                  </a:lnTo>
                  <a:lnTo>
                    <a:pt x="15164" y="0"/>
                  </a:lnTo>
                  <a:lnTo>
                    <a:pt x="25490" y="0"/>
                  </a:lnTo>
                </a:path>
              </a:pathLst>
            </a:custGeom>
            <a:noFill/>
            <a:ln cap="rnd"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2"/>
            <p:cNvSpPr/>
            <p:nvPr/>
          </p:nvSpPr>
          <p:spPr>
            <a:xfrm>
              <a:off x="5876365" y="182815"/>
              <a:ext cx="234282" cy="234409"/>
            </a:xfrm>
            <a:custGeom>
              <a:rect b="b" l="l" r="r" t="t"/>
              <a:pathLst>
                <a:path extrusionOk="0" h="1906" w="1905">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2"/>
            <p:cNvSpPr/>
            <p:nvPr/>
          </p:nvSpPr>
          <p:spPr>
            <a:xfrm rot="10800000">
              <a:off x="9109108" y="515661"/>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2"/>
            <p:cNvSpPr/>
            <p:nvPr/>
          </p:nvSpPr>
          <p:spPr>
            <a:xfrm rot="10800000">
              <a:off x="8441048" y="515657"/>
              <a:ext cx="361727" cy="2369168"/>
            </a:xfrm>
            <a:custGeom>
              <a:rect b="b" l="l" r="r" t="t"/>
              <a:pathLst>
                <a:path extrusionOk="0" fill="none" h="21731" w="4111">
                  <a:moveTo>
                    <a:pt x="0" y="21730"/>
                  </a:moveTo>
                  <a:lnTo>
                    <a:pt x="0" y="14562"/>
                  </a:lnTo>
                  <a:lnTo>
                    <a:pt x="4110" y="10427"/>
                  </a:lnTo>
                  <a:lnTo>
                    <a:pt x="411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2"/>
            <p:cNvSpPr/>
            <p:nvPr/>
          </p:nvSpPr>
          <p:spPr>
            <a:xfrm rot="10800000">
              <a:off x="8357275" y="278108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6" name="Shape 1926"/>
        <p:cNvGrpSpPr/>
        <p:nvPr/>
      </p:nvGrpSpPr>
      <p:grpSpPr>
        <a:xfrm>
          <a:off x="0" y="0"/>
          <a:ext cx="0" cy="0"/>
          <a:chOff x="0" y="0"/>
          <a:chExt cx="0" cy="0"/>
        </a:xfrm>
      </p:grpSpPr>
      <p:sp>
        <p:nvSpPr>
          <p:cNvPr id="1927" name="Google Shape;1927;p31"/>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DATASET- PICTORIAL Representation</a:t>
            </a:r>
            <a:endParaRPr/>
          </a:p>
        </p:txBody>
      </p:sp>
      <p:pic>
        <p:nvPicPr>
          <p:cNvPr id="1928" name="Google Shape;1928;p31"/>
          <p:cNvPicPr preferRelativeResize="0"/>
          <p:nvPr/>
        </p:nvPicPr>
        <p:blipFill rotWithShape="1">
          <a:blip r:embed="rId3">
            <a:alphaModFix/>
          </a:blip>
          <a:srcRect b="3062" l="-5128" r="3368" t="4957"/>
          <a:stretch/>
        </p:blipFill>
        <p:spPr>
          <a:xfrm>
            <a:off x="859300" y="1885975"/>
            <a:ext cx="3148351" cy="2382874"/>
          </a:xfrm>
          <a:prstGeom prst="rect">
            <a:avLst/>
          </a:prstGeom>
          <a:noFill/>
          <a:ln>
            <a:noFill/>
          </a:ln>
        </p:spPr>
      </p:pic>
      <p:pic>
        <p:nvPicPr>
          <p:cNvPr id="1929" name="Google Shape;1929;p31"/>
          <p:cNvPicPr preferRelativeResize="0"/>
          <p:nvPr/>
        </p:nvPicPr>
        <p:blipFill>
          <a:blip r:embed="rId4">
            <a:alphaModFix/>
          </a:blip>
          <a:stretch>
            <a:fillRect/>
          </a:stretch>
        </p:blipFill>
        <p:spPr>
          <a:xfrm>
            <a:off x="4760100" y="1984788"/>
            <a:ext cx="3713676" cy="2185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3" name="Shape 1933"/>
        <p:cNvGrpSpPr/>
        <p:nvPr/>
      </p:nvGrpSpPr>
      <p:grpSpPr>
        <a:xfrm>
          <a:off x="0" y="0"/>
          <a:ext cx="0" cy="0"/>
          <a:chOff x="0" y="0"/>
          <a:chExt cx="0" cy="0"/>
        </a:xfrm>
      </p:grpSpPr>
      <p:sp>
        <p:nvSpPr>
          <p:cNvPr id="1934" name="Google Shape;1934;p32"/>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Libraries for indic languages</a:t>
            </a:r>
            <a:endParaRPr/>
          </a:p>
        </p:txBody>
      </p:sp>
      <p:sp>
        <p:nvSpPr>
          <p:cNvPr id="1935" name="Google Shape;1935;p32"/>
          <p:cNvSpPr txBox="1"/>
          <p:nvPr/>
        </p:nvSpPr>
        <p:spPr>
          <a:xfrm>
            <a:off x="530700" y="1191900"/>
            <a:ext cx="8082600" cy="434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dk1"/>
                </a:solidFill>
                <a:latin typeface="Roboto"/>
                <a:ea typeface="Roboto"/>
                <a:cs typeface="Roboto"/>
                <a:sym typeface="Roboto"/>
              </a:rPr>
              <a:t>There are 3 python libraries available to us for text processing </a:t>
            </a:r>
            <a:r>
              <a:rPr lang="en" sz="1800">
                <a:solidFill>
                  <a:schemeClr val="dk1"/>
                </a:solidFill>
                <a:latin typeface="Roboto"/>
                <a:ea typeface="Roboto"/>
                <a:cs typeface="Roboto"/>
                <a:sym typeface="Roboto"/>
              </a:rPr>
              <a:t>when</a:t>
            </a:r>
            <a:r>
              <a:rPr lang="en" sz="1800">
                <a:solidFill>
                  <a:schemeClr val="dk1"/>
                </a:solidFill>
                <a:latin typeface="Roboto"/>
                <a:ea typeface="Roboto"/>
                <a:cs typeface="Roboto"/>
                <a:sym typeface="Roboto"/>
              </a:rPr>
              <a:t> it comes to Indic Languages</a:t>
            </a: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0" lvl="0" marL="0" rtl="0" algn="just">
              <a:spcBef>
                <a:spcPts val="0"/>
              </a:spcBef>
              <a:spcAft>
                <a:spcPts val="0"/>
              </a:spcAft>
              <a:buNone/>
            </a:pPr>
            <a:r>
              <a:t/>
            </a:r>
            <a:endParaRPr sz="1800">
              <a:solidFill>
                <a:schemeClr val="dk1"/>
              </a:solidFill>
              <a:latin typeface="Roboto"/>
              <a:ea typeface="Roboto"/>
              <a:cs typeface="Roboto"/>
              <a:sym typeface="Roboto"/>
            </a:endParaRPr>
          </a:p>
          <a:p>
            <a:pPr indent="-336550" lvl="0" marL="457200" rtl="0" algn="just">
              <a:lnSpc>
                <a:spcPct val="150000"/>
              </a:lnSpc>
              <a:spcBef>
                <a:spcPts val="0"/>
              </a:spcBef>
              <a:spcAft>
                <a:spcPts val="0"/>
              </a:spcAft>
              <a:buClr>
                <a:schemeClr val="dk1"/>
              </a:buClr>
              <a:buSzPts val="1700"/>
              <a:buFont typeface="Roboto"/>
              <a:buChar char="➢"/>
            </a:pPr>
            <a:r>
              <a:rPr b="1" lang="en" sz="1700">
                <a:solidFill>
                  <a:schemeClr val="dk2"/>
                </a:solidFill>
                <a:latin typeface="Roboto"/>
                <a:ea typeface="Roboto"/>
                <a:cs typeface="Roboto"/>
                <a:sym typeface="Roboto"/>
              </a:rPr>
              <a:t>iNLTK</a:t>
            </a:r>
            <a:r>
              <a:rPr lang="en" sz="1700">
                <a:solidFill>
                  <a:schemeClr val="dk1"/>
                </a:solidFill>
                <a:latin typeface="Roboto"/>
                <a:ea typeface="Roboto"/>
                <a:cs typeface="Roboto"/>
                <a:sym typeface="Roboto"/>
              </a:rPr>
              <a:t>- Hindi, Punjabi, Sanskrit, Gujarati, Kannada, Malyalam, Nepali, Odia, Marathi, Bengali, Tamil, Urdu</a:t>
            </a:r>
            <a:endParaRPr sz="1700">
              <a:solidFill>
                <a:schemeClr val="dk1"/>
              </a:solidFill>
              <a:latin typeface="Roboto"/>
              <a:ea typeface="Roboto"/>
              <a:cs typeface="Roboto"/>
              <a:sym typeface="Roboto"/>
            </a:endParaRPr>
          </a:p>
          <a:p>
            <a:pPr indent="-336550" lvl="0" marL="457200" rtl="0" algn="just">
              <a:lnSpc>
                <a:spcPct val="150000"/>
              </a:lnSpc>
              <a:spcBef>
                <a:spcPts val="0"/>
              </a:spcBef>
              <a:spcAft>
                <a:spcPts val="0"/>
              </a:spcAft>
              <a:buClr>
                <a:schemeClr val="dk1"/>
              </a:buClr>
              <a:buSzPts val="1700"/>
              <a:buFont typeface="Roboto"/>
              <a:buChar char="➢"/>
            </a:pPr>
            <a:r>
              <a:rPr b="1" lang="en" sz="1700">
                <a:solidFill>
                  <a:schemeClr val="dk2"/>
                </a:solidFill>
                <a:latin typeface="Roboto"/>
                <a:ea typeface="Roboto"/>
                <a:cs typeface="Roboto"/>
                <a:sym typeface="Roboto"/>
              </a:rPr>
              <a:t>Indic NLP Library</a:t>
            </a:r>
            <a:r>
              <a:rPr lang="en" sz="1700">
                <a:solidFill>
                  <a:schemeClr val="dk1"/>
                </a:solidFill>
                <a:latin typeface="Roboto"/>
                <a:ea typeface="Roboto"/>
                <a:cs typeface="Roboto"/>
                <a:sym typeface="Roboto"/>
              </a:rPr>
              <a:t>- Assamese, Sindhi, Sinhala, Sanskrit, Konkani, Kannada, Telugu,</a:t>
            </a:r>
            <a:endParaRPr sz="1700">
              <a:solidFill>
                <a:schemeClr val="dk1"/>
              </a:solidFill>
              <a:latin typeface="Roboto"/>
              <a:ea typeface="Roboto"/>
              <a:cs typeface="Roboto"/>
              <a:sym typeface="Roboto"/>
            </a:endParaRPr>
          </a:p>
          <a:p>
            <a:pPr indent="-336550" lvl="0" marL="457200" rtl="0" algn="just">
              <a:lnSpc>
                <a:spcPct val="150000"/>
              </a:lnSpc>
              <a:spcBef>
                <a:spcPts val="0"/>
              </a:spcBef>
              <a:spcAft>
                <a:spcPts val="0"/>
              </a:spcAft>
              <a:buClr>
                <a:schemeClr val="dk1"/>
              </a:buClr>
              <a:buSzPts val="1700"/>
              <a:buFont typeface="Roboto"/>
              <a:buChar char="➢"/>
            </a:pPr>
            <a:r>
              <a:rPr b="1" lang="en" sz="1700">
                <a:solidFill>
                  <a:schemeClr val="dk2"/>
                </a:solidFill>
                <a:latin typeface="Roboto"/>
                <a:ea typeface="Roboto"/>
                <a:cs typeface="Roboto"/>
                <a:sym typeface="Roboto"/>
              </a:rPr>
              <a:t>Stanford NLP</a:t>
            </a:r>
            <a:r>
              <a:rPr lang="en" sz="1700">
                <a:solidFill>
                  <a:schemeClr val="dk1"/>
                </a:solidFill>
                <a:latin typeface="Roboto"/>
                <a:ea typeface="Roboto"/>
                <a:cs typeface="Roboto"/>
                <a:sym typeface="Roboto"/>
              </a:rPr>
              <a:t>- Many of the above languages</a:t>
            </a:r>
            <a:endParaRPr sz="1700">
              <a:solidFill>
                <a:schemeClr val="dk1"/>
              </a:solidFill>
              <a:latin typeface="Roboto"/>
              <a:ea typeface="Roboto"/>
              <a:cs typeface="Roboto"/>
              <a:sym typeface="Roboto"/>
            </a:endParaRPr>
          </a:p>
          <a:p>
            <a:pPr indent="-336550" lvl="0" marL="457200" rtl="0" algn="just">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In this project, we have used iNLTK package</a:t>
            </a:r>
            <a:endParaRPr sz="1700">
              <a:solidFill>
                <a:schemeClr val="dk1"/>
              </a:solidFill>
              <a:latin typeface="Roboto"/>
              <a:ea typeface="Roboto"/>
              <a:cs typeface="Roboto"/>
              <a:sym typeface="Roboto"/>
            </a:endParaRPr>
          </a:p>
          <a:p>
            <a:pPr indent="0" lvl="0" marL="0" rtl="0" algn="l">
              <a:lnSpc>
                <a:spcPct val="115000"/>
              </a:lnSpc>
              <a:spcBef>
                <a:spcPts val="1600"/>
              </a:spcBef>
              <a:spcAft>
                <a:spcPts val="0"/>
              </a:spcAft>
              <a:buNone/>
            </a:pPr>
            <a:r>
              <a:t/>
            </a:r>
            <a:endParaRPr b="1" sz="1700">
              <a:solidFill>
                <a:schemeClr val="dk2"/>
              </a:solidFill>
              <a:latin typeface="Roboto"/>
              <a:ea typeface="Roboto"/>
              <a:cs typeface="Roboto"/>
              <a:sym typeface="Roboto"/>
            </a:endParaRPr>
          </a:p>
          <a:p>
            <a:pPr indent="0" lvl="0" marL="0" rtl="0" algn="l">
              <a:lnSpc>
                <a:spcPct val="115000"/>
              </a:lnSpc>
              <a:spcBef>
                <a:spcPts val="1600"/>
              </a:spcBef>
              <a:spcAft>
                <a:spcPts val="1600"/>
              </a:spcAft>
              <a:buNone/>
            </a:pPr>
            <a:r>
              <a:rPr b="1" lang="en" sz="1700">
                <a:solidFill>
                  <a:schemeClr val="dk2"/>
                </a:solidFill>
                <a:latin typeface="Roboto"/>
                <a:ea typeface="Roboto"/>
                <a:cs typeface="Roboto"/>
                <a:sym typeface="Roboto"/>
              </a:rPr>
              <a:t>	</a:t>
            </a:r>
            <a:endParaRPr b="1" sz="17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sp>
        <p:nvSpPr>
          <p:cNvPr id="1940" name="Google Shape;1940;p33"/>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Libraries for indic languages</a:t>
            </a:r>
            <a:endParaRPr/>
          </a:p>
        </p:txBody>
      </p:sp>
      <p:sp>
        <p:nvSpPr>
          <p:cNvPr id="1941" name="Google Shape;1941;p33"/>
          <p:cNvSpPr txBox="1"/>
          <p:nvPr/>
        </p:nvSpPr>
        <p:spPr>
          <a:xfrm>
            <a:off x="530700" y="1191900"/>
            <a:ext cx="80826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b="1" sz="1700">
              <a:solidFill>
                <a:schemeClr val="dk2"/>
              </a:solidFill>
              <a:latin typeface="Roboto"/>
              <a:ea typeface="Roboto"/>
              <a:cs typeface="Roboto"/>
              <a:sym typeface="Roboto"/>
            </a:endParaRPr>
          </a:p>
        </p:txBody>
      </p:sp>
      <p:pic>
        <p:nvPicPr>
          <p:cNvPr id="1942" name="Google Shape;1942;p33"/>
          <p:cNvPicPr preferRelativeResize="0"/>
          <p:nvPr/>
        </p:nvPicPr>
        <p:blipFill rotWithShape="1">
          <a:blip r:embed="rId3">
            <a:alphaModFix amt="96000"/>
          </a:blip>
          <a:srcRect b="0" l="0" r="0" t="3744"/>
          <a:stretch/>
        </p:blipFill>
        <p:spPr>
          <a:xfrm>
            <a:off x="720000" y="1347100"/>
            <a:ext cx="7704002" cy="3326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6" name="Shape 1946"/>
        <p:cNvGrpSpPr/>
        <p:nvPr/>
      </p:nvGrpSpPr>
      <p:grpSpPr>
        <a:xfrm>
          <a:off x="0" y="0"/>
          <a:ext cx="0" cy="0"/>
          <a:chOff x="0" y="0"/>
          <a:chExt cx="0" cy="0"/>
        </a:xfrm>
      </p:grpSpPr>
      <p:sp>
        <p:nvSpPr>
          <p:cNvPr id="1947" name="Google Shape;1947;p34"/>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a:latin typeface="Roboto"/>
                <a:ea typeface="Roboto"/>
                <a:cs typeface="Roboto"/>
                <a:sym typeface="Roboto"/>
              </a:rPr>
              <a:t>i</a:t>
            </a:r>
            <a:r>
              <a:rPr lang="en"/>
              <a:t>NLtk</a:t>
            </a:r>
            <a:endParaRPr/>
          </a:p>
        </p:txBody>
      </p:sp>
      <p:sp>
        <p:nvSpPr>
          <p:cNvPr id="1948" name="Google Shape;1948;p34"/>
          <p:cNvSpPr txBox="1"/>
          <p:nvPr/>
        </p:nvSpPr>
        <p:spPr>
          <a:xfrm>
            <a:off x="530675" y="950275"/>
            <a:ext cx="6062100" cy="4063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dk1"/>
                </a:solidFill>
                <a:latin typeface="Roboto"/>
                <a:ea typeface="Roboto"/>
                <a:cs typeface="Roboto"/>
                <a:sym typeface="Roboto"/>
              </a:rPr>
              <a:t>About Natural Language Toolkit for Indic Languages: </a:t>
            </a:r>
            <a:endParaRPr sz="1800">
              <a:solidFill>
                <a:schemeClr val="dk1"/>
              </a:solidFill>
              <a:latin typeface="Roboto"/>
              <a:ea typeface="Roboto"/>
              <a:cs typeface="Roboto"/>
              <a:sym typeface="Roboto"/>
            </a:endParaRPr>
          </a:p>
          <a:p>
            <a:pPr indent="0" lvl="0" marL="0" rtl="0" algn="just">
              <a:spcBef>
                <a:spcPts val="0"/>
              </a:spcBef>
              <a:spcAft>
                <a:spcPts val="0"/>
              </a:spcAft>
              <a:buNone/>
            </a:pPr>
            <a:r>
              <a:t/>
            </a:r>
            <a:endParaRPr sz="1800">
              <a:solidFill>
                <a:schemeClr val="dk1"/>
              </a:solidFill>
              <a:latin typeface="Roboto"/>
              <a:ea typeface="Roboto"/>
              <a:cs typeface="Roboto"/>
              <a:sym typeface="Roboto"/>
            </a:endParaRPr>
          </a:p>
          <a:p>
            <a:pPr indent="-336550" lvl="0" marL="457200" rtl="0" algn="just">
              <a:spcBef>
                <a:spcPts val="0"/>
              </a:spcBef>
              <a:spcAft>
                <a:spcPts val="0"/>
              </a:spcAft>
              <a:buClr>
                <a:schemeClr val="dk2"/>
              </a:buClr>
              <a:buSzPts val="1700"/>
              <a:buFont typeface="Roboto"/>
              <a:buAutoNum type="arabicPeriod"/>
            </a:pPr>
            <a:r>
              <a:rPr lang="en" sz="1800">
                <a:solidFill>
                  <a:schemeClr val="dk1"/>
                </a:solidFill>
                <a:latin typeface="Roboto"/>
                <a:ea typeface="Roboto"/>
                <a:cs typeface="Roboto"/>
                <a:sym typeface="Roboto"/>
              </a:rPr>
              <a:t>T</a:t>
            </a:r>
            <a:r>
              <a:rPr lang="en" sz="1800">
                <a:solidFill>
                  <a:schemeClr val="dk1"/>
                </a:solidFill>
                <a:latin typeface="Roboto"/>
                <a:ea typeface="Roboto"/>
                <a:cs typeface="Roboto"/>
                <a:sym typeface="Roboto"/>
              </a:rPr>
              <a:t>he </a:t>
            </a:r>
            <a:r>
              <a:rPr b="1" lang="en" sz="1800">
                <a:solidFill>
                  <a:schemeClr val="dk2"/>
                </a:solidFill>
                <a:latin typeface="Roboto"/>
                <a:ea typeface="Roboto"/>
                <a:cs typeface="Roboto"/>
                <a:sym typeface="Roboto"/>
              </a:rPr>
              <a:t>iNLTK¹ </a:t>
            </a:r>
            <a:r>
              <a:rPr lang="en" sz="1800">
                <a:solidFill>
                  <a:schemeClr val="dk1"/>
                </a:solidFill>
                <a:latin typeface="Roboto"/>
                <a:ea typeface="Roboto"/>
                <a:cs typeface="Roboto"/>
                <a:sym typeface="Roboto"/>
              </a:rPr>
              <a:t>library is the Indian language equivalent of the popular </a:t>
            </a:r>
            <a:r>
              <a:rPr b="1" lang="en" sz="1800">
                <a:solidFill>
                  <a:schemeClr val="dk2"/>
                </a:solidFill>
                <a:latin typeface="Roboto"/>
                <a:ea typeface="Roboto"/>
                <a:cs typeface="Roboto"/>
                <a:sym typeface="Roboto"/>
              </a:rPr>
              <a:t>NLTK </a:t>
            </a:r>
            <a:r>
              <a:rPr lang="en" sz="1800">
                <a:solidFill>
                  <a:schemeClr val="dk1"/>
                </a:solidFill>
                <a:latin typeface="Roboto"/>
                <a:ea typeface="Roboto"/>
                <a:cs typeface="Roboto"/>
                <a:sym typeface="Roboto"/>
              </a:rPr>
              <a:t>Python package. </a:t>
            </a:r>
            <a:endParaRPr sz="1800">
              <a:solidFill>
                <a:schemeClr val="dk1"/>
              </a:solidFill>
              <a:latin typeface="Roboto"/>
              <a:ea typeface="Roboto"/>
              <a:cs typeface="Roboto"/>
              <a:sym typeface="Roboto"/>
            </a:endParaRPr>
          </a:p>
          <a:p>
            <a:pPr indent="-342900" lvl="0" marL="457200" rtl="0" algn="just">
              <a:spcBef>
                <a:spcPts val="0"/>
              </a:spcBef>
              <a:spcAft>
                <a:spcPts val="0"/>
              </a:spcAft>
              <a:buClr>
                <a:schemeClr val="dk2"/>
              </a:buClr>
              <a:buSzPts val="1800"/>
              <a:buFont typeface="Roboto"/>
              <a:buAutoNum type="arabicPeriod"/>
            </a:pPr>
            <a:r>
              <a:rPr b="1" lang="en" sz="1800">
                <a:solidFill>
                  <a:schemeClr val="dk2"/>
                </a:solidFill>
                <a:latin typeface="Roboto"/>
                <a:ea typeface="Roboto"/>
                <a:cs typeface="Roboto"/>
                <a:sym typeface="Roboto"/>
              </a:rPr>
              <a:t>iNLTK </a:t>
            </a:r>
            <a:r>
              <a:rPr lang="en" sz="1800">
                <a:solidFill>
                  <a:schemeClr val="dk1"/>
                </a:solidFill>
                <a:latin typeface="Roboto"/>
                <a:ea typeface="Roboto"/>
                <a:cs typeface="Roboto"/>
                <a:sym typeface="Roboto"/>
              </a:rPr>
              <a:t>provides most of the features that modern </a:t>
            </a:r>
            <a:r>
              <a:rPr b="1" lang="en" sz="1800">
                <a:solidFill>
                  <a:schemeClr val="dk2"/>
                </a:solidFill>
                <a:latin typeface="Roboto"/>
                <a:ea typeface="Roboto"/>
                <a:cs typeface="Roboto"/>
                <a:sym typeface="Roboto"/>
              </a:rPr>
              <a:t>NLP </a:t>
            </a:r>
            <a:r>
              <a:rPr lang="en" sz="1800">
                <a:solidFill>
                  <a:schemeClr val="dk1"/>
                </a:solidFill>
                <a:latin typeface="Roboto"/>
                <a:ea typeface="Roboto"/>
                <a:cs typeface="Roboto"/>
                <a:sym typeface="Roboto"/>
              </a:rPr>
              <a:t>tasks require, like generating a </a:t>
            </a:r>
            <a:r>
              <a:rPr b="1" lang="en" sz="1800">
                <a:solidFill>
                  <a:schemeClr val="dk2"/>
                </a:solidFill>
                <a:latin typeface="Roboto"/>
                <a:ea typeface="Roboto"/>
                <a:cs typeface="Roboto"/>
                <a:sym typeface="Roboto"/>
              </a:rPr>
              <a:t>vector embedding</a:t>
            </a:r>
            <a:r>
              <a:rPr lang="en" sz="1800">
                <a:solidFill>
                  <a:schemeClr val="dk1"/>
                </a:solidFill>
                <a:latin typeface="Roboto"/>
                <a:ea typeface="Roboto"/>
                <a:cs typeface="Roboto"/>
                <a:sym typeface="Roboto"/>
              </a:rPr>
              <a:t> for input text, </a:t>
            </a:r>
            <a:r>
              <a:rPr b="1" lang="en" sz="1800">
                <a:solidFill>
                  <a:schemeClr val="dk2"/>
                </a:solidFill>
                <a:latin typeface="Roboto"/>
                <a:ea typeface="Roboto"/>
                <a:cs typeface="Roboto"/>
                <a:sym typeface="Roboto"/>
              </a:rPr>
              <a:t>tokenization</a:t>
            </a:r>
            <a:r>
              <a:rPr lang="en" sz="1800">
                <a:solidFill>
                  <a:schemeClr val="dk1"/>
                </a:solidFill>
                <a:latin typeface="Roboto"/>
                <a:ea typeface="Roboto"/>
                <a:cs typeface="Roboto"/>
                <a:sym typeface="Roboto"/>
              </a:rPr>
              <a:t>, </a:t>
            </a:r>
            <a:r>
              <a:rPr b="1" lang="en" sz="1800">
                <a:solidFill>
                  <a:schemeClr val="dk2"/>
                </a:solidFill>
                <a:latin typeface="Roboto"/>
                <a:ea typeface="Roboto"/>
                <a:cs typeface="Roboto"/>
                <a:sym typeface="Roboto"/>
              </a:rPr>
              <a:t>sentence similarity</a:t>
            </a:r>
            <a:r>
              <a:rPr lang="en" sz="1800">
                <a:solidFill>
                  <a:schemeClr val="dk1"/>
                </a:solidFill>
                <a:latin typeface="Roboto"/>
                <a:ea typeface="Roboto"/>
                <a:cs typeface="Roboto"/>
                <a:sym typeface="Roboto"/>
              </a:rPr>
              <a:t> etc. in a very intuitive and easy API interface.</a:t>
            </a:r>
            <a:endParaRPr sz="1800">
              <a:solidFill>
                <a:schemeClr val="dk1"/>
              </a:solidFill>
              <a:latin typeface="Roboto"/>
              <a:ea typeface="Roboto"/>
              <a:cs typeface="Roboto"/>
              <a:sym typeface="Roboto"/>
            </a:endParaRPr>
          </a:p>
          <a:p>
            <a:pPr indent="-342900" lvl="0" marL="457200" rtl="0" algn="just">
              <a:spcBef>
                <a:spcPts val="0"/>
              </a:spcBef>
              <a:spcAft>
                <a:spcPts val="0"/>
              </a:spcAft>
              <a:buClr>
                <a:schemeClr val="dk2"/>
              </a:buClr>
              <a:buSzPts val="1800"/>
              <a:buFont typeface="Roboto"/>
              <a:buAutoNum type="arabicPeriod"/>
            </a:pPr>
            <a:r>
              <a:rPr lang="en" sz="1800">
                <a:solidFill>
                  <a:schemeClr val="dk1"/>
                </a:solidFill>
                <a:latin typeface="Roboto"/>
                <a:ea typeface="Roboto"/>
                <a:cs typeface="Roboto"/>
                <a:sym typeface="Roboto"/>
              </a:rPr>
              <a:t>We have used iNLTK in this project for text-processing, tokenization, extract embedding vectors,.</a:t>
            </a:r>
            <a:endParaRPr sz="1800">
              <a:solidFill>
                <a:schemeClr val="dk1"/>
              </a:solidFill>
              <a:latin typeface="Roboto"/>
              <a:ea typeface="Roboto"/>
              <a:cs typeface="Roboto"/>
              <a:sym typeface="Roboto"/>
            </a:endParaRPr>
          </a:p>
          <a:p>
            <a:pPr indent="-342900" lvl="0" marL="457200" rtl="0" algn="just">
              <a:spcBef>
                <a:spcPts val="0"/>
              </a:spcBef>
              <a:spcAft>
                <a:spcPts val="0"/>
              </a:spcAft>
              <a:buClr>
                <a:schemeClr val="dk2"/>
              </a:buClr>
              <a:buSzPts val="1800"/>
              <a:buFont typeface="Roboto"/>
              <a:buAutoNum type="arabicPeriod"/>
            </a:pPr>
            <a:r>
              <a:rPr lang="en" sz="1800">
                <a:solidFill>
                  <a:schemeClr val="dk1"/>
                </a:solidFill>
                <a:latin typeface="Roboto"/>
                <a:ea typeface="Roboto"/>
                <a:cs typeface="Roboto"/>
                <a:sym typeface="Roboto"/>
              </a:rPr>
              <a:t>iNLTK currently supports 12 languages of the Indian Subcontinent.</a:t>
            </a:r>
            <a:endParaRPr sz="1800">
              <a:solidFill>
                <a:schemeClr val="dk1"/>
              </a:solidFill>
              <a:latin typeface="Roboto"/>
              <a:ea typeface="Roboto"/>
              <a:cs typeface="Roboto"/>
              <a:sym typeface="Roboto"/>
            </a:endParaRPr>
          </a:p>
        </p:txBody>
      </p:sp>
      <p:pic>
        <p:nvPicPr>
          <p:cNvPr id="1949" name="Google Shape;1949;p34"/>
          <p:cNvPicPr preferRelativeResize="0"/>
          <p:nvPr/>
        </p:nvPicPr>
        <p:blipFill>
          <a:blip r:embed="rId3">
            <a:alphaModFix amt="83000"/>
          </a:blip>
          <a:stretch>
            <a:fillRect/>
          </a:stretch>
        </p:blipFill>
        <p:spPr>
          <a:xfrm>
            <a:off x="6684500" y="1102200"/>
            <a:ext cx="1671400" cy="390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3" name="Shape 1953"/>
        <p:cNvGrpSpPr/>
        <p:nvPr/>
      </p:nvGrpSpPr>
      <p:grpSpPr>
        <a:xfrm>
          <a:off x="0" y="0"/>
          <a:ext cx="0" cy="0"/>
          <a:chOff x="0" y="0"/>
          <a:chExt cx="0" cy="0"/>
        </a:xfrm>
      </p:grpSpPr>
      <p:sp>
        <p:nvSpPr>
          <p:cNvPr id="1954" name="Google Shape;1954;p35"/>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workFLOW</a:t>
            </a:r>
            <a:endParaRPr/>
          </a:p>
        </p:txBody>
      </p:sp>
      <p:sp>
        <p:nvSpPr>
          <p:cNvPr id="1955" name="Google Shape;1955;p35"/>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0" lvl="0" marL="0" rtl="0" algn="l">
              <a:spcBef>
                <a:spcPts val="0"/>
              </a:spcBef>
              <a:spcAft>
                <a:spcPts val="1600"/>
              </a:spcAft>
              <a:buNone/>
            </a:pPr>
            <a:r>
              <a:t/>
            </a:r>
            <a:endParaRPr/>
          </a:p>
        </p:txBody>
      </p:sp>
      <p:sp>
        <p:nvSpPr>
          <p:cNvPr id="1956" name="Google Shape;1956;p35"/>
          <p:cNvSpPr/>
          <p:nvPr/>
        </p:nvSpPr>
        <p:spPr>
          <a:xfrm>
            <a:off x="720000" y="1257725"/>
            <a:ext cx="1724700" cy="11124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rPr>
              <a:t>Translation of dataset to pure Kannada</a:t>
            </a:r>
            <a:endParaRPr sz="1600">
              <a:solidFill>
                <a:schemeClr val="accent2"/>
              </a:solidFill>
            </a:endParaRPr>
          </a:p>
        </p:txBody>
      </p:sp>
      <p:sp>
        <p:nvSpPr>
          <p:cNvPr id="1957" name="Google Shape;1957;p35"/>
          <p:cNvSpPr/>
          <p:nvPr/>
        </p:nvSpPr>
        <p:spPr>
          <a:xfrm>
            <a:off x="720000" y="3456475"/>
            <a:ext cx="1724700" cy="11124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rPr>
              <a:t>Prediction</a:t>
            </a:r>
            <a:endParaRPr sz="1600">
              <a:solidFill>
                <a:schemeClr val="accent2"/>
              </a:solidFill>
            </a:endParaRPr>
          </a:p>
        </p:txBody>
      </p:sp>
      <p:sp>
        <p:nvSpPr>
          <p:cNvPr id="1958" name="Google Shape;1958;p35"/>
          <p:cNvSpPr/>
          <p:nvPr/>
        </p:nvSpPr>
        <p:spPr>
          <a:xfrm>
            <a:off x="6699300" y="1242425"/>
            <a:ext cx="1724700" cy="11124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rPr>
              <a:t>Removed the Kannada stopwords</a:t>
            </a:r>
            <a:endParaRPr sz="1600">
              <a:solidFill>
                <a:schemeClr val="accent2"/>
              </a:solidFill>
            </a:endParaRPr>
          </a:p>
        </p:txBody>
      </p:sp>
      <p:sp>
        <p:nvSpPr>
          <p:cNvPr id="1959" name="Google Shape;1959;p35"/>
          <p:cNvSpPr/>
          <p:nvPr/>
        </p:nvSpPr>
        <p:spPr>
          <a:xfrm>
            <a:off x="3709638" y="1257725"/>
            <a:ext cx="1724700" cy="11124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accent2"/>
              </a:solidFill>
            </a:endParaRPr>
          </a:p>
          <a:p>
            <a:pPr indent="0" lvl="0" marL="0" rtl="0" algn="ctr">
              <a:spcBef>
                <a:spcPts val="0"/>
              </a:spcBef>
              <a:spcAft>
                <a:spcPts val="0"/>
              </a:spcAft>
              <a:buNone/>
            </a:pPr>
            <a:r>
              <a:rPr lang="en" sz="1600">
                <a:solidFill>
                  <a:schemeClr val="accent2"/>
                </a:solidFill>
              </a:rPr>
              <a:t>Tokenization was performed</a:t>
            </a:r>
            <a:endParaRPr sz="1600">
              <a:solidFill>
                <a:schemeClr val="accent2"/>
              </a:solidFill>
            </a:endParaRPr>
          </a:p>
          <a:p>
            <a:pPr indent="0" lvl="0" marL="0" rtl="0" algn="ctr">
              <a:spcBef>
                <a:spcPts val="0"/>
              </a:spcBef>
              <a:spcAft>
                <a:spcPts val="0"/>
              </a:spcAft>
              <a:buNone/>
            </a:pPr>
            <a:r>
              <a:t/>
            </a:r>
            <a:endParaRPr sz="1600">
              <a:solidFill>
                <a:schemeClr val="accent2"/>
              </a:solidFill>
            </a:endParaRPr>
          </a:p>
        </p:txBody>
      </p:sp>
      <p:sp>
        <p:nvSpPr>
          <p:cNvPr id="1960" name="Google Shape;1960;p35"/>
          <p:cNvSpPr/>
          <p:nvPr/>
        </p:nvSpPr>
        <p:spPr>
          <a:xfrm>
            <a:off x="3709650" y="3456475"/>
            <a:ext cx="1724700" cy="11124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rPr>
              <a:t>SVM Model was created</a:t>
            </a:r>
            <a:endParaRPr sz="1600">
              <a:solidFill>
                <a:schemeClr val="accent2"/>
              </a:solidFill>
            </a:endParaRPr>
          </a:p>
        </p:txBody>
      </p:sp>
      <p:sp>
        <p:nvSpPr>
          <p:cNvPr id="1961" name="Google Shape;1961;p35"/>
          <p:cNvSpPr/>
          <p:nvPr/>
        </p:nvSpPr>
        <p:spPr>
          <a:xfrm>
            <a:off x="6699300" y="3456475"/>
            <a:ext cx="1724700" cy="11124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rPr>
              <a:t>Embedding</a:t>
            </a:r>
            <a:r>
              <a:rPr lang="en" sz="1600">
                <a:solidFill>
                  <a:schemeClr val="accent2"/>
                </a:solidFill>
              </a:rPr>
              <a:t> using iNLTK</a:t>
            </a:r>
            <a:r>
              <a:rPr lang="en" sz="1600">
                <a:solidFill>
                  <a:schemeClr val="accent2"/>
                </a:solidFill>
              </a:rPr>
              <a:t> was done</a:t>
            </a:r>
            <a:endParaRPr sz="1600">
              <a:solidFill>
                <a:schemeClr val="accent2"/>
              </a:solidFill>
            </a:endParaRPr>
          </a:p>
        </p:txBody>
      </p:sp>
      <p:sp>
        <p:nvSpPr>
          <p:cNvPr id="1962" name="Google Shape;1962;p35"/>
          <p:cNvSpPr/>
          <p:nvPr/>
        </p:nvSpPr>
        <p:spPr>
          <a:xfrm>
            <a:off x="2538863" y="1533275"/>
            <a:ext cx="1042500" cy="48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5"/>
          <p:cNvSpPr/>
          <p:nvPr/>
        </p:nvSpPr>
        <p:spPr>
          <a:xfrm>
            <a:off x="5517175" y="1569725"/>
            <a:ext cx="1042500" cy="48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5"/>
          <p:cNvSpPr/>
          <p:nvPr/>
        </p:nvSpPr>
        <p:spPr>
          <a:xfrm rot="10800000">
            <a:off x="2538863" y="3864000"/>
            <a:ext cx="1042500" cy="48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5"/>
          <p:cNvSpPr/>
          <p:nvPr/>
        </p:nvSpPr>
        <p:spPr>
          <a:xfrm rot="10800000">
            <a:off x="5545575" y="3864000"/>
            <a:ext cx="1042500" cy="48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5"/>
          <p:cNvSpPr/>
          <p:nvPr/>
        </p:nvSpPr>
        <p:spPr>
          <a:xfrm rot="5400000">
            <a:off x="7108725" y="2628602"/>
            <a:ext cx="932100" cy="525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0" name="Shape 1970"/>
        <p:cNvGrpSpPr/>
        <p:nvPr/>
      </p:nvGrpSpPr>
      <p:grpSpPr>
        <a:xfrm>
          <a:off x="0" y="0"/>
          <a:ext cx="0" cy="0"/>
          <a:chOff x="0" y="0"/>
          <a:chExt cx="0" cy="0"/>
        </a:xfrm>
      </p:grpSpPr>
      <p:sp>
        <p:nvSpPr>
          <p:cNvPr id="1971" name="Google Shape;1971;p36"/>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WORKFLOW</a:t>
            </a:r>
            <a:endParaRPr/>
          </a:p>
        </p:txBody>
      </p:sp>
      <p:sp>
        <p:nvSpPr>
          <p:cNvPr id="1972" name="Google Shape;1972;p36"/>
          <p:cNvSpPr txBox="1"/>
          <p:nvPr/>
        </p:nvSpPr>
        <p:spPr>
          <a:xfrm>
            <a:off x="530700" y="1018350"/>
            <a:ext cx="8082600" cy="3876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700">
                <a:solidFill>
                  <a:schemeClr val="dk2"/>
                </a:solidFill>
                <a:latin typeface="Roboto"/>
                <a:ea typeface="Roboto"/>
                <a:cs typeface="Roboto"/>
                <a:sym typeface="Roboto"/>
              </a:rPr>
              <a:t>1.    </a:t>
            </a:r>
            <a:r>
              <a:rPr b="1" lang="en" sz="1700">
                <a:solidFill>
                  <a:schemeClr val="dk2"/>
                </a:solidFill>
                <a:latin typeface="Roboto"/>
                <a:ea typeface="Roboto"/>
                <a:cs typeface="Roboto"/>
                <a:sym typeface="Roboto"/>
              </a:rPr>
              <a:t>Translation of dataset to pure Kannada</a:t>
            </a:r>
            <a:endParaRPr b="1" sz="1700">
              <a:solidFill>
                <a:schemeClr val="dk2"/>
              </a:solidFill>
              <a:latin typeface="Roboto"/>
              <a:ea typeface="Roboto"/>
              <a:cs typeface="Roboto"/>
              <a:sym typeface="Roboto"/>
            </a:endParaRPr>
          </a:p>
          <a:p>
            <a:pPr indent="-336550" lvl="0" marL="457200" rtl="0" algn="just">
              <a:lnSpc>
                <a:spcPct val="115000"/>
              </a:lnSpc>
              <a:spcBef>
                <a:spcPts val="1600"/>
              </a:spcBef>
              <a:spcAft>
                <a:spcPts val="0"/>
              </a:spcAft>
              <a:buClr>
                <a:schemeClr val="dk1"/>
              </a:buClr>
              <a:buSzPts val="1700"/>
              <a:buFont typeface="Roboto"/>
              <a:buChar char="●"/>
            </a:pPr>
            <a:r>
              <a:rPr lang="en" sz="1700">
                <a:solidFill>
                  <a:schemeClr val="dk1"/>
                </a:solidFill>
                <a:latin typeface="Roboto"/>
                <a:ea typeface="Roboto"/>
                <a:cs typeface="Roboto"/>
                <a:sym typeface="Roboto"/>
              </a:rPr>
              <a:t>Our dataset consists of Kannada mixed with other languages such as, English, Turkish, etc.</a:t>
            </a:r>
            <a:endParaRPr sz="17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So for our model, to proceed ahead it was needed to convert to pure Kannada language.</a:t>
            </a:r>
            <a:endParaRPr sz="17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To fulfill the above requirement, we have used “googletrans” package and “GOOGLETRANSLATE” service utility in MS Excel.</a:t>
            </a:r>
            <a:endParaRPr sz="1700">
              <a:solidFill>
                <a:schemeClr val="dk1"/>
              </a:solidFill>
              <a:latin typeface="Roboto"/>
              <a:ea typeface="Roboto"/>
              <a:cs typeface="Roboto"/>
              <a:sym typeface="Roboto"/>
            </a:endParaRPr>
          </a:p>
          <a:p>
            <a:pPr indent="0" lvl="0" marL="0" rtl="0" algn="just">
              <a:lnSpc>
                <a:spcPct val="115000"/>
              </a:lnSpc>
              <a:spcBef>
                <a:spcPts val="1600"/>
              </a:spcBef>
              <a:spcAft>
                <a:spcPts val="0"/>
              </a:spcAft>
              <a:buNone/>
            </a:pPr>
            <a:r>
              <a:rPr b="1" lang="en" sz="2000">
                <a:solidFill>
                  <a:srgbClr val="F2F2F2"/>
                </a:solidFill>
              </a:rPr>
              <a:t>=GOOGLETRANSLATE(cell with text, “source language”, “target language”)</a:t>
            </a:r>
            <a:r>
              <a:rPr lang="en" sz="1500">
                <a:solidFill>
                  <a:srgbClr val="BDC1C6"/>
                </a:solidFill>
              </a:rPr>
              <a:t> </a:t>
            </a:r>
            <a:endParaRPr sz="2000">
              <a:solidFill>
                <a:schemeClr val="dk1"/>
              </a:solidFill>
              <a:latin typeface="Roboto"/>
              <a:ea typeface="Roboto"/>
              <a:cs typeface="Roboto"/>
              <a:sym typeface="Roboto"/>
            </a:endParaRPr>
          </a:p>
          <a:p>
            <a:pPr indent="0" lvl="0" marL="457200" rtl="0" algn="l">
              <a:lnSpc>
                <a:spcPct val="115000"/>
              </a:lnSpc>
              <a:spcBef>
                <a:spcPts val="1600"/>
              </a:spcBef>
              <a:spcAft>
                <a:spcPts val="1600"/>
              </a:spcAft>
              <a:buNone/>
            </a:pPr>
            <a:r>
              <a:t/>
            </a:r>
            <a:endParaRPr sz="17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6" name="Shape 1976"/>
        <p:cNvGrpSpPr/>
        <p:nvPr/>
      </p:nvGrpSpPr>
      <p:grpSpPr>
        <a:xfrm>
          <a:off x="0" y="0"/>
          <a:ext cx="0" cy="0"/>
          <a:chOff x="0" y="0"/>
          <a:chExt cx="0" cy="0"/>
        </a:xfrm>
      </p:grpSpPr>
      <p:sp>
        <p:nvSpPr>
          <p:cNvPr id="1977" name="Google Shape;1977;p37"/>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WORKFLOW</a:t>
            </a:r>
            <a:endParaRPr/>
          </a:p>
        </p:txBody>
      </p:sp>
      <p:sp>
        <p:nvSpPr>
          <p:cNvPr id="1978" name="Google Shape;1978;p37"/>
          <p:cNvSpPr txBox="1"/>
          <p:nvPr/>
        </p:nvSpPr>
        <p:spPr>
          <a:xfrm>
            <a:off x="530700" y="1018350"/>
            <a:ext cx="8082600" cy="2920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700">
                <a:solidFill>
                  <a:schemeClr val="dk2"/>
                </a:solidFill>
                <a:latin typeface="Roboto"/>
                <a:ea typeface="Roboto"/>
                <a:cs typeface="Roboto"/>
                <a:sym typeface="Roboto"/>
              </a:rPr>
              <a:t>2</a:t>
            </a:r>
            <a:r>
              <a:rPr b="1" lang="en" sz="1700">
                <a:solidFill>
                  <a:schemeClr val="dk2"/>
                </a:solidFill>
                <a:latin typeface="Roboto"/>
                <a:ea typeface="Roboto"/>
                <a:cs typeface="Roboto"/>
                <a:sym typeface="Roboto"/>
              </a:rPr>
              <a:t>.    Perform</a:t>
            </a:r>
            <a:r>
              <a:rPr b="1" lang="en" sz="1700">
                <a:solidFill>
                  <a:schemeClr val="dk2"/>
                </a:solidFill>
                <a:latin typeface="Roboto"/>
                <a:ea typeface="Roboto"/>
                <a:cs typeface="Roboto"/>
                <a:sym typeface="Roboto"/>
              </a:rPr>
              <a:t>ing Tokenization</a:t>
            </a:r>
            <a:endParaRPr b="1" sz="1700">
              <a:solidFill>
                <a:schemeClr val="dk2"/>
              </a:solidFill>
              <a:latin typeface="Roboto"/>
              <a:ea typeface="Roboto"/>
              <a:cs typeface="Roboto"/>
              <a:sym typeface="Roboto"/>
            </a:endParaRPr>
          </a:p>
          <a:p>
            <a:pPr indent="-336550" lvl="0" marL="457200" rtl="0" algn="just">
              <a:lnSpc>
                <a:spcPct val="115000"/>
              </a:lnSpc>
              <a:spcBef>
                <a:spcPts val="1600"/>
              </a:spcBef>
              <a:spcAft>
                <a:spcPts val="0"/>
              </a:spcAft>
              <a:buClr>
                <a:schemeClr val="dk1"/>
              </a:buClr>
              <a:buSzPts val="1700"/>
              <a:buFont typeface="Roboto"/>
              <a:buChar char="●"/>
            </a:pPr>
            <a:r>
              <a:rPr lang="en" sz="1700">
                <a:solidFill>
                  <a:schemeClr val="dk1"/>
                </a:solidFill>
                <a:latin typeface="Roboto"/>
                <a:ea typeface="Roboto"/>
                <a:cs typeface="Roboto"/>
                <a:sym typeface="Roboto"/>
              </a:rPr>
              <a:t>Tokenization is a way of separating a piece of text into smaller units called tokens. The tokens can be either words, characters, or subwords.</a:t>
            </a:r>
            <a:endParaRPr sz="17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It is first step of NLP pipeline.</a:t>
            </a:r>
            <a:endParaRPr sz="17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Using iNLTK, we have tokenized the separate comments into words.</a:t>
            </a:r>
            <a:endParaRPr sz="1700">
              <a:solidFill>
                <a:schemeClr val="dk1"/>
              </a:solidFill>
              <a:latin typeface="Roboto"/>
              <a:ea typeface="Roboto"/>
              <a:cs typeface="Roboto"/>
              <a:sym typeface="Roboto"/>
            </a:endParaRPr>
          </a:p>
          <a:p>
            <a:pPr indent="0" lvl="0" marL="0" rtl="0" algn="just">
              <a:lnSpc>
                <a:spcPct val="115000"/>
              </a:lnSpc>
              <a:spcBef>
                <a:spcPts val="1600"/>
              </a:spcBef>
              <a:spcAft>
                <a:spcPts val="0"/>
              </a:spcAft>
              <a:buNone/>
            </a:pPr>
            <a:r>
              <a:t/>
            </a:r>
            <a:endParaRPr sz="2000">
              <a:solidFill>
                <a:schemeClr val="dk1"/>
              </a:solidFill>
              <a:latin typeface="Roboto"/>
              <a:ea typeface="Roboto"/>
              <a:cs typeface="Roboto"/>
              <a:sym typeface="Roboto"/>
            </a:endParaRPr>
          </a:p>
          <a:p>
            <a:pPr indent="0" lvl="0" marL="457200" rtl="0" algn="l">
              <a:lnSpc>
                <a:spcPct val="115000"/>
              </a:lnSpc>
              <a:spcBef>
                <a:spcPts val="1600"/>
              </a:spcBef>
              <a:spcAft>
                <a:spcPts val="1600"/>
              </a:spcAft>
              <a:buNone/>
            </a:pPr>
            <a:r>
              <a:t/>
            </a:r>
            <a:endParaRPr sz="1700">
              <a:solidFill>
                <a:schemeClr val="dk1"/>
              </a:solidFill>
              <a:latin typeface="Roboto"/>
              <a:ea typeface="Roboto"/>
              <a:cs typeface="Roboto"/>
              <a:sym typeface="Roboto"/>
            </a:endParaRPr>
          </a:p>
        </p:txBody>
      </p:sp>
      <p:pic>
        <p:nvPicPr>
          <p:cNvPr id="1979" name="Google Shape;1979;p37"/>
          <p:cNvPicPr preferRelativeResize="0"/>
          <p:nvPr/>
        </p:nvPicPr>
        <p:blipFill>
          <a:blip r:embed="rId3">
            <a:alphaModFix/>
          </a:blip>
          <a:stretch>
            <a:fillRect/>
          </a:stretch>
        </p:blipFill>
        <p:spPr>
          <a:xfrm>
            <a:off x="1689500" y="3184075"/>
            <a:ext cx="5285433" cy="755075"/>
          </a:xfrm>
          <a:prstGeom prst="rect">
            <a:avLst/>
          </a:prstGeom>
          <a:noFill/>
          <a:ln>
            <a:noFill/>
          </a:ln>
        </p:spPr>
      </p:pic>
      <p:pic>
        <p:nvPicPr>
          <p:cNvPr id="1980" name="Google Shape;1980;p37"/>
          <p:cNvPicPr preferRelativeResize="0"/>
          <p:nvPr/>
        </p:nvPicPr>
        <p:blipFill>
          <a:blip r:embed="rId4">
            <a:alphaModFix/>
          </a:blip>
          <a:stretch>
            <a:fillRect/>
          </a:stretch>
        </p:blipFill>
        <p:spPr>
          <a:xfrm>
            <a:off x="152400" y="4091550"/>
            <a:ext cx="8839199" cy="2044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4" name="Shape 1984"/>
        <p:cNvGrpSpPr/>
        <p:nvPr/>
      </p:nvGrpSpPr>
      <p:grpSpPr>
        <a:xfrm>
          <a:off x="0" y="0"/>
          <a:ext cx="0" cy="0"/>
          <a:chOff x="0" y="0"/>
          <a:chExt cx="0" cy="0"/>
        </a:xfrm>
      </p:grpSpPr>
      <p:sp>
        <p:nvSpPr>
          <p:cNvPr id="1985" name="Google Shape;1985;p38"/>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WORKFLOW</a:t>
            </a:r>
            <a:endParaRPr/>
          </a:p>
        </p:txBody>
      </p:sp>
      <p:sp>
        <p:nvSpPr>
          <p:cNvPr id="1986" name="Google Shape;1986;p38"/>
          <p:cNvSpPr txBox="1"/>
          <p:nvPr/>
        </p:nvSpPr>
        <p:spPr>
          <a:xfrm>
            <a:off x="530700" y="1018350"/>
            <a:ext cx="7983000" cy="2825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700">
                <a:solidFill>
                  <a:schemeClr val="dk2"/>
                </a:solidFill>
                <a:latin typeface="Roboto"/>
                <a:ea typeface="Roboto"/>
                <a:cs typeface="Roboto"/>
                <a:sym typeface="Roboto"/>
              </a:rPr>
              <a:t>3</a:t>
            </a:r>
            <a:r>
              <a:rPr b="1" lang="en" sz="1700">
                <a:solidFill>
                  <a:schemeClr val="dk2"/>
                </a:solidFill>
                <a:latin typeface="Roboto"/>
                <a:ea typeface="Roboto"/>
                <a:cs typeface="Roboto"/>
                <a:sym typeface="Roboto"/>
              </a:rPr>
              <a:t>.   Removing the Kannada Stopwords</a:t>
            </a:r>
            <a:endParaRPr b="1" sz="1700">
              <a:solidFill>
                <a:schemeClr val="dk2"/>
              </a:solidFill>
              <a:latin typeface="Roboto"/>
              <a:ea typeface="Roboto"/>
              <a:cs typeface="Roboto"/>
              <a:sym typeface="Roboto"/>
            </a:endParaRPr>
          </a:p>
          <a:p>
            <a:pPr indent="-336550" lvl="0" marL="457200" rtl="0" algn="just">
              <a:lnSpc>
                <a:spcPct val="115000"/>
              </a:lnSpc>
              <a:spcBef>
                <a:spcPts val="1600"/>
              </a:spcBef>
              <a:spcAft>
                <a:spcPts val="0"/>
              </a:spcAft>
              <a:buClr>
                <a:schemeClr val="dk1"/>
              </a:buClr>
              <a:buSzPts val="1700"/>
              <a:buFont typeface="Roboto"/>
              <a:buChar char="●"/>
            </a:pPr>
            <a:r>
              <a:rPr lang="en" sz="1700">
                <a:solidFill>
                  <a:schemeClr val="dk1"/>
                </a:solidFill>
                <a:latin typeface="Roboto"/>
                <a:ea typeface="Roboto"/>
                <a:cs typeface="Roboto"/>
                <a:sym typeface="Roboto"/>
              </a:rPr>
              <a:t>We collected the list of Kannada stopwords from the internet and then we removed the matching stopwords from our translated dataset using iNLTK.</a:t>
            </a:r>
            <a:endParaRPr sz="1700">
              <a:solidFill>
                <a:schemeClr val="dk1"/>
              </a:solidFill>
              <a:latin typeface="Roboto"/>
              <a:ea typeface="Roboto"/>
              <a:cs typeface="Roboto"/>
              <a:sym typeface="Roboto"/>
            </a:endParaRPr>
          </a:p>
          <a:p>
            <a:pPr indent="0" lvl="0" marL="457200" rtl="0" algn="l">
              <a:lnSpc>
                <a:spcPct val="115000"/>
              </a:lnSpc>
              <a:spcBef>
                <a:spcPts val="1600"/>
              </a:spcBef>
              <a:spcAft>
                <a:spcPts val="0"/>
              </a:spcAft>
              <a:buNone/>
            </a:pPr>
            <a:r>
              <a:t/>
            </a:r>
            <a:endParaRPr sz="1700">
              <a:solidFill>
                <a:schemeClr val="dk1"/>
              </a:solidFill>
              <a:latin typeface="Roboto"/>
              <a:ea typeface="Roboto"/>
              <a:cs typeface="Roboto"/>
              <a:sym typeface="Roboto"/>
            </a:endParaRPr>
          </a:p>
          <a:p>
            <a:pPr indent="0" lvl="0" marL="457200" rtl="0" algn="l">
              <a:lnSpc>
                <a:spcPct val="115000"/>
              </a:lnSpc>
              <a:spcBef>
                <a:spcPts val="1600"/>
              </a:spcBef>
              <a:spcAft>
                <a:spcPts val="0"/>
              </a:spcAft>
              <a:buNone/>
            </a:pPr>
            <a:r>
              <a:t/>
            </a:r>
            <a:endParaRPr sz="2000">
              <a:solidFill>
                <a:schemeClr val="dk1"/>
              </a:solidFill>
              <a:latin typeface="Roboto"/>
              <a:ea typeface="Roboto"/>
              <a:cs typeface="Roboto"/>
              <a:sym typeface="Roboto"/>
            </a:endParaRPr>
          </a:p>
          <a:p>
            <a:pPr indent="0" lvl="0" marL="457200" rtl="0" algn="l">
              <a:lnSpc>
                <a:spcPct val="115000"/>
              </a:lnSpc>
              <a:spcBef>
                <a:spcPts val="1600"/>
              </a:spcBef>
              <a:spcAft>
                <a:spcPts val="1600"/>
              </a:spcAft>
              <a:buNone/>
            </a:pPr>
            <a:r>
              <a:t/>
            </a:r>
            <a:endParaRPr sz="1700">
              <a:solidFill>
                <a:schemeClr val="dk1"/>
              </a:solidFill>
              <a:latin typeface="Roboto"/>
              <a:ea typeface="Roboto"/>
              <a:cs typeface="Roboto"/>
              <a:sym typeface="Roboto"/>
            </a:endParaRPr>
          </a:p>
        </p:txBody>
      </p:sp>
      <p:pic>
        <p:nvPicPr>
          <p:cNvPr id="1987" name="Google Shape;1987;p38"/>
          <p:cNvPicPr preferRelativeResize="0"/>
          <p:nvPr/>
        </p:nvPicPr>
        <p:blipFill>
          <a:blip r:embed="rId3">
            <a:alphaModFix/>
          </a:blip>
          <a:stretch>
            <a:fillRect/>
          </a:stretch>
        </p:blipFill>
        <p:spPr>
          <a:xfrm>
            <a:off x="1926950" y="2380263"/>
            <a:ext cx="5067300" cy="2295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1" name="Shape 1991"/>
        <p:cNvGrpSpPr/>
        <p:nvPr/>
      </p:nvGrpSpPr>
      <p:grpSpPr>
        <a:xfrm>
          <a:off x="0" y="0"/>
          <a:ext cx="0" cy="0"/>
          <a:chOff x="0" y="0"/>
          <a:chExt cx="0" cy="0"/>
        </a:xfrm>
      </p:grpSpPr>
      <p:sp>
        <p:nvSpPr>
          <p:cNvPr id="1992" name="Google Shape;1992;p39"/>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WORKFLOW</a:t>
            </a:r>
            <a:endParaRPr/>
          </a:p>
        </p:txBody>
      </p:sp>
      <p:sp>
        <p:nvSpPr>
          <p:cNvPr id="1993" name="Google Shape;1993;p39"/>
          <p:cNvSpPr txBox="1"/>
          <p:nvPr/>
        </p:nvSpPr>
        <p:spPr>
          <a:xfrm>
            <a:off x="530700" y="1018350"/>
            <a:ext cx="4306500" cy="4665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700">
                <a:solidFill>
                  <a:schemeClr val="dk2"/>
                </a:solidFill>
                <a:latin typeface="Roboto"/>
                <a:ea typeface="Roboto"/>
                <a:cs typeface="Roboto"/>
                <a:sym typeface="Roboto"/>
              </a:rPr>
              <a:t>4</a:t>
            </a:r>
            <a:r>
              <a:rPr b="1" lang="en" sz="1700">
                <a:solidFill>
                  <a:schemeClr val="dk2"/>
                </a:solidFill>
                <a:latin typeface="Roboto"/>
                <a:ea typeface="Roboto"/>
                <a:cs typeface="Roboto"/>
                <a:sym typeface="Roboto"/>
              </a:rPr>
              <a:t>.  Embedding</a:t>
            </a:r>
            <a:endParaRPr b="1" sz="1700">
              <a:solidFill>
                <a:schemeClr val="dk2"/>
              </a:solidFill>
              <a:latin typeface="Roboto"/>
              <a:ea typeface="Roboto"/>
              <a:cs typeface="Roboto"/>
              <a:sym typeface="Roboto"/>
            </a:endParaRPr>
          </a:p>
          <a:p>
            <a:pPr indent="0" lvl="0" marL="457200" rtl="0" algn="l">
              <a:lnSpc>
                <a:spcPct val="115000"/>
              </a:lnSpc>
              <a:spcBef>
                <a:spcPts val="1600"/>
              </a:spcBef>
              <a:spcAft>
                <a:spcPts val="0"/>
              </a:spcAft>
              <a:buNone/>
            </a:pPr>
            <a:r>
              <a:rPr b="1" lang="en" sz="1900">
                <a:solidFill>
                  <a:schemeClr val="dk2"/>
                </a:solidFill>
                <a:latin typeface="Roboto"/>
                <a:ea typeface="Roboto"/>
                <a:cs typeface="Roboto"/>
                <a:sym typeface="Roboto"/>
              </a:rPr>
              <a:t>a. Using iNLTK</a:t>
            </a:r>
            <a:endParaRPr b="1" sz="1900">
              <a:solidFill>
                <a:schemeClr val="dk2"/>
              </a:solidFill>
              <a:latin typeface="Roboto"/>
              <a:ea typeface="Roboto"/>
              <a:cs typeface="Roboto"/>
              <a:sym typeface="Roboto"/>
            </a:endParaRPr>
          </a:p>
          <a:p>
            <a:pPr indent="-336550" lvl="0" marL="457200" rtl="0" algn="just">
              <a:lnSpc>
                <a:spcPct val="115000"/>
              </a:lnSpc>
              <a:spcBef>
                <a:spcPts val="1600"/>
              </a:spcBef>
              <a:spcAft>
                <a:spcPts val="0"/>
              </a:spcAft>
              <a:buClr>
                <a:schemeClr val="dk1"/>
              </a:buClr>
              <a:buSzPts val="1700"/>
              <a:buFont typeface="Roboto"/>
              <a:buChar char="●"/>
            </a:pPr>
            <a:r>
              <a:rPr lang="en" sz="1700">
                <a:solidFill>
                  <a:schemeClr val="dk1"/>
                </a:solidFill>
                <a:latin typeface="Roboto"/>
                <a:ea typeface="Roboto"/>
                <a:cs typeface="Roboto"/>
                <a:sym typeface="Roboto"/>
              </a:rPr>
              <a:t>U</a:t>
            </a:r>
            <a:r>
              <a:rPr lang="en" sz="1700">
                <a:solidFill>
                  <a:schemeClr val="dk1"/>
                </a:solidFill>
                <a:latin typeface="Roboto"/>
                <a:ea typeface="Roboto"/>
                <a:cs typeface="Roboto"/>
                <a:sym typeface="Roboto"/>
              </a:rPr>
              <a:t>sing iNLT</a:t>
            </a:r>
            <a:r>
              <a:rPr lang="en" sz="1700">
                <a:solidFill>
                  <a:schemeClr val="dk1"/>
                </a:solidFill>
                <a:latin typeface="Roboto"/>
                <a:ea typeface="Roboto"/>
                <a:cs typeface="Roboto"/>
                <a:sym typeface="Roboto"/>
              </a:rPr>
              <a:t>K¹,</a:t>
            </a:r>
            <a:r>
              <a:rPr lang="en" sz="1700">
                <a:solidFill>
                  <a:schemeClr val="dk1"/>
                </a:solidFill>
                <a:latin typeface="Roboto"/>
                <a:ea typeface="Roboto"/>
                <a:cs typeface="Roboto"/>
                <a:sym typeface="Roboto"/>
              </a:rPr>
              <a:t> we have generated the embedding vectors and we have stored it in an np_array of size 4265 X 400.</a:t>
            </a:r>
            <a:endParaRPr sz="17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Here, for each comment using iNLTK, we have got vectors of 400 size.</a:t>
            </a:r>
            <a:endParaRPr sz="17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Then, we have stored embeddings in a .npy file for further use.</a:t>
            </a:r>
            <a:endParaRPr sz="1700">
              <a:solidFill>
                <a:schemeClr val="dk1"/>
              </a:solidFill>
              <a:latin typeface="Roboto"/>
              <a:ea typeface="Roboto"/>
              <a:cs typeface="Roboto"/>
              <a:sym typeface="Roboto"/>
            </a:endParaRPr>
          </a:p>
          <a:p>
            <a:pPr indent="0" lvl="0" marL="457200" rtl="0" algn="l">
              <a:lnSpc>
                <a:spcPct val="115000"/>
              </a:lnSpc>
              <a:spcBef>
                <a:spcPts val="1600"/>
              </a:spcBef>
              <a:spcAft>
                <a:spcPts val="0"/>
              </a:spcAft>
              <a:buNone/>
            </a:pPr>
            <a:r>
              <a:t/>
            </a:r>
            <a:endParaRPr sz="2000">
              <a:solidFill>
                <a:schemeClr val="dk1"/>
              </a:solidFill>
              <a:latin typeface="Roboto"/>
              <a:ea typeface="Roboto"/>
              <a:cs typeface="Roboto"/>
              <a:sym typeface="Roboto"/>
            </a:endParaRPr>
          </a:p>
          <a:p>
            <a:pPr indent="0" lvl="0" marL="457200" rtl="0" algn="l">
              <a:lnSpc>
                <a:spcPct val="115000"/>
              </a:lnSpc>
              <a:spcBef>
                <a:spcPts val="1600"/>
              </a:spcBef>
              <a:spcAft>
                <a:spcPts val="1600"/>
              </a:spcAft>
              <a:buNone/>
            </a:pPr>
            <a:r>
              <a:t/>
            </a:r>
            <a:endParaRPr sz="1700">
              <a:solidFill>
                <a:schemeClr val="dk1"/>
              </a:solidFill>
              <a:latin typeface="Roboto"/>
              <a:ea typeface="Roboto"/>
              <a:cs typeface="Roboto"/>
              <a:sym typeface="Roboto"/>
            </a:endParaRPr>
          </a:p>
        </p:txBody>
      </p:sp>
      <p:pic>
        <p:nvPicPr>
          <p:cNvPr id="1994" name="Google Shape;1994;p39"/>
          <p:cNvPicPr preferRelativeResize="0"/>
          <p:nvPr/>
        </p:nvPicPr>
        <p:blipFill>
          <a:blip r:embed="rId3">
            <a:alphaModFix/>
          </a:blip>
          <a:stretch>
            <a:fillRect/>
          </a:stretch>
        </p:blipFill>
        <p:spPr>
          <a:xfrm>
            <a:off x="4941825" y="1467625"/>
            <a:ext cx="3633100" cy="2927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8" name="Shape 1998"/>
        <p:cNvGrpSpPr/>
        <p:nvPr/>
      </p:nvGrpSpPr>
      <p:grpSpPr>
        <a:xfrm>
          <a:off x="0" y="0"/>
          <a:ext cx="0" cy="0"/>
          <a:chOff x="0" y="0"/>
          <a:chExt cx="0" cy="0"/>
        </a:xfrm>
      </p:grpSpPr>
      <p:sp>
        <p:nvSpPr>
          <p:cNvPr id="1999" name="Google Shape;1999;p40"/>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WORKFLOW</a:t>
            </a:r>
            <a:endParaRPr/>
          </a:p>
        </p:txBody>
      </p:sp>
      <p:sp>
        <p:nvSpPr>
          <p:cNvPr id="2000" name="Google Shape;2000;p40"/>
          <p:cNvSpPr txBox="1"/>
          <p:nvPr/>
        </p:nvSpPr>
        <p:spPr>
          <a:xfrm>
            <a:off x="530700" y="1018350"/>
            <a:ext cx="8215200" cy="2396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700">
                <a:solidFill>
                  <a:schemeClr val="dk2"/>
                </a:solidFill>
                <a:latin typeface="Roboto"/>
                <a:ea typeface="Roboto"/>
                <a:cs typeface="Roboto"/>
                <a:sym typeface="Roboto"/>
              </a:rPr>
              <a:t>4.  Embedding</a:t>
            </a:r>
            <a:endParaRPr b="1" sz="1700">
              <a:solidFill>
                <a:schemeClr val="dk2"/>
              </a:solidFill>
              <a:latin typeface="Roboto"/>
              <a:ea typeface="Roboto"/>
              <a:cs typeface="Roboto"/>
              <a:sym typeface="Roboto"/>
            </a:endParaRPr>
          </a:p>
          <a:p>
            <a:pPr indent="0" lvl="0" marL="457200" rtl="0" algn="l">
              <a:lnSpc>
                <a:spcPct val="115000"/>
              </a:lnSpc>
              <a:spcBef>
                <a:spcPts val="1600"/>
              </a:spcBef>
              <a:spcAft>
                <a:spcPts val="0"/>
              </a:spcAft>
              <a:buNone/>
            </a:pPr>
            <a:r>
              <a:rPr b="1" lang="en" sz="1900">
                <a:solidFill>
                  <a:schemeClr val="dk2"/>
                </a:solidFill>
                <a:latin typeface="Roboto"/>
                <a:ea typeface="Roboto"/>
                <a:cs typeface="Roboto"/>
                <a:sym typeface="Roboto"/>
              </a:rPr>
              <a:t>b</a:t>
            </a:r>
            <a:r>
              <a:rPr b="1" lang="en" sz="1900">
                <a:solidFill>
                  <a:schemeClr val="dk2"/>
                </a:solidFill>
                <a:latin typeface="Roboto"/>
                <a:ea typeface="Roboto"/>
                <a:cs typeface="Roboto"/>
                <a:sym typeface="Roboto"/>
              </a:rPr>
              <a:t>. Using mBert</a:t>
            </a:r>
            <a:endParaRPr b="1" sz="1900">
              <a:solidFill>
                <a:schemeClr val="dk2"/>
              </a:solidFill>
              <a:latin typeface="Roboto"/>
              <a:ea typeface="Roboto"/>
              <a:cs typeface="Roboto"/>
              <a:sym typeface="Roboto"/>
            </a:endParaRPr>
          </a:p>
          <a:p>
            <a:pPr indent="-336550" lvl="0" marL="457200" rtl="0" algn="just">
              <a:lnSpc>
                <a:spcPct val="115000"/>
              </a:lnSpc>
              <a:spcBef>
                <a:spcPts val="1600"/>
              </a:spcBef>
              <a:spcAft>
                <a:spcPts val="0"/>
              </a:spcAft>
              <a:buClr>
                <a:schemeClr val="dk1"/>
              </a:buClr>
              <a:buSzPts val="1700"/>
              <a:buFont typeface="Roboto"/>
              <a:buChar char="●"/>
            </a:pPr>
            <a:r>
              <a:rPr lang="en" sz="1700">
                <a:solidFill>
                  <a:schemeClr val="dk1"/>
                </a:solidFill>
                <a:latin typeface="Roboto"/>
                <a:ea typeface="Roboto"/>
                <a:cs typeface="Roboto"/>
                <a:sym typeface="Roboto"/>
              </a:rPr>
              <a:t>Using mBert² and providing padding, we have generated the embedding vectors and we have stored it in an np_array of size 4265 X 768.</a:t>
            </a:r>
            <a:endParaRPr sz="17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Here, for each comment using mBert, we have got vectors of 768 size.</a:t>
            </a:r>
            <a:endParaRPr sz="17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Then, we have stored embeddings in a .npy file for further use.</a:t>
            </a:r>
            <a:endParaRPr sz="1700">
              <a:solidFill>
                <a:schemeClr val="dk1"/>
              </a:solidFill>
              <a:latin typeface="Roboto"/>
              <a:ea typeface="Roboto"/>
              <a:cs typeface="Roboto"/>
              <a:sym typeface="Roboto"/>
            </a:endParaRPr>
          </a:p>
        </p:txBody>
      </p:sp>
      <p:pic>
        <p:nvPicPr>
          <p:cNvPr id="2001" name="Google Shape;2001;p40"/>
          <p:cNvPicPr preferRelativeResize="0"/>
          <p:nvPr/>
        </p:nvPicPr>
        <p:blipFill rotWithShape="1">
          <a:blip r:embed="rId3">
            <a:alphaModFix/>
          </a:blip>
          <a:srcRect b="0" l="0" r="5329" t="0"/>
          <a:stretch/>
        </p:blipFill>
        <p:spPr>
          <a:xfrm>
            <a:off x="696300" y="3415050"/>
            <a:ext cx="7884001" cy="922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1" name="Shape 1871"/>
        <p:cNvGrpSpPr/>
        <p:nvPr/>
      </p:nvGrpSpPr>
      <p:grpSpPr>
        <a:xfrm>
          <a:off x="0" y="0"/>
          <a:ext cx="0" cy="0"/>
          <a:chOff x="0" y="0"/>
          <a:chExt cx="0" cy="0"/>
        </a:xfrm>
      </p:grpSpPr>
      <p:sp>
        <p:nvSpPr>
          <p:cNvPr id="1872" name="Google Shape;1872;p23"/>
          <p:cNvSpPr txBox="1"/>
          <p:nvPr>
            <p:ph type="title"/>
          </p:nvPr>
        </p:nvSpPr>
        <p:spPr>
          <a:xfrm>
            <a:off x="4914300" y="1026850"/>
            <a:ext cx="3509700" cy="587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Team members:</a:t>
            </a:r>
            <a:endParaRPr/>
          </a:p>
        </p:txBody>
      </p:sp>
      <p:sp>
        <p:nvSpPr>
          <p:cNvPr id="1873" name="Google Shape;1873;p23"/>
          <p:cNvSpPr txBox="1"/>
          <p:nvPr>
            <p:ph idx="1" type="subTitle"/>
          </p:nvPr>
        </p:nvSpPr>
        <p:spPr>
          <a:xfrm>
            <a:off x="4914300" y="1682025"/>
            <a:ext cx="3509700" cy="14934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ANMOL KUMAR (19BCS011)</a:t>
            </a:r>
            <a:endParaRPr/>
          </a:p>
          <a:p>
            <a:pPr indent="0" lvl="0" marL="0" rtl="0" algn="r">
              <a:spcBef>
                <a:spcPts val="0"/>
              </a:spcBef>
              <a:spcAft>
                <a:spcPts val="0"/>
              </a:spcAft>
              <a:buNone/>
            </a:pPr>
            <a:r>
              <a:rPr lang="en"/>
              <a:t>BIPUL GAUTAM (19BCS023)</a:t>
            </a:r>
            <a:endParaRPr/>
          </a:p>
          <a:p>
            <a:pPr indent="0" lvl="0" marL="0" rtl="0" algn="r">
              <a:spcBef>
                <a:spcPts val="0"/>
              </a:spcBef>
              <a:spcAft>
                <a:spcPts val="0"/>
              </a:spcAft>
              <a:buNone/>
            </a:pPr>
            <a:r>
              <a:rPr lang="en"/>
              <a:t>SEJAL RAI (19BCS098)</a:t>
            </a:r>
            <a:endParaRPr/>
          </a:p>
          <a:p>
            <a:pPr indent="0" lvl="0" marL="0" rtl="0" algn="r">
              <a:spcBef>
                <a:spcPts val="0"/>
              </a:spcBef>
              <a:spcAft>
                <a:spcPts val="0"/>
              </a:spcAft>
              <a:buNone/>
            </a:pPr>
            <a:r>
              <a:rPr lang="en"/>
              <a:t>AMAN KUMAR (19BCS115)</a:t>
            </a:r>
            <a:endParaRPr/>
          </a:p>
          <a:p>
            <a:pPr indent="0" lvl="0" marL="0" rtl="0" algn="r">
              <a:spcBef>
                <a:spcPts val="0"/>
              </a:spcBef>
              <a:spcAft>
                <a:spcPts val="0"/>
              </a:spcAft>
              <a:buNone/>
            </a:pPr>
            <a:r>
              <a:t/>
            </a:r>
            <a:endParaRPr/>
          </a:p>
        </p:txBody>
      </p:sp>
      <p:sp>
        <p:nvSpPr>
          <p:cNvPr id="1874" name="Google Shape;1874;p23"/>
          <p:cNvSpPr txBox="1"/>
          <p:nvPr/>
        </p:nvSpPr>
        <p:spPr>
          <a:xfrm>
            <a:off x="5424000" y="3285475"/>
            <a:ext cx="3000000" cy="738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3600">
                <a:solidFill>
                  <a:schemeClr val="dk2"/>
                </a:solidFill>
                <a:latin typeface="Bebas Neue"/>
                <a:ea typeface="Bebas Neue"/>
                <a:cs typeface="Bebas Neue"/>
                <a:sym typeface="Bebas Neue"/>
              </a:rPr>
              <a:t>S</a:t>
            </a:r>
            <a:r>
              <a:rPr lang="en" sz="3600">
                <a:solidFill>
                  <a:schemeClr val="dk2"/>
                </a:solidFill>
                <a:latin typeface="Bebas Neue"/>
                <a:ea typeface="Bebas Neue"/>
                <a:cs typeface="Bebas Neue"/>
                <a:sym typeface="Bebas Neue"/>
              </a:rPr>
              <a:t>upervised by:</a:t>
            </a:r>
            <a:endParaRPr sz="1600">
              <a:solidFill>
                <a:schemeClr val="dk1"/>
              </a:solidFill>
              <a:latin typeface="Roboto"/>
              <a:ea typeface="Roboto"/>
              <a:cs typeface="Roboto"/>
              <a:sym typeface="Roboto"/>
            </a:endParaRPr>
          </a:p>
        </p:txBody>
      </p:sp>
      <p:sp>
        <p:nvSpPr>
          <p:cNvPr id="1875" name="Google Shape;1875;p23"/>
          <p:cNvSpPr txBox="1"/>
          <p:nvPr/>
        </p:nvSpPr>
        <p:spPr>
          <a:xfrm>
            <a:off x="5424000" y="4024375"/>
            <a:ext cx="30000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600">
                <a:solidFill>
                  <a:schemeClr val="dk1"/>
                </a:solidFill>
                <a:latin typeface="Roboto"/>
                <a:ea typeface="Roboto"/>
                <a:cs typeface="Roboto"/>
                <a:sym typeface="Roboto"/>
              </a:rPr>
              <a:t>DR. SUNIL SAUMYA</a:t>
            </a:r>
            <a:endParaRPr sz="1600">
              <a:solidFill>
                <a:schemeClr val="dk1"/>
              </a:solidFill>
              <a:latin typeface="Roboto"/>
              <a:ea typeface="Roboto"/>
              <a:cs typeface="Roboto"/>
              <a:sym typeface="Roboto"/>
            </a:endParaRPr>
          </a:p>
        </p:txBody>
      </p:sp>
      <p:pic>
        <p:nvPicPr>
          <p:cNvPr id="1876" name="Google Shape;1876;p23"/>
          <p:cNvPicPr preferRelativeResize="0"/>
          <p:nvPr/>
        </p:nvPicPr>
        <p:blipFill>
          <a:blip r:embed="rId3">
            <a:alphaModFix/>
          </a:blip>
          <a:stretch>
            <a:fillRect/>
          </a:stretch>
        </p:blipFill>
        <p:spPr>
          <a:xfrm>
            <a:off x="1634038" y="2030875"/>
            <a:ext cx="1534575" cy="1541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5" name="Shape 2005"/>
        <p:cNvGrpSpPr/>
        <p:nvPr/>
      </p:nvGrpSpPr>
      <p:grpSpPr>
        <a:xfrm>
          <a:off x="0" y="0"/>
          <a:ext cx="0" cy="0"/>
          <a:chOff x="0" y="0"/>
          <a:chExt cx="0" cy="0"/>
        </a:xfrm>
      </p:grpSpPr>
      <p:sp>
        <p:nvSpPr>
          <p:cNvPr id="2006" name="Google Shape;2006;p41"/>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WORKFLOW</a:t>
            </a:r>
            <a:endParaRPr/>
          </a:p>
        </p:txBody>
      </p:sp>
      <p:sp>
        <p:nvSpPr>
          <p:cNvPr id="2007" name="Google Shape;2007;p41"/>
          <p:cNvSpPr txBox="1"/>
          <p:nvPr/>
        </p:nvSpPr>
        <p:spPr>
          <a:xfrm>
            <a:off x="530700" y="1018350"/>
            <a:ext cx="8215200" cy="1494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700">
                <a:solidFill>
                  <a:schemeClr val="dk2"/>
                </a:solidFill>
                <a:latin typeface="Roboto"/>
                <a:ea typeface="Roboto"/>
                <a:cs typeface="Roboto"/>
                <a:sym typeface="Roboto"/>
              </a:rPr>
              <a:t>4.  Embedding</a:t>
            </a:r>
            <a:endParaRPr b="1" sz="1700">
              <a:solidFill>
                <a:schemeClr val="dk2"/>
              </a:solidFill>
              <a:latin typeface="Roboto"/>
              <a:ea typeface="Roboto"/>
              <a:cs typeface="Roboto"/>
              <a:sym typeface="Roboto"/>
            </a:endParaRPr>
          </a:p>
          <a:p>
            <a:pPr indent="0" lvl="0" marL="457200" rtl="0" algn="l">
              <a:lnSpc>
                <a:spcPct val="115000"/>
              </a:lnSpc>
              <a:spcBef>
                <a:spcPts val="1600"/>
              </a:spcBef>
              <a:spcAft>
                <a:spcPts val="0"/>
              </a:spcAft>
              <a:buNone/>
            </a:pPr>
            <a:r>
              <a:rPr b="1" lang="en" sz="1900">
                <a:solidFill>
                  <a:schemeClr val="dk2"/>
                </a:solidFill>
                <a:latin typeface="Roboto"/>
                <a:ea typeface="Roboto"/>
                <a:cs typeface="Roboto"/>
                <a:sym typeface="Roboto"/>
              </a:rPr>
              <a:t>b</a:t>
            </a:r>
            <a:r>
              <a:rPr b="1" lang="en" sz="1900">
                <a:solidFill>
                  <a:schemeClr val="dk2"/>
                </a:solidFill>
                <a:latin typeface="Roboto"/>
                <a:ea typeface="Roboto"/>
                <a:cs typeface="Roboto"/>
                <a:sym typeface="Roboto"/>
              </a:rPr>
              <a:t>. Using mBert</a:t>
            </a:r>
            <a:endParaRPr b="1" sz="1900">
              <a:solidFill>
                <a:schemeClr val="dk2"/>
              </a:solidFill>
              <a:latin typeface="Roboto"/>
              <a:ea typeface="Roboto"/>
              <a:cs typeface="Roboto"/>
              <a:sym typeface="Roboto"/>
            </a:endParaRPr>
          </a:p>
          <a:p>
            <a:pPr indent="0" lvl="0" marL="0" rtl="0" algn="l">
              <a:lnSpc>
                <a:spcPct val="115000"/>
              </a:lnSpc>
              <a:spcBef>
                <a:spcPts val="1600"/>
              </a:spcBef>
              <a:spcAft>
                <a:spcPts val="1600"/>
              </a:spcAft>
              <a:buNone/>
            </a:pPr>
            <a:r>
              <a:t/>
            </a:r>
            <a:endParaRPr sz="1700">
              <a:solidFill>
                <a:schemeClr val="dk1"/>
              </a:solidFill>
              <a:latin typeface="Roboto"/>
              <a:ea typeface="Roboto"/>
              <a:cs typeface="Roboto"/>
              <a:sym typeface="Roboto"/>
            </a:endParaRPr>
          </a:p>
        </p:txBody>
      </p:sp>
      <p:pic>
        <p:nvPicPr>
          <p:cNvPr id="2008" name="Google Shape;2008;p41"/>
          <p:cNvPicPr preferRelativeResize="0"/>
          <p:nvPr/>
        </p:nvPicPr>
        <p:blipFill>
          <a:blip r:embed="rId3">
            <a:alphaModFix/>
          </a:blip>
          <a:stretch>
            <a:fillRect/>
          </a:stretch>
        </p:blipFill>
        <p:spPr>
          <a:xfrm>
            <a:off x="1228725" y="2409625"/>
            <a:ext cx="6686550" cy="1609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2" name="Shape 2012"/>
        <p:cNvGrpSpPr/>
        <p:nvPr/>
      </p:nvGrpSpPr>
      <p:grpSpPr>
        <a:xfrm>
          <a:off x="0" y="0"/>
          <a:ext cx="0" cy="0"/>
          <a:chOff x="0" y="0"/>
          <a:chExt cx="0" cy="0"/>
        </a:xfrm>
      </p:grpSpPr>
      <p:sp>
        <p:nvSpPr>
          <p:cNvPr id="2013" name="Google Shape;2013;p42"/>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WORKFLOW</a:t>
            </a:r>
            <a:endParaRPr/>
          </a:p>
        </p:txBody>
      </p:sp>
      <p:sp>
        <p:nvSpPr>
          <p:cNvPr id="2014" name="Google Shape;2014;p42"/>
          <p:cNvSpPr txBox="1"/>
          <p:nvPr/>
        </p:nvSpPr>
        <p:spPr>
          <a:xfrm>
            <a:off x="530700" y="1018350"/>
            <a:ext cx="7983000" cy="2318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700">
                <a:solidFill>
                  <a:schemeClr val="dk2"/>
                </a:solidFill>
                <a:latin typeface="Roboto"/>
                <a:ea typeface="Roboto"/>
                <a:cs typeface="Roboto"/>
                <a:sym typeface="Roboto"/>
              </a:rPr>
              <a:t>5</a:t>
            </a:r>
            <a:r>
              <a:rPr b="1" lang="en" sz="1700">
                <a:solidFill>
                  <a:schemeClr val="dk2"/>
                </a:solidFill>
                <a:latin typeface="Roboto"/>
                <a:ea typeface="Roboto"/>
                <a:cs typeface="Roboto"/>
                <a:sym typeface="Roboto"/>
              </a:rPr>
              <a:t>.   Creating the Model</a:t>
            </a:r>
            <a:endParaRPr b="1" sz="1700">
              <a:solidFill>
                <a:schemeClr val="dk2"/>
              </a:solidFill>
              <a:latin typeface="Roboto"/>
              <a:ea typeface="Roboto"/>
              <a:cs typeface="Roboto"/>
              <a:sym typeface="Roboto"/>
            </a:endParaRPr>
          </a:p>
          <a:p>
            <a:pPr indent="0" lvl="0" marL="457200" rtl="0" algn="l">
              <a:lnSpc>
                <a:spcPct val="115000"/>
              </a:lnSpc>
              <a:spcBef>
                <a:spcPts val="1600"/>
              </a:spcBef>
              <a:spcAft>
                <a:spcPts val="0"/>
              </a:spcAft>
              <a:buNone/>
            </a:pPr>
            <a:r>
              <a:rPr b="1" lang="en" sz="2000">
                <a:solidFill>
                  <a:schemeClr val="dk2"/>
                </a:solidFill>
                <a:latin typeface="Roboto"/>
                <a:ea typeface="Roboto"/>
                <a:cs typeface="Roboto"/>
                <a:sym typeface="Roboto"/>
              </a:rPr>
              <a:t>a. BiLSTM Model with iNLTK embedding</a:t>
            </a:r>
            <a:endParaRPr b="1" sz="2000">
              <a:solidFill>
                <a:schemeClr val="dk2"/>
              </a:solidFill>
              <a:latin typeface="Roboto"/>
              <a:ea typeface="Roboto"/>
              <a:cs typeface="Roboto"/>
              <a:sym typeface="Roboto"/>
            </a:endParaRPr>
          </a:p>
          <a:p>
            <a:pPr indent="-336550" lvl="0" marL="457200" rtl="0" algn="l">
              <a:lnSpc>
                <a:spcPct val="115000"/>
              </a:lnSpc>
              <a:spcBef>
                <a:spcPts val="1600"/>
              </a:spcBef>
              <a:spcAft>
                <a:spcPts val="0"/>
              </a:spcAft>
              <a:buClr>
                <a:schemeClr val="dk1"/>
              </a:buClr>
              <a:buSzPts val="1700"/>
              <a:buFont typeface="Roboto"/>
              <a:buChar char="●"/>
            </a:pPr>
            <a:r>
              <a:rPr lang="en" sz="1700">
                <a:solidFill>
                  <a:schemeClr val="dk1"/>
                </a:solidFill>
                <a:latin typeface="Roboto"/>
                <a:ea typeface="Roboto"/>
                <a:cs typeface="Roboto"/>
                <a:sym typeface="Roboto"/>
              </a:rPr>
              <a:t>We have created BiLSTM³ model using iNLTK embeddings</a:t>
            </a:r>
            <a:endParaRPr sz="1700">
              <a:solidFill>
                <a:schemeClr val="dk1"/>
              </a:solidFill>
              <a:latin typeface="Roboto"/>
              <a:ea typeface="Roboto"/>
              <a:cs typeface="Roboto"/>
              <a:sym typeface="Roboto"/>
            </a:endParaRPr>
          </a:p>
          <a:p>
            <a:pPr indent="-336550" lvl="0" marL="457200" rtl="0" algn="l">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Accuracy: 55%</a:t>
            </a:r>
            <a:endParaRPr sz="1700">
              <a:solidFill>
                <a:schemeClr val="dk1"/>
              </a:solidFill>
              <a:latin typeface="Roboto"/>
              <a:ea typeface="Roboto"/>
              <a:cs typeface="Roboto"/>
              <a:sym typeface="Roboto"/>
            </a:endParaRPr>
          </a:p>
          <a:p>
            <a:pPr indent="0" lvl="0" marL="457200" rtl="0" algn="l">
              <a:lnSpc>
                <a:spcPct val="115000"/>
              </a:lnSpc>
              <a:spcBef>
                <a:spcPts val="1600"/>
              </a:spcBef>
              <a:spcAft>
                <a:spcPts val="1600"/>
              </a:spcAft>
              <a:buNone/>
            </a:pPr>
            <a:r>
              <a:t/>
            </a:r>
            <a:endParaRPr sz="1700">
              <a:solidFill>
                <a:schemeClr val="dk1"/>
              </a:solidFill>
              <a:latin typeface="Roboto"/>
              <a:ea typeface="Roboto"/>
              <a:cs typeface="Roboto"/>
              <a:sym typeface="Roboto"/>
            </a:endParaRPr>
          </a:p>
        </p:txBody>
      </p:sp>
      <p:pic>
        <p:nvPicPr>
          <p:cNvPr id="2015" name="Google Shape;2015;p42"/>
          <p:cNvPicPr preferRelativeResize="0"/>
          <p:nvPr/>
        </p:nvPicPr>
        <p:blipFill>
          <a:blip r:embed="rId3">
            <a:alphaModFix/>
          </a:blip>
          <a:stretch>
            <a:fillRect/>
          </a:stretch>
        </p:blipFill>
        <p:spPr>
          <a:xfrm>
            <a:off x="835823" y="2803500"/>
            <a:ext cx="7472350" cy="1952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9" name="Shape 2019"/>
        <p:cNvGrpSpPr/>
        <p:nvPr/>
      </p:nvGrpSpPr>
      <p:grpSpPr>
        <a:xfrm>
          <a:off x="0" y="0"/>
          <a:ext cx="0" cy="0"/>
          <a:chOff x="0" y="0"/>
          <a:chExt cx="0" cy="0"/>
        </a:xfrm>
      </p:grpSpPr>
      <p:sp>
        <p:nvSpPr>
          <p:cNvPr id="2020" name="Google Shape;2020;p43"/>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WORKFLOW</a:t>
            </a:r>
            <a:endParaRPr/>
          </a:p>
        </p:txBody>
      </p:sp>
      <p:sp>
        <p:nvSpPr>
          <p:cNvPr id="2021" name="Google Shape;2021;p43"/>
          <p:cNvSpPr txBox="1"/>
          <p:nvPr/>
        </p:nvSpPr>
        <p:spPr>
          <a:xfrm>
            <a:off x="530700" y="1018350"/>
            <a:ext cx="7983000" cy="4287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700">
                <a:solidFill>
                  <a:schemeClr val="dk2"/>
                </a:solidFill>
                <a:latin typeface="Roboto"/>
                <a:ea typeface="Roboto"/>
                <a:cs typeface="Roboto"/>
                <a:sym typeface="Roboto"/>
              </a:rPr>
              <a:t>5.   Creating the Model</a:t>
            </a:r>
            <a:endParaRPr b="1" sz="1700">
              <a:solidFill>
                <a:schemeClr val="dk2"/>
              </a:solidFill>
              <a:latin typeface="Roboto"/>
              <a:ea typeface="Roboto"/>
              <a:cs typeface="Roboto"/>
              <a:sym typeface="Roboto"/>
            </a:endParaRPr>
          </a:p>
          <a:p>
            <a:pPr indent="0" lvl="0" marL="457200" rtl="0" algn="l">
              <a:lnSpc>
                <a:spcPct val="115000"/>
              </a:lnSpc>
              <a:spcBef>
                <a:spcPts val="1600"/>
              </a:spcBef>
              <a:spcAft>
                <a:spcPts val="0"/>
              </a:spcAft>
              <a:buNone/>
            </a:pPr>
            <a:r>
              <a:rPr b="1" lang="en" sz="2000">
                <a:solidFill>
                  <a:schemeClr val="dk2"/>
                </a:solidFill>
                <a:latin typeface="Roboto"/>
                <a:ea typeface="Roboto"/>
                <a:cs typeface="Roboto"/>
                <a:sym typeface="Roboto"/>
              </a:rPr>
              <a:t>b. SVM Model with iNLTK embeddings</a:t>
            </a:r>
            <a:endParaRPr b="1" sz="2000">
              <a:solidFill>
                <a:schemeClr val="dk2"/>
              </a:solidFill>
              <a:latin typeface="Roboto"/>
              <a:ea typeface="Roboto"/>
              <a:cs typeface="Roboto"/>
              <a:sym typeface="Roboto"/>
            </a:endParaRPr>
          </a:p>
          <a:p>
            <a:pPr indent="-336550" lvl="0" marL="457200" rtl="0" algn="just">
              <a:lnSpc>
                <a:spcPct val="115000"/>
              </a:lnSpc>
              <a:spcBef>
                <a:spcPts val="1600"/>
              </a:spcBef>
              <a:spcAft>
                <a:spcPts val="0"/>
              </a:spcAft>
              <a:buClr>
                <a:schemeClr val="dk1"/>
              </a:buClr>
              <a:buSzPts val="1700"/>
              <a:buFont typeface="Roboto"/>
              <a:buChar char="●"/>
            </a:pPr>
            <a:r>
              <a:rPr lang="en" sz="1700">
                <a:solidFill>
                  <a:schemeClr val="dk1"/>
                </a:solidFill>
                <a:latin typeface="Roboto"/>
                <a:ea typeface="Roboto"/>
                <a:cs typeface="Roboto"/>
                <a:sym typeface="Roboto"/>
              </a:rPr>
              <a:t>We have created SVM model using OneVsRestClassifier from sklearn.multiclass package.</a:t>
            </a:r>
            <a:endParaRPr sz="17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Here, we are comparing each class with other class and predicting the accuracy.</a:t>
            </a:r>
            <a:endParaRPr sz="17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Accuracy of Model 1: 55%, Accuracy of Model 2: 65%</a:t>
            </a:r>
            <a:endParaRPr sz="1700">
              <a:solidFill>
                <a:schemeClr val="dk1"/>
              </a:solidFill>
              <a:latin typeface="Roboto"/>
              <a:ea typeface="Roboto"/>
              <a:cs typeface="Roboto"/>
              <a:sym typeface="Roboto"/>
            </a:endParaRPr>
          </a:p>
          <a:p>
            <a:pPr indent="0" lvl="0" marL="457200" rtl="0" algn="l">
              <a:lnSpc>
                <a:spcPct val="115000"/>
              </a:lnSpc>
              <a:spcBef>
                <a:spcPts val="1600"/>
              </a:spcBef>
              <a:spcAft>
                <a:spcPts val="0"/>
              </a:spcAft>
              <a:buNone/>
            </a:pPr>
            <a:r>
              <a:t/>
            </a:r>
            <a:endParaRPr sz="1700">
              <a:solidFill>
                <a:schemeClr val="dk1"/>
              </a:solidFill>
              <a:latin typeface="Roboto"/>
              <a:ea typeface="Roboto"/>
              <a:cs typeface="Roboto"/>
              <a:sym typeface="Roboto"/>
            </a:endParaRPr>
          </a:p>
          <a:p>
            <a:pPr indent="0" lvl="0" marL="457200" rtl="0" algn="l">
              <a:lnSpc>
                <a:spcPct val="115000"/>
              </a:lnSpc>
              <a:spcBef>
                <a:spcPts val="1600"/>
              </a:spcBef>
              <a:spcAft>
                <a:spcPts val="0"/>
              </a:spcAft>
              <a:buNone/>
            </a:pPr>
            <a:r>
              <a:t/>
            </a:r>
            <a:endParaRPr sz="2000">
              <a:solidFill>
                <a:schemeClr val="dk1"/>
              </a:solidFill>
              <a:latin typeface="Roboto"/>
              <a:ea typeface="Roboto"/>
              <a:cs typeface="Roboto"/>
              <a:sym typeface="Roboto"/>
            </a:endParaRPr>
          </a:p>
          <a:p>
            <a:pPr indent="0" lvl="0" marL="457200" rtl="0" algn="l">
              <a:lnSpc>
                <a:spcPct val="115000"/>
              </a:lnSpc>
              <a:spcBef>
                <a:spcPts val="1600"/>
              </a:spcBef>
              <a:spcAft>
                <a:spcPts val="1600"/>
              </a:spcAft>
              <a:buNone/>
            </a:pPr>
            <a:r>
              <a:t/>
            </a:r>
            <a:endParaRPr sz="1700">
              <a:solidFill>
                <a:schemeClr val="dk1"/>
              </a:solidFill>
              <a:latin typeface="Roboto"/>
              <a:ea typeface="Roboto"/>
              <a:cs typeface="Roboto"/>
              <a:sym typeface="Roboto"/>
            </a:endParaRPr>
          </a:p>
        </p:txBody>
      </p:sp>
      <p:pic>
        <p:nvPicPr>
          <p:cNvPr id="2022" name="Google Shape;2022;p43"/>
          <p:cNvPicPr preferRelativeResize="0"/>
          <p:nvPr/>
        </p:nvPicPr>
        <p:blipFill>
          <a:blip r:embed="rId3">
            <a:alphaModFix/>
          </a:blip>
          <a:stretch>
            <a:fillRect/>
          </a:stretch>
        </p:blipFill>
        <p:spPr>
          <a:xfrm>
            <a:off x="1956074" y="3733950"/>
            <a:ext cx="5034600" cy="1270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6" name="Shape 2026"/>
        <p:cNvGrpSpPr/>
        <p:nvPr/>
      </p:nvGrpSpPr>
      <p:grpSpPr>
        <a:xfrm>
          <a:off x="0" y="0"/>
          <a:ext cx="0" cy="0"/>
          <a:chOff x="0" y="0"/>
          <a:chExt cx="0" cy="0"/>
        </a:xfrm>
      </p:grpSpPr>
      <p:sp>
        <p:nvSpPr>
          <p:cNvPr id="2027" name="Google Shape;2027;p44"/>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WORKFLOW</a:t>
            </a:r>
            <a:endParaRPr/>
          </a:p>
        </p:txBody>
      </p:sp>
      <p:sp>
        <p:nvSpPr>
          <p:cNvPr id="2028" name="Google Shape;2028;p44"/>
          <p:cNvSpPr txBox="1"/>
          <p:nvPr/>
        </p:nvSpPr>
        <p:spPr>
          <a:xfrm>
            <a:off x="530700" y="1018350"/>
            <a:ext cx="7983000" cy="4287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700">
                <a:solidFill>
                  <a:schemeClr val="dk2"/>
                </a:solidFill>
                <a:latin typeface="Roboto"/>
                <a:ea typeface="Roboto"/>
                <a:cs typeface="Roboto"/>
                <a:sym typeface="Roboto"/>
              </a:rPr>
              <a:t>5.   Creating the Model</a:t>
            </a:r>
            <a:endParaRPr b="1" sz="1700">
              <a:solidFill>
                <a:schemeClr val="dk2"/>
              </a:solidFill>
              <a:latin typeface="Roboto"/>
              <a:ea typeface="Roboto"/>
              <a:cs typeface="Roboto"/>
              <a:sym typeface="Roboto"/>
            </a:endParaRPr>
          </a:p>
          <a:p>
            <a:pPr indent="0" lvl="0" marL="457200" rtl="0" algn="l">
              <a:lnSpc>
                <a:spcPct val="115000"/>
              </a:lnSpc>
              <a:spcBef>
                <a:spcPts val="1600"/>
              </a:spcBef>
              <a:spcAft>
                <a:spcPts val="0"/>
              </a:spcAft>
              <a:buNone/>
            </a:pPr>
            <a:r>
              <a:rPr b="1" lang="en" sz="2000">
                <a:solidFill>
                  <a:schemeClr val="dk2"/>
                </a:solidFill>
                <a:latin typeface="Roboto"/>
                <a:ea typeface="Roboto"/>
                <a:cs typeface="Roboto"/>
                <a:sym typeface="Roboto"/>
              </a:rPr>
              <a:t>c</a:t>
            </a:r>
            <a:r>
              <a:rPr b="1" lang="en" sz="2000">
                <a:solidFill>
                  <a:schemeClr val="dk2"/>
                </a:solidFill>
                <a:latin typeface="Roboto"/>
                <a:ea typeface="Roboto"/>
                <a:cs typeface="Roboto"/>
                <a:sym typeface="Roboto"/>
              </a:rPr>
              <a:t>. SVM Model with mBert embeddings</a:t>
            </a:r>
            <a:endParaRPr b="1" sz="2000">
              <a:solidFill>
                <a:schemeClr val="dk2"/>
              </a:solidFill>
              <a:latin typeface="Roboto"/>
              <a:ea typeface="Roboto"/>
              <a:cs typeface="Roboto"/>
              <a:sym typeface="Roboto"/>
            </a:endParaRPr>
          </a:p>
          <a:p>
            <a:pPr indent="-336550" lvl="0" marL="457200" rtl="0" algn="just">
              <a:lnSpc>
                <a:spcPct val="115000"/>
              </a:lnSpc>
              <a:spcBef>
                <a:spcPts val="1600"/>
              </a:spcBef>
              <a:spcAft>
                <a:spcPts val="0"/>
              </a:spcAft>
              <a:buClr>
                <a:schemeClr val="dk1"/>
              </a:buClr>
              <a:buSzPts val="1700"/>
              <a:buFont typeface="Roboto"/>
              <a:buChar char="●"/>
            </a:pPr>
            <a:r>
              <a:rPr lang="en" sz="1700">
                <a:solidFill>
                  <a:schemeClr val="dk1"/>
                </a:solidFill>
                <a:latin typeface="Roboto"/>
                <a:ea typeface="Roboto"/>
                <a:cs typeface="Roboto"/>
                <a:sym typeface="Roboto"/>
              </a:rPr>
              <a:t>We have created SVM⁴ model using OneVsRestClassifier from sklearn.multiclass package.</a:t>
            </a:r>
            <a:endParaRPr sz="17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Here, we are comparing each class with other class and predicting the accuracy </a:t>
            </a:r>
            <a:r>
              <a:rPr lang="en" sz="1700">
                <a:solidFill>
                  <a:schemeClr val="dk1"/>
                </a:solidFill>
                <a:latin typeface="Roboto"/>
                <a:ea typeface="Roboto"/>
                <a:cs typeface="Roboto"/>
                <a:sym typeface="Roboto"/>
              </a:rPr>
              <a:t>using</a:t>
            </a:r>
            <a:r>
              <a:rPr lang="en" sz="1700">
                <a:solidFill>
                  <a:schemeClr val="dk1"/>
                </a:solidFill>
                <a:latin typeface="Roboto"/>
                <a:ea typeface="Roboto"/>
                <a:cs typeface="Roboto"/>
                <a:sym typeface="Roboto"/>
              </a:rPr>
              <a:t> mBert.</a:t>
            </a:r>
            <a:endParaRPr sz="17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Accuracy:  - Model 1: 53% and Model 2: 53%</a:t>
            </a:r>
            <a:endParaRPr sz="1700">
              <a:solidFill>
                <a:schemeClr val="dk1"/>
              </a:solidFill>
              <a:latin typeface="Roboto"/>
              <a:ea typeface="Roboto"/>
              <a:cs typeface="Roboto"/>
              <a:sym typeface="Roboto"/>
            </a:endParaRPr>
          </a:p>
          <a:p>
            <a:pPr indent="0" lvl="0" marL="457200" rtl="0" algn="l">
              <a:lnSpc>
                <a:spcPct val="115000"/>
              </a:lnSpc>
              <a:spcBef>
                <a:spcPts val="1600"/>
              </a:spcBef>
              <a:spcAft>
                <a:spcPts val="0"/>
              </a:spcAft>
              <a:buNone/>
            </a:pPr>
            <a:r>
              <a:t/>
            </a:r>
            <a:endParaRPr sz="1700">
              <a:solidFill>
                <a:schemeClr val="dk1"/>
              </a:solidFill>
              <a:latin typeface="Roboto"/>
              <a:ea typeface="Roboto"/>
              <a:cs typeface="Roboto"/>
              <a:sym typeface="Roboto"/>
            </a:endParaRPr>
          </a:p>
          <a:p>
            <a:pPr indent="0" lvl="0" marL="457200" rtl="0" algn="l">
              <a:lnSpc>
                <a:spcPct val="115000"/>
              </a:lnSpc>
              <a:spcBef>
                <a:spcPts val="1600"/>
              </a:spcBef>
              <a:spcAft>
                <a:spcPts val="0"/>
              </a:spcAft>
              <a:buNone/>
            </a:pPr>
            <a:r>
              <a:t/>
            </a:r>
            <a:endParaRPr sz="2000">
              <a:solidFill>
                <a:schemeClr val="dk1"/>
              </a:solidFill>
              <a:latin typeface="Roboto"/>
              <a:ea typeface="Roboto"/>
              <a:cs typeface="Roboto"/>
              <a:sym typeface="Roboto"/>
            </a:endParaRPr>
          </a:p>
          <a:p>
            <a:pPr indent="0" lvl="0" marL="457200" rtl="0" algn="l">
              <a:lnSpc>
                <a:spcPct val="115000"/>
              </a:lnSpc>
              <a:spcBef>
                <a:spcPts val="1600"/>
              </a:spcBef>
              <a:spcAft>
                <a:spcPts val="1600"/>
              </a:spcAft>
              <a:buNone/>
            </a:pPr>
            <a:r>
              <a:t/>
            </a:r>
            <a:endParaRPr sz="1700">
              <a:solidFill>
                <a:schemeClr val="dk1"/>
              </a:solidFill>
              <a:latin typeface="Roboto"/>
              <a:ea typeface="Roboto"/>
              <a:cs typeface="Roboto"/>
              <a:sym typeface="Roboto"/>
            </a:endParaRPr>
          </a:p>
        </p:txBody>
      </p:sp>
      <p:pic>
        <p:nvPicPr>
          <p:cNvPr id="2029" name="Google Shape;2029;p44"/>
          <p:cNvPicPr preferRelativeResize="0"/>
          <p:nvPr/>
        </p:nvPicPr>
        <p:blipFill>
          <a:blip r:embed="rId3">
            <a:alphaModFix/>
          </a:blip>
          <a:stretch>
            <a:fillRect/>
          </a:stretch>
        </p:blipFill>
        <p:spPr>
          <a:xfrm>
            <a:off x="1963838" y="3714750"/>
            <a:ext cx="5014675" cy="1265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3" name="Shape 2033"/>
        <p:cNvGrpSpPr/>
        <p:nvPr/>
      </p:nvGrpSpPr>
      <p:grpSpPr>
        <a:xfrm>
          <a:off x="0" y="0"/>
          <a:ext cx="0" cy="0"/>
          <a:chOff x="0" y="0"/>
          <a:chExt cx="0" cy="0"/>
        </a:xfrm>
      </p:grpSpPr>
      <p:sp>
        <p:nvSpPr>
          <p:cNvPr id="2034" name="Google Shape;2034;p45"/>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WORKFLOW</a:t>
            </a:r>
            <a:endParaRPr/>
          </a:p>
        </p:txBody>
      </p:sp>
      <p:sp>
        <p:nvSpPr>
          <p:cNvPr id="2035" name="Google Shape;2035;p45"/>
          <p:cNvSpPr txBox="1"/>
          <p:nvPr/>
        </p:nvSpPr>
        <p:spPr>
          <a:xfrm>
            <a:off x="530700" y="1018350"/>
            <a:ext cx="7983000" cy="3986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700">
                <a:solidFill>
                  <a:schemeClr val="dk2"/>
                </a:solidFill>
                <a:latin typeface="Roboto"/>
                <a:ea typeface="Roboto"/>
                <a:cs typeface="Roboto"/>
                <a:sym typeface="Roboto"/>
              </a:rPr>
              <a:t>5.   Creating the Model</a:t>
            </a:r>
            <a:endParaRPr b="1" sz="1700">
              <a:solidFill>
                <a:schemeClr val="dk2"/>
              </a:solidFill>
              <a:latin typeface="Roboto"/>
              <a:ea typeface="Roboto"/>
              <a:cs typeface="Roboto"/>
              <a:sym typeface="Roboto"/>
            </a:endParaRPr>
          </a:p>
          <a:p>
            <a:pPr indent="0" lvl="0" marL="457200" rtl="0" algn="l">
              <a:lnSpc>
                <a:spcPct val="115000"/>
              </a:lnSpc>
              <a:spcBef>
                <a:spcPts val="1600"/>
              </a:spcBef>
              <a:spcAft>
                <a:spcPts val="0"/>
              </a:spcAft>
              <a:buNone/>
            </a:pPr>
            <a:r>
              <a:rPr b="1" lang="en" sz="2000">
                <a:solidFill>
                  <a:schemeClr val="dk2"/>
                </a:solidFill>
                <a:latin typeface="Roboto"/>
                <a:ea typeface="Roboto"/>
                <a:cs typeface="Roboto"/>
                <a:sym typeface="Roboto"/>
              </a:rPr>
              <a:t>d</a:t>
            </a:r>
            <a:r>
              <a:rPr b="1" lang="en" sz="2000">
                <a:solidFill>
                  <a:schemeClr val="dk2"/>
                </a:solidFill>
                <a:latin typeface="Roboto"/>
                <a:ea typeface="Roboto"/>
                <a:cs typeface="Roboto"/>
                <a:sym typeface="Roboto"/>
              </a:rPr>
              <a:t>.</a:t>
            </a:r>
            <a:r>
              <a:rPr b="1" lang="en" sz="2000">
                <a:solidFill>
                  <a:schemeClr val="dk2"/>
                </a:solidFill>
                <a:latin typeface="Roboto"/>
                <a:ea typeface="Roboto"/>
                <a:cs typeface="Roboto"/>
                <a:sym typeface="Roboto"/>
              </a:rPr>
              <a:t> Random Forest Classifier with mBert embeddings</a:t>
            </a:r>
            <a:endParaRPr b="1" sz="2000">
              <a:solidFill>
                <a:schemeClr val="dk2"/>
              </a:solidFill>
              <a:latin typeface="Roboto"/>
              <a:ea typeface="Roboto"/>
              <a:cs typeface="Roboto"/>
              <a:sym typeface="Roboto"/>
            </a:endParaRPr>
          </a:p>
          <a:p>
            <a:pPr indent="-336550" lvl="0" marL="457200" rtl="0" algn="just">
              <a:lnSpc>
                <a:spcPct val="115000"/>
              </a:lnSpc>
              <a:spcBef>
                <a:spcPts val="1600"/>
              </a:spcBef>
              <a:spcAft>
                <a:spcPts val="0"/>
              </a:spcAft>
              <a:buClr>
                <a:schemeClr val="dk1"/>
              </a:buClr>
              <a:buSzPts val="1700"/>
              <a:buFont typeface="Roboto"/>
              <a:buChar char="●"/>
            </a:pPr>
            <a:r>
              <a:rPr lang="en" sz="1700">
                <a:solidFill>
                  <a:schemeClr val="dk1"/>
                </a:solidFill>
                <a:latin typeface="Roboto"/>
                <a:ea typeface="Roboto"/>
                <a:cs typeface="Roboto"/>
                <a:sym typeface="Roboto"/>
              </a:rPr>
              <a:t>We have created Random Forest Classifier⁵ using RandomForestClassifier from sklearn.ensemble</a:t>
            </a:r>
            <a:endParaRPr sz="17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Here, we are using 50 n_estimators to classify.</a:t>
            </a:r>
            <a:endParaRPr sz="17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Accuracy: 45.5%</a:t>
            </a:r>
            <a:endParaRPr sz="1700">
              <a:solidFill>
                <a:schemeClr val="dk1"/>
              </a:solidFill>
              <a:latin typeface="Roboto"/>
              <a:ea typeface="Roboto"/>
              <a:cs typeface="Roboto"/>
              <a:sym typeface="Roboto"/>
            </a:endParaRPr>
          </a:p>
          <a:p>
            <a:pPr indent="0" lvl="0" marL="457200" rtl="0" algn="l">
              <a:lnSpc>
                <a:spcPct val="115000"/>
              </a:lnSpc>
              <a:spcBef>
                <a:spcPts val="1600"/>
              </a:spcBef>
              <a:spcAft>
                <a:spcPts val="0"/>
              </a:spcAft>
              <a:buNone/>
            </a:pPr>
            <a:r>
              <a:t/>
            </a:r>
            <a:endParaRPr sz="1700">
              <a:solidFill>
                <a:schemeClr val="dk1"/>
              </a:solidFill>
              <a:latin typeface="Roboto"/>
              <a:ea typeface="Roboto"/>
              <a:cs typeface="Roboto"/>
              <a:sym typeface="Roboto"/>
            </a:endParaRPr>
          </a:p>
          <a:p>
            <a:pPr indent="0" lvl="0" marL="457200" rtl="0" algn="l">
              <a:lnSpc>
                <a:spcPct val="115000"/>
              </a:lnSpc>
              <a:spcBef>
                <a:spcPts val="1600"/>
              </a:spcBef>
              <a:spcAft>
                <a:spcPts val="0"/>
              </a:spcAft>
              <a:buNone/>
            </a:pPr>
            <a:r>
              <a:t/>
            </a:r>
            <a:endParaRPr sz="2000">
              <a:solidFill>
                <a:schemeClr val="dk1"/>
              </a:solidFill>
              <a:latin typeface="Roboto"/>
              <a:ea typeface="Roboto"/>
              <a:cs typeface="Roboto"/>
              <a:sym typeface="Roboto"/>
            </a:endParaRPr>
          </a:p>
          <a:p>
            <a:pPr indent="0" lvl="0" marL="457200" rtl="0" algn="l">
              <a:lnSpc>
                <a:spcPct val="115000"/>
              </a:lnSpc>
              <a:spcBef>
                <a:spcPts val="1600"/>
              </a:spcBef>
              <a:spcAft>
                <a:spcPts val="1600"/>
              </a:spcAft>
              <a:buNone/>
            </a:pPr>
            <a:r>
              <a:t/>
            </a:r>
            <a:endParaRPr sz="1700">
              <a:solidFill>
                <a:schemeClr val="dk1"/>
              </a:solidFill>
              <a:latin typeface="Roboto"/>
              <a:ea typeface="Roboto"/>
              <a:cs typeface="Roboto"/>
              <a:sym typeface="Roboto"/>
            </a:endParaRPr>
          </a:p>
        </p:txBody>
      </p:sp>
      <p:pic>
        <p:nvPicPr>
          <p:cNvPr id="2036" name="Google Shape;2036;p45"/>
          <p:cNvPicPr preferRelativeResize="0"/>
          <p:nvPr/>
        </p:nvPicPr>
        <p:blipFill rotWithShape="1">
          <a:blip r:embed="rId3">
            <a:alphaModFix/>
          </a:blip>
          <a:srcRect b="0" l="0" r="1117" t="0"/>
          <a:stretch/>
        </p:blipFill>
        <p:spPr>
          <a:xfrm>
            <a:off x="409550" y="3914375"/>
            <a:ext cx="8326225" cy="592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0" name="Shape 2040"/>
        <p:cNvGrpSpPr/>
        <p:nvPr/>
      </p:nvGrpSpPr>
      <p:grpSpPr>
        <a:xfrm>
          <a:off x="0" y="0"/>
          <a:ext cx="0" cy="0"/>
          <a:chOff x="0" y="0"/>
          <a:chExt cx="0" cy="0"/>
        </a:xfrm>
      </p:grpSpPr>
      <p:sp>
        <p:nvSpPr>
          <p:cNvPr id="2041" name="Google Shape;2041;p46"/>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WORKFLOW</a:t>
            </a:r>
            <a:endParaRPr/>
          </a:p>
        </p:txBody>
      </p:sp>
      <p:sp>
        <p:nvSpPr>
          <p:cNvPr id="2042" name="Google Shape;2042;p46"/>
          <p:cNvSpPr txBox="1"/>
          <p:nvPr/>
        </p:nvSpPr>
        <p:spPr>
          <a:xfrm>
            <a:off x="530700" y="1018350"/>
            <a:ext cx="7983000" cy="3331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700">
                <a:solidFill>
                  <a:schemeClr val="dk2"/>
                </a:solidFill>
                <a:latin typeface="Roboto"/>
                <a:ea typeface="Roboto"/>
                <a:cs typeface="Roboto"/>
                <a:sym typeface="Roboto"/>
              </a:rPr>
              <a:t>6</a:t>
            </a:r>
            <a:r>
              <a:rPr b="1" lang="en" sz="1700">
                <a:solidFill>
                  <a:schemeClr val="dk2"/>
                </a:solidFill>
                <a:latin typeface="Roboto"/>
                <a:ea typeface="Roboto"/>
                <a:cs typeface="Roboto"/>
                <a:sym typeface="Roboto"/>
              </a:rPr>
              <a:t>.   Prediction and Accuracy</a:t>
            </a:r>
            <a:endParaRPr b="1" sz="1700">
              <a:solidFill>
                <a:schemeClr val="dk2"/>
              </a:solidFill>
              <a:latin typeface="Roboto"/>
              <a:ea typeface="Roboto"/>
              <a:cs typeface="Roboto"/>
              <a:sym typeface="Roboto"/>
            </a:endParaRPr>
          </a:p>
          <a:p>
            <a:pPr indent="-336550" lvl="0" marL="457200" rtl="0" algn="just">
              <a:lnSpc>
                <a:spcPct val="115000"/>
              </a:lnSpc>
              <a:spcBef>
                <a:spcPts val="1600"/>
              </a:spcBef>
              <a:spcAft>
                <a:spcPts val="0"/>
              </a:spcAft>
              <a:buClr>
                <a:schemeClr val="dk1"/>
              </a:buClr>
              <a:buSzPts val="1700"/>
              <a:buFont typeface="Roboto"/>
              <a:buChar char="●"/>
            </a:pPr>
            <a:r>
              <a:rPr lang="en" sz="1700">
                <a:solidFill>
                  <a:schemeClr val="dk1"/>
                </a:solidFill>
                <a:latin typeface="Roboto"/>
                <a:ea typeface="Roboto"/>
                <a:cs typeface="Roboto"/>
                <a:sym typeface="Roboto"/>
              </a:rPr>
              <a:t>After creation of the model, we performed prediction over the test data.</a:t>
            </a:r>
            <a:endParaRPr sz="17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We got an accuracy of 51.7% for model 1 and 65.9% for model 2.</a:t>
            </a:r>
            <a:endParaRPr sz="1700">
              <a:solidFill>
                <a:schemeClr val="dk1"/>
              </a:solidFill>
              <a:latin typeface="Roboto"/>
              <a:ea typeface="Roboto"/>
              <a:cs typeface="Roboto"/>
              <a:sym typeface="Roboto"/>
            </a:endParaRPr>
          </a:p>
          <a:p>
            <a:pPr indent="0" lvl="0" marL="914400" rtl="0" algn="just">
              <a:lnSpc>
                <a:spcPct val="115000"/>
              </a:lnSpc>
              <a:spcBef>
                <a:spcPts val="1600"/>
              </a:spcBef>
              <a:spcAft>
                <a:spcPts val="0"/>
              </a:spcAft>
              <a:buNone/>
            </a:pPr>
            <a:r>
              <a:t/>
            </a:r>
            <a:endParaRPr sz="1700">
              <a:solidFill>
                <a:schemeClr val="dk1"/>
              </a:solidFill>
              <a:latin typeface="Roboto"/>
              <a:ea typeface="Roboto"/>
              <a:cs typeface="Roboto"/>
              <a:sym typeface="Roboto"/>
            </a:endParaRPr>
          </a:p>
          <a:p>
            <a:pPr indent="0" lvl="0" marL="457200" rtl="0" algn="l">
              <a:lnSpc>
                <a:spcPct val="115000"/>
              </a:lnSpc>
              <a:spcBef>
                <a:spcPts val="1600"/>
              </a:spcBef>
              <a:spcAft>
                <a:spcPts val="0"/>
              </a:spcAft>
              <a:buNone/>
            </a:pPr>
            <a:r>
              <a:t/>
            </a:r>
            <a:endParaRPr sz="1700">
              <a:solidFill>
                <a:schemeClr val="dk1"/>
              </a:solidFill>
              <a:latin typeface="Roboto"/>
              <a:ea typeface="Roboto"/>
              <a:cs typeface="Roboto"/>
              <a:sym typeface="Roboto"/>
            </a:endParaRPr>
          </a:p>
          <a:p>
            <a:pPr indent="0" lvl="0" marL="457200" rtl="0" algn="l">
              <a:lnSpc>
                <a:spcPct val="115000"/>
              </a:lnSpc>
              <a:spcBef>
                <a:spcPts val="1600"/>
              </a:spcBef>
              <a:spcAft>
                <a:spcPts val="0"/>
              </a:spcAft>
              <a:buNone/>
            </a:pPr>
            <a:r>
              <a:t/>
            </a:r>
            <a:endParaRPr sz="2000">
              <a:solidFill>
                <a:schemeClr val="dk1"/>
              </a:solidFill>
              <a:latin typeface="Roboto"/>
              <a:ea typeface="Roboto"/>
              <a:cs typeface="Roboto"/>
              <a:sym typeface="Roboto"/>
            </a:endParaRPr>
          </a:p>
          <a:p>
            <a:pPr indent="0" lvl="0" marL="457200" rtl="0" algn="l">
              <a:lnSpc>
                <a:spcPct val="115000"/>
              </a:lnSpc>
              <a:spcBef>
                <a:spcPts val="1600"/>
              </a:spcBef>
              <a:spcAft>
                <a:spcPts val="1600"/>
              </a:spcAft>
              <a:buNone/>
            </a:pPr>
            <a:r>
              <a:t/>
            </a:r>
            <a:endParaRPr sz="1700">
              <a:solidFill>
                <a:schemeClr val="dk1"/>
              </a:solidFill>
              <a:latin typeface="Roboto"/>
              <a:ea typeface="Roboto"/>
              <a:cs typeface="Roboto"/>
              <a:sym typeface="Roboto"/>
            </a:endParaRPr>
          </a:p>
        </p:txBody>
      </p:sp>
      <p:pic>
        <p:nvPicPr>
          <p:cNvPr id="2043" name="Google Shape;2043;p46"/>
          <p:cNvPicPr preferRelativeResize="0"/>
          <p:nvPr/>
        </p:nvPicPr>
        <p:blipFill>
          <a:blip r:embed="rId3">
            <a:alphaModFix/>
          </a:blip>
          <a:stretch>
            <a:fillRect/>
          </a:stretch>
        </p:blipFill>
        <p:spPr>
          <a:xfrm>
            <a:off x="1732738" y="3054150"/>
            <a:ext cx="5578924" cy="660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7" name="Shape 2047"/>
        <p:cNvGrpSpPr/>
        <p:nvPr/>
      </p:nvGrpSpPr>
      <p:grpSpPr>
        <a:xfrm>
          <a:off x="0" y="0"/>
          <a:ext cx="0" cy="0"/>
          <a:chOff x="0" y="0"/>
          <a:chExt cx="0" cy="0"/>
        </a:xfrm>
      </p:grpSpPr>
      <p:sp>
        <p:nvSpPr>
          <p:cNvPr id="2048" name="Google Shape;2048;p47"/>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Problem</a:t>
            </a:r>
            <a:r>
              <a:rPr lang="en"/>
              <a:t> faced and solutions</a:t>
            </a:r>
            <a:endParaRPr/>
          </a:p>
        </p:txBody>
      </p:sp>
      <p:sp>
        <p:nvSpPr>
          <p:cNvPr id="2049" name="Google Shape;2049;p47"/>
          <p:cNvSpPr txBox="1"/>
          <p:nvPr/>
        </p:nvSpPr>
        <p:spPr>
          <a:xfrm>
            <a:off x="580500" y="1039775"/>
            <a:ext cx="7983000" cy="3978900"/>
          </a:xfrm>
          <a:prstGeom prst="rect">
            <a:avLst/>
          </a:prstGeom>
          <a:noFill/>
          <a:ln>
            <a:noFill/>
          </a:ln>
        </p:spPr>
        <p:txBody>
          <a:bodyPr anchorCtr="0" anchor="t" bIns="91425" lIns="91425" spcFirstLastPara="1" rIns="91425" wrap="square" tIns="91425">
            <a:spAutoFit/>
          </a:bodyPr>
          <a:lstStyle/>
          <a:p>
            <a:pPr indent="-336550" lvl="0" marL="457200" rtl="0" algn="just">
              <a:lnSpc>
                <a:spcPct val="150000"/>
              </a:lnSpc>
              <a:spcBef>
                <a:spcPts val="0"/>
              </a:spcBef>
              <a:spcAft>
                <a:spcPts val="0"/>
              </a:spcAft>
              <a:buClr>
                <a:schemeClr val="dk2"/>
              </a:buClr>
              <a:buSzPts val="1700"/>
              <a:buFont typeface="Roboto"/>
              <a:buChar char="➢"/>
            </a:pPr>
            <a:r>
              <a:rPr lang="en" sz="1700">
                <a:solidFill>
                  <a:schemeClr val="dk1"/>
                </a:solidFill>
                <a:latin typeface="Roboto"/>
                <a:ea typeface="Roboto"/>
                <a:cs typeface="Roboto"/>
                <a:sym typeface="Roboto"/>
              </a:rPr>
              <a:t>Our dataset was not primarily only in Kannada but mixed. </a:t>
            </a:r>
            <a:endParaRPr sz="1700">
              <a:solidFill>
                <a:schemeClr val="dk1"/>
              </a:solidFill>
              <a:latin typeface="Roboto"/>
              <a:ea typeface="Roboto"/>
              <a:cs typeface="Roboto"/>
              <a:sym typeface="Roboto"/>
            </a:endParaRPr>
          </a:p>
          <a:p>
            <a:pPr indent="-336550" lvl="1" marL="914400" rtl="0" algn="just">
              <a:lnSpc>
                <a:spcPct val="150000"/>
              </a:lnSpc>
              <a:spcBef>
                <a:spcPts val="0"/>
              </a:spcBef>
              <a:spcAft>
                <a:spcPts val="0"/>
              </a:spcAft>
              <a:buClr>
                <a:schemeClr val="dk2"/>
              </a:buClr>
              <a:buSzPts val="1700"/>
              <a:buFont typeface="Roboto"/>
              <a:buChar char="○"/>
            </a:pPr>
            <a:r>
              <a:rPr lang="en" sz="1700">
                <a:solidFill>
                  <a:schemeClr val="dk1"/>
                </a:solidFill>
                <a:latin typeface="Roboto"/>
                <a:ea typeface="Roboto"/>
                <a:cs typeface="Roboto"/>
                <a:sym typeface="Roboto"/>
              </a:rPr>
              <a:t> So we translated the comments to Kannada.</a:t>
            </a:r>
            <a:endParaRPr sz="1700">
              <a:solidFill>
                <a:schemeClr val="dk1"/>
              </a:solidFill>
              <a:latin typeface="Roboto"/>
              <a:ea typeface="Roboto"/>
              <a:cs typeface="Roboto"/>
              <a:sym typeface="Roboto"/>
            </a:endParaRPr>
          </a:p>
          <a:p>
            <a:pPr indent="-336550" lvl="0" marL="457200" rtl="0" algn="just">
              <a:lnSpc>
                <a:spcPct val="150000"/>
              </a:lnSpc>
              <a:spcBef>
                <a:spcPts val="0"/>
              </a:spcBef>
              <a:spcAft>
                <a:spcPts val="0"/>
              </a:spcAft>
              <a:buClr>
                <a:schemeClr val="dk2"/>
              </a:buClr>
              <a:buSzPts val="1700"/>
              <a:buFont typeface="Roboto"/>
              <a:buChar char="➢"/>
            </a:pPr>
            <a:r>
              <a:rPr lang="en" sz="1700">
                <a:solidFill>
                  <a:schemeClr val="dk1"/>
                </a:solidFill>
                <a:latin typeface="Roboto"/>
                <a:ea typeface="Roboto"/>
                <a:cs typeface="Roboto"/>
                <a:sym typeface="Roboto"/>
              </a:rPr>
              <a:t>While using the Google Trans API to translate the comments into Kannada, there was a limit to </a:t>
            </a:r>
            <a:r>
              <a:rPr lang="en" sz="1700">
                <a:solidFill>
                  <a:schemeClr val="dk1"/>
                </a:solidFill>
                <a:latin typeface="Roboto"/>
                <a:ea typeface="Roboto"/>
                <a:cs typeface="Roboto"/>
                <a:sym typeface="Roboto"/>
              </a:rPr>
              <a:t>how many translations the API endpoint could make. </a:t>
            </a:r>
            <a:endParaRPr sz="1700">
              <a:solidFill>
                <a:schemeClr val="dk1"/>
              </a:solidFill>
              <a:latin typeface="Roboto"/>
              <a:ea typeface="Roboto"/>
              <a:cs typeface="Roboto"/>
              <a:sym typeface="Roboto"/>
            </a:endParaRPr>
          </a:p>
          <a:p>
            <a:pPr indent="-336550" lvl="1" marL="914400" rtl="0" algn="just">
              <a:lnSpc>
                <a:spcPct val="150000"/>
              </a:lnSpc>
              <a:spcBef>
                <a:spcPts val="0"/>
              </a:spcBef>
              <a:spcAft>
                <a:spcPts val="0"/>
              </a:spcAft>
              <a:buClr>
                <a:schemeClr val="dk2"/>
              </a:buClr>
              <a:buSzPts val="1700"/>
              <a:buFont typeface="Roboto"/>
              <a:buChar char="○"/>
            </a:pPr>
            <a:r>
              <a:rPr lang="en" sz="1700">
                <a:solidFill>
                  <a:schemeClr val="dk1"/>
                </a:solidFill>
                <a:latin typeface="Roboto"/>
                <a:ea typeface="Roboto"/>
                <a:cs typeface="Roboto"/>
                <a:sym typeface="Roboto"/>
              </a:rPr>
              <a:t>So the entire dataset was not getting translated. We used MS Excel to overcome this problem using the formula.</a:t>
            </a:r>
            <a:endParaRPr sz="1700">
              <a:solidFill>
                <a:schemeClr val="dk1"/>
              </a:solidFill>
              <a:latin typeface="Roboto"/>
              <a:ea typeface="Roboto"/>
              <a:cs typeface="Roboto"/>
              <a:sym typeface="Roboto"/>
            </a:endParaRPr>
          </a:p>
          <a:p>
            <a:pPr indent="-336550" lvl="0" marL="457200" rtl="0" algn="just">
              <a:lnSpc>
                <a:spcPct val="150000"/>
              </a:lnSpc>
              <a:spcBef>
                <a:spcPts val="0"/>
              </a:spcBef>
              <a:spcAft>
                <a:spcPts val="0"/>
              </a:spcAft>
              <a:buClr>
                <a:schemeClr val="dk2"/>
              </a:buClr>
              <a:buSzPts val="1700"/>
              <a:buFont typeface="Roboto"/>
              <a:buChar char="➢"/>
            </a:pPr>
            <a:r>
              <a:rPr lang="en" sz="1700">
                <a:solidFill>
                  <a:schemeClr val="dk1"/>
                </a:solidFill>
                <a:latin typeface="Roboto"/>
                <a:ea typeface="Roboto"/>
                <a:cs typeface="Roboto"/>
                <a:sym typeface="Roboto"/>
              </a:rPr>
              <a:t>While getting the embeddings using iNLTK, the RAM was getting exhausted. </a:t>
            </a:r>
            <a:endParaRPr sz="1700">
              <a:solidFill>
                <a:schemeClr val="dk1"/>
              </a:solidFill>
              <a:latin typeface="Roboto"/>
              <a:ea typeface="Roboto"/>
              <a:cs typeface="Roboto"/>
              <a:sym typeface="Roboto"/>
            </a:endParaRPr>
          </a:p>
          <a:p>
            <a:pPr indent="-336550" lvl="1" marL="914400" rtl="0" algn="just">
              <a:lnSpc>
                <a:spcPct val="150000"/>
              </a:lnSpc>
              <a:spcBef>
                <a:spcPts val="0"/>
              </a:spcBef>
              <a:spcAft>
                <a:spcPts val="0"/>
              </a:spcAft>
              <a:buClr>
                <a:schemeClr val="dk2"/>
              </a:buClr>
              <a:buSzPts val="1700"/>
              <a:buFont typeface="Roboto"/>
              <a:buChar char="○"/>
            </a:pPr>
            <a:r>
              <a:rPr lang="en" sz="1700">
                <a:solidFill>
                  <a:schemeClr val="dk1"/>
                </a:solidFill>
                <a:latin typeface="Roboto"/>
                <a:ea typeface="Roboto"/>
                <a:cs typeface="Roboto"/>
                <a:sym typeface="Roboto"/>
              </a:rPr>
              <a:t>So we divided the dataset into batches of 250 data points and ran it for 20 times to get the embeddings. Simultaneously, we stored the embeddings in the dataset.</a:t>
            </a:r>
            <a:endParaRPr sz="170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3" name="Shape 2053"/>
        <p:cNvGrpSpPr/>
        <p:nvPr/>
      </p:nvGrpSpPr>
      <p:grpSpPr>
        <a:xfrm>
          <a:off x="0" y="0"/>
          <a:ext cx="0" cy="0"/>
          <a:chOff x="0" y="0"/>
          <a:chExt cx="0" cy="0"/>
        </a:xfrm>
      </p:grpSpPr>
      <p:sp>
        <p:nvSpPr>
          <p:cNvPr id="2054" name="Google Shape;2054;p48"/>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Problem faced and solutions</a:t>
            </a:r>
            <a:endParaRPr/>
          </a:p>
        </p:txBody>
      </p:sp>
      <p:sp>
        <p:nvSpPr>
          <p:cNvPr id="2055" name="Google Shape;2055;p48"/>
          <p:cNvSpPr txBox="1"/>
          <p:nvPr/>
        </p:nvSpPr>
        <p:spPr>
          <a:xfrm>
            <a:off x="530700" y="1018350"/>
            <a:ext cx="7983000" cy="3958500"/>
          </a:xfrm>
          <a:prstGeom prst="rect">
            <a:avLst/>
          </a:prstGeom>
          <a:noFill/>
          <a:ln>
            <a:noFill/>
          </a:ln>
        </p:spPr>
        <p:txBody>
          <a:bodyPr anchorCtr="0" anchor="t" bIns="91425" lIns="91425" spcFirstLastPara="1" rIns="91425" wrap="square" tIns="91425">
            <a:spAutoFit/>
          </a:bodyPr>
          <a:lstStyle/>
          <a:p>
            <a:pPr indent="-336550" lvl="0" marL="457200" rtl="0" algn="just">
              <a:lnSpc>
                <a:spcPct val="150000"/>
              </a:lnSpc>
              <a:spcBef>
                <a:spcPts val="0"/>
              </a:spcBef>
              <a:spcAft>
                <a:spcPts val="0"/>
              </a:spcAft>
              <a:buClr>
                <a:schemeClr val="dk2"/>
              </a:buClr>
              <a:buSzPts val="1700"/>
              <a:buFont typeface="Roboto"/>
              <a:buChar char="➢"/>
            </a:pPr>
            <a:r>
              <a:rPr lang="en" sz="1700">
                <a:solidFill>
                  <a:schemeClr val="dk1"/>
                </a:solidFill>
                <a:latin typeface="Roboto"/>
                <a:ea typeface="Roboto"/>
                <a:cs typeface="Roboto"/>
                <a:sym typeface="Roboto"/>
              </a:rPr>
              <a:t>W</a:t>
            </a:r>
            <a:r>
              <a:rPr lang="en" sz="1700">
                <a:solidFill>
                  <a:schemeClr val="dk1"/>
                </a:solidFill>
                <a:latin typeface="Roboto"/>
                <a:ea typeface="Roboto"/>
                <a:cs typeface="Roboto"/>
                <a:sym typeface="Roboto"/>
              </a:rPr>
              <a:t>hile extracting the embedding we were unable to do it because embeddings were saved in string format. </a:t>
            </a:r>
            <a:endParaRPr sz="1700">
              <a:solidFill>
                <a:schemeClr val="dk1"/>
              </a:solidFill>
              <a:latin typeface="Roboto"/>
              <a:ea typeface="Roboto"/>
              <a:cs typeface="Roboto"/>
              <a:sym typeface="Roboto"/>
            </a:endParaRPr>
          </a:p>
          <a:p>
            <a:pPr indent="-336550" lvl="1" marL="914400" rtl="0" algn="just">
              <a:lnSpc>
                <a:spcPct val="150000"/>
              </a:lnSpc>
              <a:spcBef>
                <a:spcPts val="0"/>
              </a:spcBef>
              <a:spcAft>
                <a:spcPts val="0"/>
              </a:spcAft>
              <a:buClr>
                <a:schemeClr val="dk2"/>
              </a:buClr>
              <a:buSzPts val="1700"/>
              <a:buFont typeface="Roboto"/>
              <a:buChar char="○"/>
            </a:pPr>
            <a:r>
              <a:rPr lang="en" sz="1700">
                <a:solidFill>
                  <a:schemeClr val="dk1"/>
                </a:solidFill>
                <a:latin typeface="Roboto"/>
                <a:ea typeface="Roboto"/>
                <a:cs typeface="Roboto"/>
                <a:sym typeface="Roboto"/>
              </a:rPr>
              <a:t>We saved in a numpy array and stored it in .npy file.</a:t>
            </a:r>
            <a:endParaRPr sz="1700">
              <a:solidFill>
                <a:schemeClr val="dk1"/>
              </a:solidFill>
              <a:latin typeface="Roboto"/>
              <a:ea typeface="Roboto"/>
              <a:cs typeface="Roboto"/>
              <a:sym typeface="Roboto"/>
            </a:endParaRPr>
          </a:p>
          <a:p>
            <a:pPr indent="-336550" lvl="0" marL="457200" rtl="0" algn="just">
              <a:lnSpc>
                <a:spcPct val="150000"/>
              </a:lnSpc>
              <a:spcBef>
                <a:spcPts val="0"/>
              </a:spcBef>
              <a:spcAft>
                <a:spcPts val="0"/>
              </a:spcAft>
              <a:buClr>
                <a:schemeClr val="dk2"/>
              </a:buClr>
              <a:buSzPts val="1700"/>
              <a:buFont typeface="Roboto"/>
              <a:buChar char="➢"/>
            </a:pPr>
            <a:r>
              <a:rPr lang="en" sz="1700">
                <a:solidFill>
                  <a:schemeClr val="dk1"/>
                </a:solidFill>
                <a:latin typeface="Roboto"/>
                <a:ea typeface="Roboto"/>
                <a:cs typeface="Roboto"/>
                <a:sym typeface="Roboto"/>
              </a:rPr>
              <a:t>We tried to </a:t>
            </a:r>
            <a:r>
              <a:rPr lang="en" sz="1700">
                <a:solidFill>
                  <a:schemeClr val="dk1"/>
                </a:solidFill>
                <a:latin typeface="Roboto"/>
                <a:ea typeface="Roboto"/>
                <a:cs typeface="Roboto"/>
                <a:sym typeface="Roboto"/>
              </a:rPr>
              <a:t>implement</a:t>
            </a:r>
            <a:r>
              <a:rPr lang="en" sz="1700">
                <a:solidFill>
                  <a:schemeClr val="dk1"/>
                </a:solidFill>
                <a:latin typeface="Roboto"/>
                <a:ea typeface="Roboto"/>
                <a:cs typeface="Roboto"/>
                <a:sym typeface="Roboto"/>
              </a:rPr>
              <a:t> Bi-LSTM model, due to inconsistency of labels in the dataset, the model was classifying only one class in both the labels, i.e, sent and off. </a:t>
            </a:r>
            <a:endParaRPr sz="1700">
              <a:solidFill>
                <a:schemeClr val="dk1"/>
              </a:solidFill>
              <a:latin typeface="Roboto"/>
              <a:ea typeface="Roboto"/>
              <a:cs typeface="Roboto"/>
              <a:sym typeface="Roboto"/>
            </a:endParaRPr>
          </a:p>
          <a:p>
            <a:pPr indent="-336550" lvl="1" marL="914400" rtl="0" algn="just">
              <a:lnSpc>
                <a:spcPct val="150000"/>
              </a:lnSpc>
              <a:spcBef>
                <a:spcPts val="0"/>
              </a:spcBef>
              <a:spcAft>
                <a:spcPts val="0"/>
              </a:spcAft>
              <a:buClr>
                <a:schemeClr val="dk2"/>
              </a:buClr>
              <a:buSzPts val="1700"/>
              <a:buFont typeface="Roboto"/>
              <a:buChar char="○"/>
            </a:pPr>
            <a:r>
              <a:rPr lang="en" sz="1700">
                <a:solidFill>
                  <a:schemeClr val="dk1"/>
                </a:solidFill>
                <a:latin typeface="Roboto"/>
                <a:ea typeface="Roboto"/>
                <a:cs typeface="Roboto"/>
                <a:sym typeface="Roboto"/>
              </a:rPr>
              <a:t>Therefore, we tried SVM model to classify.</a:t>
            </a:r>
            <a:endParaRPr sz="1700">
              <a:solidFill>
                <a:schemeClr val="dk1"/>
              </a:solidFill>
              <a:latin typeface="Roboto"/>
              <a:ea typeface="Roboto"/>
              <a:cs typeface="Roboto"/>
              <a:sym typeface="Roboto"/>
            </a:endParaRPr>
          </a:p>
          <a:p>
            <a:pPr indent="0" lvl="0" marL="457200" rtl="0" algn="just">
              <a:lnSpc>
                <a:spcPct val="115000"/>
              </a:lnSpc>
              <a:spcBef>
                <a:spcPts val="1600"/>
              </a:spcBef>
              <a:spcAft>
                <a:spcPts val="0"/>
              </a:spcAft>
              <a:buNone/>
            </a:pPr>
            <a:r>
              <a:t/>
            </a:r>
            <a:endParaRPr sz="2000">
              <a:solidFill>
                <a:schemeClr val="dk1"/>
              </a:solidFill>
              <a:latin typeface="Roboto"/>
              <a:ea typeface="Roboto"/>
              <a:cs typeface="Roboto"/>
              <a:sym typeface="Roboto"/>
            </a:endParaRPr>
          </a:p>
          <a:p>
            <a:pPr indent="0" lvl="0" marL="457200" rtl="0" algn="l">
              <a:lnSpc>
                <a:spcPct val="115000"/>
              </a:lnSpc>
              <a:spcBef>
                <a:spcPts val="1600"/>
              </a:spcBef>
              <a:spcAft>
                <a:spcPts val="1600"/>
              </a:spcAft>
              <a:buNone/>
            </a:pPr>
            <a:r>
              <a:rPr lang="en" sz="1700">
                <a:solidFill>
                  <a:schemeClr val="dk1"/>
                </a:solidFill>
                <a:latin typeface="Roboto"/>
                <a:ea typeface="Roboto"/>
                <a:cs typeface="Roboto"/>
                <a:sym typeface="Roboto"/>
              </a:rPr>
              <a:t> </a:t>
            </a:r>
            <a:endParaRPr sz="170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9" name="Shape 2059"/>
        <p:cNvGrpSpPr/>
        <p:nvPr/>
      </p:nvGrpSpPr>
      <p:grpSpPr>
        <a:xfrm>
          <a:off x="0" y="0"/>
          <a:ext cx="0" cy="0"/>
          <a:chOff x="0" y="0"/>
          <a:chExt cx="0" cy="0"/>
        </a:xfrm>
      </p:grpSpPr>
      <p:sp>
        <p:nvSpPr>
          <p:cNvPr id="2060" name="Google Shape;2060;p49"/>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Constraint</a:t>
            </a:r>
            <a:endParaRPr/>
          </a:p>
        </p:txBody>
      </p:sp>
      <p:sp>
        <p:nvSpPr>
          <p:cNvPr id="2061" name="Google Shape;2061;p49"/>
          <p:cNvSpPr txBox="1"/>
          <p:nvPr/>
        </p:nvSpPr>
        <p:spPr>
          <a:xfrm>
            <a:off x="530700" y="1204250"/>
            <a:ext cx="8082600" cy="780300"/>
          </a:xfrm>
          <a:prstGeom prst="rect">
            <a:avLst/>
          </a:prstGeom>
          <a:noFill/>
          <a:ln>
            <a:noFill/>
          </a:ln>
        </p:spPr>
        <p:txBody>
          <a:bodyPr anchorCtr="0" anchor="t" bIns="91425" lIns="91425" spcFirstLastPara="1" rIns="91425" wrap="square" tIns="91425">
            <a:spAutoFit/>
          </a:bodyPr>
          <a:lstStyle/>
          <a:p>
            <a:pPr indent="-336550" lvl="0" marL="457200" rtl="0" algn="just">
              <a:lnSpc>
                <a:spcPct val="115000"/>
              </a:lnSpc>
              <a:spcBef>
                <a:spcPts val="0"/>
              </a:spcBef>
              <a:spcAft>
                <a:spcPts val="0"/>
              </a:spcAft>
              <a:buClr>
                <a:schemeClr val="dk2"/>
              </a:buClr>
              <a:buSzPts val="1700"/>
              <a:buFont typeface="Roboto"/>
              <a:buAutoNum type="arabicPeriod"/>
            </a:pPr>
            <a:r>
              <a:rPr lang="en" sz="1800">
                <a:solidFill>
                  <a:schemeClr val="dk1"/>
                </a:solidFill>
                <a:latin typeface="Roboto"/>
                <a:ea typeface="Roboto"/>
                <a:cs typeface="Roboto"/>
                <a:sym typeface="Roboto"/>
              </a:rPr>
              <a:t>Due to unavailability of computing resources, we could only do it for Kannada language.</a:t>
            </a:r>
            <a:endParaRPr sz="180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5" name="Shape 2065"/>
        <p:cNvGrpSpPr/>
        <p:nvPr/>
      </p:nvGrpSpPr>
      <p:grpSpPr>
        <a:xfrm>
          <a:off x="0" y="0"/>
          <a:ext cx="0" cy="0"/>
          <a:chOff x="0" y="0"/>
          <a:chExt cx="0" cy="0"/>
        </a:xfrm>
      </p:grpSpPr>
      <p:sp>
        <p:nvSpPr>
          <p:cNvPr id="2066" name="Google Shape;2066;p50"/>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a:t>
            </a:r>
            <a:endParaRPr>
              <a:solidFill>
                <a:schemeClr val="accent1"/>
              </a:solidFill>
            </a:endParaRPr>
          </a:p>
        </p:txBody>
      </p:sp>
      <p:sp>
        <p:nvSpPr>
          <p:cNvPr id="2067" name="Google Shape;2067;p50"/>
          <p:cNvSpPr txBox="1"/>
          <p:nvPr/>
        </p:nvSpPr>
        <p:spPr>
          <a:xfrm>
            <a:off x="1730294" y="1320625"/>
            <a:ext cx="806400" cy="299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2000">
              <a:solidFill>
                <a:schemeClr val="dk2"/>
              </a:solidFill>
              <a:latin typeface="Bebas Neue"/>
              <a:ea typeface="Bebas Neue"/>
              <a:cs typeface="Bebas Neue"/>
              <a:sym typeface="Bebas Neue"/>
            </a:endParaRPr>
          </a:p>
        </p:txBody>
      </p:sp>
      <p:pic>
        <p:nvPicPr>
          <p:cNvPr id="2068" name="Google Shape;2068;p50"/>
          <p:cNvPicPr preferRelativeResize="0"/>
          <p:nvPr/>
        </p:nvPicPr>
        <p:blipFill>
          <a:blip r:embed="rId3">
            <a:alphaModFix/>
          </a:blip>
          <a:stretch>
            <a:fillRect/>
          </a:stretch>
        </p:blipFill>
        <p:spPr>
          <a:xfrm>
            <a:off x="1532325" y="1117500"/>
            <a:ext cx="6037149" cy="3732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0" name="Shape 1880"/>
        <p:cNvGrpSpPr/>
        <p:nvPr/>
      </p:nvGrpSpPr>
      <p:grpSpPr>
        <a:xfrm>
          <a:off x="0" y="0"/>
          <a:ext cx="0" cy="0"/>
          <a:chOff x="0" y="0"/>
          <a:chExt cx="0" cy="0"/>
        </a:xfrm>
      </p:grpSpPr>
      <p:sp>
        <p:nvSpPr>
          <p:cNvPr id="1881" name="Google Shape;1881;p24"/>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Problem staTEMENT</a:t>
            </a:r>
            <a:endParaRPr/>
          </a:p>
        </p:txBody>
      </p:sp>
      <p:sp>
        <p:nvSpPr>
          <p:cNvPr id="1882" name="Google Shape;1882;p24"/>
          <p:cNvSpPr txBox="1"/>
          <p:nvPr/>
        </p:nvSpPr>
        <p:spPr>
          <a:xfrm>
            <a:off x="520475" y="1020550"/>
            <a:ext cx="8082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457200" rtl="0" algn="just">
              <a:spcBef>
                <a:spcPts val="0"/>
              </a:spcBef>
              <a:spcAft>
                <a:spcPts val="0"/>
              </a:spcAft>
              <a:buNone/>
            </a:pPr>
            <a:r>
              <a:rPr lang="en" sz="1800">
                <a:solidFill>
                  <a:schemeClr val="dk1"/>
                </a:solidFill>
                <a:latin typeface="Roboto"/>
                <a:ea typeface="Roboto"/>
                <a:cs typeface="Roboto"/>
                <a:sym typeface="Roboto"/>
              </a:rPr>
              <a:t>The goal of this project is to perform Sentiment Analysis and identify offensiveness in code-mixed social media comments (youtube) for Dravidian languages (Kannada, Malayalam and Tamil).</a:t>
            </a:r>
            <a:endParaRPr sz="1800">
              <a:solidFill>
                <a:schemeClr val="dk1"/>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2" name="Shape 2072"/>
        <p:cNvGrpSpPr/>
        <p:nvPr/>
      </p:nvGrpSpPr>
      <p:grpSpPr>
        <a:xfrm>
          <a:off x="0" y="0"/>
          <a:ext cx="0" cy="0"/>
          <a:chOff x="0" y="0"/>
          <a:chExt cx="0" cy="0"/>
        </a:xfrm>
      </p:grpSpPr>
      <p:sp>
        <p:nvSpPr>
          <p:cNvPr id="2073" name="Google Shape;2073;p51"/>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a:t>
            </a:r>
            <a:endParaRPr/>
          </a:p>
        </p:txBody>
      </p:sp>
      <p:graphicFrame>
        <p:nvGraphicFramePr>
          <p:cNvPr id="2074" name="Google Shape;2074;p51"/>
          <p:cNvGraphicFramePr/>
          <p:nvPr/>
        </p:nvGraphicFramePr>
        <p:xfrm>
          <a:off x="952500" y="1739150"/>
          <a:ext cx="3000000" cy="3000000"/>
        </p:xfrm>
        <a:graphic>
          <a:graphicData uri="http://schemas.openxmlformats.org/drawingml/2006/table">
            <a:tbl>
              <a:tblPr>
                <a:noFill/>
                <a:tableStyleId>{9E673C49-A0C0-4FAD-BC1E-36456E3E7B7F}</a:tableStyleId>
              </a:tblPr>
              <a:tblGrid>
                <a:gridCol w="1447800"/>
                <a:gridCol w="1447800"/>
                <a:gridCol w="1447800"/>
                <a:gridCol w="1447800"/>
                <a:gridCol w="1447800"/>
              </a:tblGrid>
              <a:tr h="536775">
                <a:tc>
                  <a:txBody>
                    <a:bodyPr/>
                    <a:lstStyle/>
                    <a:p>
                      <a:pPr indent="0" lvl="0" marL="0" rtl="0" algn="l">
                        <a:spcBef>
                          <a:spcPts val="0"/>
                        </a:spcBef>
                        <a:spcAft>
                          <a:spcPts val="0"/>
                        </a:spcAft>
                        <a:buNone/>
                      </a:pPr>
                      <a:r>
                        <a:t/>
                      </a:r>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Bebas Neue"/>
                          <a:ea typeface="Bebas Neue"/>
                          <a:cs typeface="Bebas Neue"/>
                          <a:sym typeface="Bebas Neue"/>
                        </a:rPr>
                        <a:t>iNLTK+bilstm</a:t>
                      </a:r>
                      <a:endParaRPr sz="2000">
                        <a:latin typeface="Bebas Neue"/>
                        <a:ea typeface="Bebas Neue"/>
                        <a:cs typeface="Bebas Neue"/>
                        <a:sym typeface="Bebas Neue"/>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2000">
                          <a:latin typeface="Bebas Neue"/>
                          <a:ea typeface="Bebas Neue"/>
                          <a:cs typeface="Bebas Neue"/>
                          <a:sym typeface="Bebas Neue"/>
                        </a:rPr>
                        <a:t>inltk+svm</a:t>
                      </a:r>
                      <a:endParaRPr sz="2000">
                        <a:latin typeface="Bebas Neue"/>
                        <a:ea typeface="Bebas Neue"/>
                        <a:cs typeface="Bebas Neue"/>
                        <a:sym typeface="Bebas Neue"/>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2000">
                          <a:latin typeface="Bebas Neue"/>
                          <a:ea typeface="Bebas Neue"/>
                          <a:cs typeface="Bebas Neue"/>
                          <a:sym typeface="Bebas Neue"/>
                        </a:rPr>
                        <a:t>mbert+SVM</a:t>
                      </a:r>
                      <a:endParaRPr sz="2000">
                        <a:latin typeface="Bebas Neue"/>
                        <a:ea typeface="Bebas Neue"/>
                        <a:cs typeface="Bebas Neue"/>
                        <a:sym typeface="Bebas Neue"/>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900">
                          <a:latin typeface="Bebas Neue"/>
                          <a:ea typeface="Bebas Neue"/>
                          <a:cs typeface="Bebas Neue"/>
                          <a:sym typeface="Bebas Neue"/>
                        </a:rPr>
                        <a:t>Mbert+randomforest</a:t>
                      </a:r>
                      <a:endParaRPr sz="1900">
                        <a:latin typeface="Bebas Neue"/>
                        <a:ea typeface="Bebas Neue"/>
                        <a:cs typeface="Bebas Neue"/>
                        <a:sym typeface="Bebas Neue"/>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4"/>
                    </a:solidFill>
                  </a:tcPr>
                </a:tc>
              </a:tr>
              <a:tr h="536775">
                <a:tc>
                  <a:txBody>
                    <a:bodyPr/>
                    <a:lstStyle/>
                    <a:p>
                      <a:pPr indent="0" lvl="0" marL="0" rtl="0" algn="ctr">
                        <a:spcBef>
                          <a:spcPts val="0"/>
                        </a:spcBef>
                        <a:spcAft>
                          <a:spcPts val="0"/>
                        </a:spcAft>
                        <a:buNone/>
                      </a:pPr>
                      <a:r>
                        <a:rPr lang="en" sz="2000">
                          <a:latin typeface="Bebas Neue"/>
                          <a:ea typeface="Bebas Neue"/>
                          <a:cs typeface="Bebas Neue"/>
                          <a:sym typeface="Bebas Neue"/>
                        </a:rPr>
                        <a:t>sent</a:t>
                      </a:r>
                      <a:endParaRPr sz="2000">
                        <a:latin typeface="Bebas Neue"/>
                        <a:ea typeface="Bebas Neue"/>
                        <a:cs typeface="Bebas Neue"/>
                        <a:sym typeface="Bebas Neue"/>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600">
                          <a:solidFill>
                            <a:schemeClr val="dk2"/>
                          </a:solidFill>
                          <a:latin typeface="Roboto"/>
                          <a:ea typeface="Roboto"/>
                          <a:cs typeface="Roboto"/>
                          <a:sym typeface="Roboto"/>
                        </a:rPr>
                        <a:t>51%</a:t>
                      </a:r>
                      <a:endParaRPr sz="1600">
                        <a:solidFill>
                          <a:schemeClr val="dk2"/>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Roboto"/>
                          <a:ea typeface="Roboto"/>
                          <a:cs typeface="Roboto"/>
                          <a:sym typeface="Roboto"/>
                        </a:rPr>
                        <a:t>47.8</a:t>
                      </a:r>
                      <a:r>
                        <a:rPr lang="en" sz="1600">
                          <a:solidFill>
                            <a:schemeClr val="dk2"/>
                          </a:solidFill>
                          <a:latin typeface="Roboto"/>
                          <a:ea typeface="Roboto"/>
                          <a:cs typeface="Roboto"/>
                          <a:sym typeface="Roboto"/>
                        </a:rPr>
                        <a:t>%</a:t>
                      </a:r>
                      <a:endParaRPr sz="1600">
                        <a:solidFill>
                          <a:schemeClr val="dk2"/>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Roboto"/>
                          <a:ea typeface="Roboto"/>
                          <a:cs typeface="Roboto"/>
                          <a:sym typeface="Roboto"/>
                        </a:rPr>
                        <a:t>52.9%</a:t>
                      </a:r>
                      <a:endParaRPr sz="1600">
                        <a:solidFill>
                          <a:schemeClr val="dk2"/>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Roboto"/>
                          <a:ea typeface="Roboto"/>
                          <a:cs typeface="Roboto"/>
                          <a:sym typeface="Roboto"/>
                        </a:rPr>
                        <a:t>45.4%</a:t>
                      </a:r>
                      <a:endParaRPr sz="1600">
                        <a:solidFill>
                          <a:schemeClr val="dk2"/>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536775">
                <a:tc>
                  <a:txBody>
                    <a:bodyPr/>
                    <a:lstStyle/>
                    <a:p>
                      <a:pPr indent="0" lvl="0" marL="0" rtl="0" algn="ctr">
                        <a:spcBef>
                          <a:spcPts val="0"/>
                        </a:spcBef>
                        <a:spcAft>
                          <a:spcPts val="0"/>
                        </a:spcAft>
                        <a:buNone/>
                      </a:pPr>
                      <a:r>
                        <a:rPr lang="en" sz="2000">
                          <a:latin typeface="Bebas Neue"/>
                          <a:ea typeface="Bebas Neue"/>
                          <a:cs typeface="Bebas Neue"/>
                          <a:sym typeface="Bebas Neue"/>
                        </a:rPr>
                        <a:t>off</a:t>
                      </a:r>
                      <a:endParaRPr sz="2000">
                        <a:latin typeface="Bebas Neue"/>
                        <a:ea typeface="Bebas Neue"/>
                        <a:cs typeface="Bebas Neue"/>
                        <a:sym typeface="Bebas Neue"/>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600">
                          <a:solidFill>
                            <a:schemeClr val="dk2"/>
                          </a:solidFill>
                          <a:latin typeface="Roboto"/>
                          <a:ea typeface="Roboto"/>
                          <a:cs typeface="Roboto"/>
                          <a:sym typeface="Roboto"/>
                        </a:rPr>
                        <a:t>51%</a:t>
                      </a:r>
                      <a:endParaRPr sz="1600">
                        <a:solidFill>
                          <a:schemeClr val="dk2"/>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Roboto"/>
                          <a:ea typeface="Roboto"/>
                          <a:cs typeface="Roboto"/>
                          <a:sym typeface="Roboto"/>
                        </a:rPr>
                        <a:t>71.4%</a:t>
                      </a:r>
                      <a:endParaRPr sz="1600">
                        <a:solidFill>
                          <a:schemeClr val="dk2"/>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Roboto"/>
                          <a:ea typeface="Roboto"/>
                          <a:cs typeface="Roboto"/>
                          <a:sym typeface="Roboto"/>
                        </a:rPr>
                        <a:t>72.7%</a:t>
                      </a:r>
                      <a:endParaRPr sz="1600">
                        <a:solidFill>
                          <a:schemeClr val="dk2"/>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Roboto"/>
                          <a:ea typeface="Roboto"/>
                          <a:cs typeface="Roboto"/>
                          <a:sym typeface="Roboto"/>
                        </a:rPr>
                        <a:t>72.6%</a:t>
                      </a:r>
                      <a:endParaRPr sz="1600">
                        <a:solidFill>
                          <a:schemeClr val="dk2"/>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2075" name="Google Shape;2075;p51"/>
          <p:cNvSpPr txBox="1"/>
          <p:nvPr/>
        </p:nvSpPr>
        <p:spPr>
          <a:xfrm>
            <a:off x="481800" y="950275"/>
            <a:ext cx="1918500" cy="446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rPr b="1" lang="en" sz="1700">
                <a:solidFill>
                  <a:schemeClr val="dk2"/>
                </a:solidFill>
                <a:latin typeface="Roboto"/>
                <a:ea typeface="Roboto"/>
                <a:cs typeface="Roboto"/>
                <a:sym typeface="Roboto"/>
              </a:rPr>
              <a:t>Accuracy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9" name="Shape 2079"/>
        <p:cNvGrpSpPr/>
        <p:nvPr/>
      </p:nvGrpSpPr>
      <p:grpSpPr>
        <a:xfrm>
          <a:off x="0" y="0"/>
          <a:ext cx="0" cy="0"/>
          <a:chOff x="0" y="0"/>
          <a:chExt cx="0" cy="0"/>
        </a:xfrm>
      </p:grpSpPr>
      <p:sp>
        <p:nvSpPr>
          <p:cNvPr id="2080" name="Google Shape;2080;p52"/>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FUTURE PLANS</a:t>
            </a:r>
            <a:endParaRPr/>
          </a:p>
        </p:txBody>
      </p:sp>
      <p:sp>
        <p:nvSpPr>
          <p:cNvPr id="2081" name="Google Shape;2081;p52"/>
          <p:cNvSpPr txBox="1"/>
          <p:nvPr/>
        </p:nvSpPr>
        <p:spPr>
          <a:xfrm>
            <a:off x="530700" y="1018350"/>
            <a:ext cx="7983000" cy="21561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2"/>
              </a:buClr>
              <a:buSzPts val="1700"/>
              <a:buFont typeface="Roboto"/>
              <a:buAutoNum type="arabicPeriod"/>
            </a:pPr>
            <a:r>
              <a:rPr lang="en" sz="1700">
                <a:solidFill>
                  <a:schemeClr val="dk1"/>
                </a:solidFill>
                <a:latin typeface="Roboto"/>
                <a:ea typeface="Roboto"/>
                <a:cs typeface="Roboto"/>
                <a:sym typeface="Roboto"/>
              </a:rPr>
              <a:t>We will improve the consistency of the data set to improve the model performance using Augmentation.</a:t>
            </a:r>
            <a:endParaRPr sz="1700">
              <a:solidFill>
                <a:schemeClr val="dk1"/>
              </a:solidFill>
              <a:latin typeface="Roboto"/>
              <a:ea typeface="Roboto"/>
              <a:cs typeface="Roboto"/>
              <a:sym typeface="Roboto"/>
            </a:endParaRPr>
          </a:p>
          <a:p>
            <a:pPr indent="-336550" lvl="0" marL="457200" rtl="0" algn="l">
              <a:lnSpc>
                <a:spcPct val="115000"/>
              </a:lnSpc>
              <a:spcBef>
                <a:spcPts val="0"/>
              </a:spcBef>
              <a:spcAft>
                <a:spcPts val="0"/>
              </a:spcAft>
              <a:buClr>
                <a:schemeClr val="dk2"/>
              </a:buClr>
              <a:buSzPts val="1700"/>
              <a:buFont typeface="Roboto"/>
              <a:buAutoNum type="arabicPeriod"/>
            </a:pPr>
            <a:r>
              <a:rPr lang="en" sz="1700">
                <a:solidFill>
                  <a:schemeClr val="dk1"/>
                </a:solidFill>
                <a:latin typeface="Roboto"/>
                <a:ea typeface="Roboto"/>
                <a:cs typeface="Roboto"/>
                <a:sym typeface="Roboto"/>
              </a:rPr>
              <a:t>We will be replicating the model for Tamil and Malayalam languages.</a:t>
            </a:r>
            <a:endParaRPr sz="1700">
              <a:solidFill>
                <a:schemeClr val="dk1"/>
              </a:solidFill>
              <a:latin typeface="Roboto"/>
              <a:ea typeface="Roboto"/>
              <a:cs typeface="Roboto"/>
              <a:sym typeface="Roboto"/>
            </a:endParaRPr>
          </a:p>
          <a:p>
            <a:pPr indent="-336550" lvl="0" marL="457200" rtl="0" algn="l">
              <a:lnSpc>
                <a:spcPct val="115000"/>
              </a:lnSpc>
              <a:spcBef>
                <a:spcPts val="0"/>
              </a:spcBef>
              <a:spcAft>
                <a:spcPts val="0"/>
              </a:spcAft>
              <a:buClr>
                <a:schemeClr val="dk2"/>
              </a:buClr>
              <a:buSzPts val="1700"/>
              <a:buFont typeface="Roboto"/>
              <a:buAutoNum type="arabicPeriod"/>
            </a:pPr>
            <a:r>
              <a:rPr lang="en" sz="1700">
                <a:solidFill>
                  <a:schemeClr val="dk1"/>
                </a:solidFill>
                <a:latin typeface="Roboto"/>
                <a:ea typeface="Roboto"/>
                <a:cs typeface="Roboto"/>
                <a:sym typeface="Roboto"/>
              </a:rPr>
              <a:t>We will integrate the model into a web application.</a:t>
            </a:r>
            <a:endParaRPr sz="1700">
              <a:solidFill>
                <a:schemeClr val="dk1"/>
              </a:solidFill>
              <a:latin typeface="Roboto"/>
              <a:ea typeface="Roboto"/>
              <a:cs typeface="Roboto"/>
              <a:sym typeface="Roboto"/>
            </a:endParaRPr>
          </a:p>
          <a:p>
            <a:pPr indent="-336550" lvl="0" marL="457200" rtl="0" algn="l">
              <a:lnSpc>
                <a:spcPct val="115000"/>
              </a:lnSpc>
              <a:spcBef>
                <a:spcPts val="0"/>
              </a:spcBef>
              <a:spcAft>
                <a:spcPts val="0"/>
              </a:spcAft>
              <a:buClr>
                <a:schemeClr val="dk2"/>
              </a:buClr>
              <a:buSzPts val="1700"/>
              <a:buFont typeface="Roboto"/>
              <a:buAutoNum type="arabicPeriod"/>
            </a:pPr>
            <a:r>
              <a:rPr lang="en" sz="1700">
                <a:solidFill>
                  <a:schemeClr val="dk1"/>
                </a:solidFill>
                <a:latin typeface="Roboto"/>
                <a:ea typeface="Roboto"/>
                <a:cs typeface="Roboto"/>
                <a:sym typeface="Roboto"/>
              </a:rPr>
              <a:t>We will also make it available as an API so that others are able to use it.</a:t>
            </a:r>
            <a:endParaRPr sz="1700">
              <a:solidFill>
                <a:schemeClr val="dk1"/>
              </a:solidFill>
              <a:latin typeface="Roboto"/>
              <a:ea typeface="Roboto"/>
              <a:cs typeface="Roboto"/>
              <a:sym typeface="Roboto"/>
            </a:endParaRPr>
          </a:p>
          <a:p>
            <a:pPr indent="0" lvl="0" marL="457200" rtl="0" algn="l">
              <a:lnSpc>
                <a:spcPct val="115000"/>
              </a:lnSpc>
              <a:spcBef>
                <a:spcPts val="1600"/>
              </a:spcBef>
              <a:spcAft>
                <a:spcPts val="1600"/>
              </a:spcAft>
              <a:buNone/>
            </a:pPr>
            <a:r>
              <a:rPr lang="en" sz="1700">
                <a:solidFill>
                  <a:schemeClr val="dk1"/>
                </a:solidFill>
                <a:latin typeface="Roboto"/>
                <a:ea typeface="Roboto"/>
                <a:cs typeface="Roboto"/>
                <a:sym typeface="Roboto"/>
              </a:rPr>
              <a:t> </a:t>
            </a:r>
            <a:endParaRPr sz="1700">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5" name="Shape 2085"/>
        <p:cNvGrpSpPr/>
        <p:nvPr/>
      </p:nvGrpSpPr>
      <p:grpSpPr>
        <a:xfrm>
          <a:off x="0" y="0"/>
          <a:ext cx="0" cy="0"/>
          <a:chOff x="0" y="0"/>
          <a:chExt cx="0" cy="0"/>
        </a:xfrm>
      </p:grpSpPr>
      <p:sp>
        <p:nvSpPr>
          <p:cNvPr id="2086" name="Google Shape;2086;p53"/>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Conclusion </a:t>
            </a:r>
            <a:endParaRPr/>
          </a:p>
        </p:txBody>
      </p:sp>
      <p:sp>
        <p:nvSpPr>
          <p:cNvPr id="2087" name="Google Shape;2087;p53"/>
          <p:cNvSpPr txBox="1"/>
          <p:nvPr/>
        </p:nvSpPr>
        <p:spPr>
          <a:xfrm>
            <a:off x="530700" y="1018350"/>
            <a:ext cx="7983000" cy="4057500"/>
          </a:xfrm>
          <a:prstGeom prst="rect">
            <a:avLst/>
          </a:prstGeom>
          <a:noFill/>
          <a:ln>
            <a:noFill/>
          </a:ln>
        </p:spPr>
        <p:txBody>
          <a:bodyPr anchorCtr="0" anchor="t" bIns="91425" lIns="91425" spcFirstLastPara="1" rIns="91425" wrap="square" tIns="91425">
            <a:spAutoFit/>
          </a:bodyPr>
          <a:lstStyle/>
          <a:p>
            <a:pPr indent="-336550" lvl="0" marL="457200" rtl="0" algn="just">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Numerous advanced methodologies and approaches for language processing tasks are examined in depth in this work. </a:t>
            </a:r>
            <a:endParaRPr sz="17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Extensive reviews of language processing are offered, with a focus on Offensive language detection. </a:t>
            </a:r>
            <a:endParaRPr sz="17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The building elements for numerous natural language processing tasks, such as tokenization, transliteration, embedding and so on are covered.Two types of famous embedding techniques are also covered namely embedding using INLTK and MBERT which is the crucial part of this project.</a:t>
            </a:r>
            <a:endParaRPr sz="17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Training of these embedded vectors are performed on few of the best models in terms of accuracy like the random forest , SVM and Random forest . </a:t>
            </a:r>
            <a:endParaRPr sz="17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We finally succeeded in building the models and predicting the outputs where in all the models gave nearby accuracy . </a:t>
            </a:r>
            <a:endParaRPr sz="1700">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1" name="Shape 2091"/>
        <p:cNvGrpSpPr/>
        <p:nvPr/>
      </p:nvGrpSpPr>
      <p:grpSpPr>
        <a:xfrm>
          <a:off x="0" y="0"/>
          <a:ext cx="0" cy="0"/>
          <a:chOff x="0" y="0"/>
          <a:chExt cx="0" cy="0"/>
        </a:xfrm>
      </p:grpSpPr>
      <p:sp>
        <p:nvSpPr>
          <p:cNvPr id="2092" name="Google Shape;2092;p54"/>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References</a:t>
            </a:r>
            <a:endParaRPr/>
          </a:p>
        </p:txBody>
      </p:sp>
      <p:sp>
        <p:nvSpPr>
          <p:cNvPr id="2093" name="Google Shape;2093;p54"/>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311150" lvl="0" marL="457200" rtl="0" algn="l">
              <a:spcBef>
                <a:spcPts val="0"/>
              </a:spcBef>
              <a:spcAft>
                <a:spcPts val="0"/>
              </a:spcAft>
              <a:buSzPts val="1300"/>
              <a:buAutoNum type="arabicPeriod"/>
            </a:pPr>
            <a:r>
              <a:rPr lang="en" sz="1300"/>
              <a:t>iNLTK Documentation:                                                             -</a:t>
            </a:r>
            <a:r>
              <a:rPr lang="en" sz="1300" u="sng">
                <a:hlinkClick r:id="rId3"/>
              </a:rPr>
              <a:t>https://inltk.readthedocs.io/en/latest/api_docs.html</a:t>
            </a:r>
            <a:endParaRPr sz="1300"/>
          </a:p>
          <a:p>
            <a:pPr indent="-311150" lvl="0" marL="457200" rtl="0" algn="l">
              <a:spcBef>
                <a:spcPts val="0"/>
              </a:spcBef>
              <a:spcAft>
                <a:spcPts val="0"/>
              </a:spcAft>
              <a:buSzPts val="1300"/>
              <a:buAutoNum type="arabicPeriod"/>
            </a:pPr>
            <a:r>
              <a:rPr lang="en" sz="1300"/>
              <a:t>m-Bert:                                                                                      -</a:t>
            </a:r>
            <a:r>
              <a:rPr lang="en" sz="1300" u="sng">
                <a:solidFill>
                  <a:schemeClr val="hlink"/>
                </a:solidFill>
                <a:hlinkClick r:id="rId4"/>
              </a:rPr>
              <a:t>https://huggingface.co/bert-base-multilingual-cased</a:t>
            </a:r>
            <a:endParaRPr sz="1300"/>
          </a:p>
          <a:p>
            <a:pPr indent="-311150" lvl="0" marL="457200" rtl="0" algn="l">
              <a:spcBef>
                <a:spcPts val="0"/>
              </a:spcBef>
              <a:spcAft>
                <a:spcPts val="0"/>
              </a:spcAft>
              <a:buSzPts val="1300"/>
              <a:buAutoNum type="arabicPeriod"/>
            </a:pPr>
            <a:r>
              <a:rPr lang="en" sz="1300"/>
              <a:t>BiLSTM:                     -</a:t>
            </a:r>
            <a:r>
              <a:rPr lang="en" sz="1300" u="sng">
                <a:solidFill>
                  <a:schemeClr val="hlink"/>
                </a:solidFill>
                <a:hlinkClick r:id="rId5"/>
              </a:rPr>
              <a:t>https://analyticsindiamag.com/complete-guide-to-bidirectional-lstm-with-python-codes/</a:t>
            </a:r>
            <a:endParaRPr sz="1300"/>
          </a:p>
          <a:p>
            <a:pPr indent="-311150" lvl="0" marL="457200" rtl="0" algn="l">
              <a:spcBef>
                <a:spcPts val="0"/>
              </a:spcBef>
              <a:spcAft>
                <a:spcPts val="0"/>
              </a:spcAft>
              <a:buSzPts val="1300"/>
              <a:buAutoNum type="arabicPeriod"/>
            </a:pPr>
            <a:r>
              <a:rPr lang="en" sz="1300"/>
              <a:t>SVM:                                                                                               -</a:t>
            </a:r>
            <a:r>
              <a:rPr lang="en" sz="1300" u="sng">
                <a:solidFill>
                  <a:schemeClr val="hlink"/>
                </a:solidFill>
                <a:hlinkClick r:id="rId6"/>
              </a:rPr>
              <a:t>https://scikit-learn.org/stable/modules/svm.html</a:t>
            </a:r>
            <a:endParaRPr sz="1300"/>
          </a:p>
          <a:p>
            <a:pPr indent="-311150" lvl="0" marL="457200" rtl="0" algn="l">
              <a:spcBef>
                <a:spcPts val="0"/>
              </a:spcBef>
              <a:spcAft>
                <a:spcPts val="0"/>
              </a:spcAft>
              <a:buSzPts val="1300"/>
              <a:buAutoNum type="arabicPeriod"/>
            </a:pPr>
            <a:r>
              <a:rPr lang="en" sz="1300"/>
              <a:t>Random Forest Classifier: -</a:t>
            </a:r>
            <a:r>
              <a:rPr lang="en" sz="1300" u="sng">
                <a:solidFill>
                  <a:schemeClr val="hlink"/>
                </a:solidFill>
                <a:hlinkClick r:id="rId7"/>
              </a:rPr>
              <a:t>https://www.codementor.io/@agarrahul01/multiclass-classification-using-random-forest-on-scikit-learn-library-hkk4lwawu</a:t>
            </a:r>
            <a:endParaRPr sz="13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 name="Shape 2097"/>
        <p:cNvGrpSpPr/>
        <p:nvPr/>
      </p:nvGrpSpPr>
      <p:grpSpPr>
        <a:xfrm>
          <a:off x="0" y="0"/>
          <a:ext cx="0" cy="0"/>
          <a:chOff x="0" y="0"/>
          <a:chExt cx="0" cy="0"/>
        </a:xfrm>
      </p:grpSpPr>
      <p:sp>
        <p:nvSpPr>
          <p:cNvPr id="2098" name="Google Shape;2098;p55"/>
          <p:cNvSpPr txBox="1"/>
          <p:nvPr>
            <p:ph type="title"/>
          </p:nvPr>
        </p:nvSpPr>
        <p:spPr>
          <a:xfrm>
            <a:off x="720000" y="2327550"/>
            <a:ext cx="7704000" cy="488400"/>
          </a:xfrm>
          <a:prstGeom prst="rect">
            <a:avLst/>
          </a:prstGeom>
        </p:spPr>
        <p:txBody>
          <a:bodyPr anchorCtr="0" anchor="t" bIns="0" lIns="0" spcFirstLastPara="1" rIns="0" wrap="square" tIns="0">
            <a:noAutofit/>
          </a:bodyPr>
          <a:lstStyle/>
          <a:p>
            <a:pPr indent="0" lvl="0" marL="0" rtl="0" algn="ctr">
              <a:lnSpc>
                <a:spcPct val="60000"/>
              </a:lnSpc>
              <a:spcBef>
                <a:spcPts val="0"/>
              </a:spcBef>
              <a:spcAft>
                <a:spcPts val="0"/>
              </a:spcAft>
              <a:buNone/>
            </a:pPr>
            <a:r>
              <a:rPr lang="en" sz="5400">
                <a:solidFill>
                  <a:schemeClr val="dk1"/>
                </a:solidFill>
              </a:rPr>
              <a:t>THANK </a:t>
            </a:r>
            <a:r>
              <a:rPr lang="en" sz="5400"/>
              <a:t>YOU! </a:t>
            </a:r>
            <a:r>
              <a:rPr lang="en" sz="4600">
                <a:solidFill>
                  <a:srgbClr val="BDC1C6"/>
                </a:solidFill>
                <a:latin typeface="Arial"/>
                <a:ea typeface="Arial"/>
                <a:cs typeface="Arial"/>
                <a:sym typeface="Arial"/>
              </a:rPr>
              <a:t>🙂</a:t>
            </a:r>
            <a:endParaRPr sz="8900"/>
          </a:p>
        </p:txBody>
      </p:sp>
      <p:sp>
        <p:nvSpPr>
          <p:cNvPr id="2099" name="Google Shape;2099;p55"/>
          <p:cNvSpPr txBox="1"/>
          <p:nvPr/>
        </p:nvSpPr>
        <p:spPr>
          <a:xfrm>
            <a:off x="530700" y="1204250"/>
            <a:ext cx="80826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sp>
        <p:nvSpPr>
          <p:cNvPr id="1887" name="Google Shape;1887;p25"/>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mOTIVATION</a:t>
            </a:r>
            <a:endParaRPr>
              <a:latin typeface="Bebas Neue"/>
              <a:ea typeface="Bebas Neue"/>
              <a:cs typeface="Bebas Neue"/>
              <a:sym typeface="Bebas Neue"/>
            </a:endParaRPr>
          </a:p>
        </p:txBody>
      </p:sp>
      <p:sp>
        <p:nvSpPr>
          <p:cNvPr id="1888" name="Google Shape;1888;p25"/>
          <p:cNvSpPr txBox="1"/>
          <p:nvPr>
            <p:ph idx="1" type="body"/>
          </p:nvPr>
        </p:nvSpPr>
        <p:spPr>
          <a:xfrm>
            <a:off x="720000" y="1242425"/>
            <a:ext cx="4515300" cy="3284700"/>
          </a:xfrm>
          <a:prstGeom prst="rect">
            <a:avLst/>
          </a:prstGeom>
        </p:spPr>
        <p:txBody>
          <a:bodyPr anchorCtr="0" anchor="t" bIns="0" lIns="0" spcFirstLastPara="1" rIns="0" wrap="square" tIns="0">
            <a:noAutofit/>
          </a:bodyPr>
          <a:lstStyle/>
          <a:p>
            <a:pPr indent="-342900" lvl="0" marL="457200" rtl="0" algn="just">
              <a:spcBef>
                <a:spcPts val="0"/>
              </a:spcBef>
              <a:spcAft>
                <a:spcPts val="0"/>
              </a:spcAft>
              <a:buSzPts val="1800"/>
              <a:buChar char="●"/>
            </a:pPr>
            <a:r>
              <a:rPr lang="en" sz="1800"/>
              <a:t>This project works on code-mixed social-media comments for Kannada language.</a:t>
            </a:r>
            <a:endParaRPr sz="1800"/>
          </a:p>
          <a:p>
            <a:pPr indent="-342900" lvl="0" marL="457200" rtl="0" algn="just">
              <a:spcBef>
                <a:spcPts val="0"/>
              </a:spcBef>
              <a:spcAft>
                <a:spcPts val="0"/>
              </a:spcAft>
              <a:buSzPts val="1800"/>
              <a:buChar char="●"/>
            </a:pPr>
            <a:r>
              <a:rPr lang="en" sz="1800"/>
              <a:t>There are plenty of hate and offensive comments on social media and across the internet in different languages.</a:t>
            </a:r>
            <a:endParaRPr sz="1800"/>
          </a:p>
          <a:p>
            <a:pPr indent="-342900" lvl="0" marL="457200" rtl="0" algn="just">
              <a:spcBef>
                <a:spcPts val="0"/>
              </a:spcBef>
              <a:spcAft>
                <a:spcPts val="0"/>
              </a:spcAft>
              <a:buSzPts val="1800"/>
              <a:buChar char="●"/>
            </a:pPr>
            <a:r>
              <a:rPr lang="en" sz="1800"/>
              <a:t>An appreciable amount of work has been done in mainstream languages like English to curb the threat. Companies like Google, Facebook, Amazon are doing a lot for major languages like English.</a:t>
            </a:r>
            <a:endParaRPr sz="1800"/>
          </a:p>
          <a:p>
            <a:pPr indent="0" lvl="0" marL="0" rtl="0" algn="just">
              <a:spcBef>
                <a:spcPts val="0"/>
              </a:spcBef>
              <a:spcAft>
                <a:spcPts val="0"/>
              </a:spcAft>
              <a:buNone/>
            </a:pPr>
            <a:r>
              <a:t/>
            </a:r>
            <a:endParaRPr sz="1800"/>
          </a:p>
          <a:p>
            <a:pPr indent="0" lvl="0" marL="0" rtl="0" algn="l">
              <a:spcBef>
                <a:spcPts val="0"/>
              </a:spcBef>
              <a:spcAft>
                <a:spcPts val="0"/>
              </a:spcAft>
              <a:buNone/>
            </a:pPr>
            <a:r>
              <a:t/>
            </a:r>
            <a:endParaRPr/>
          </a:p>
          <a:p>
            <a:pPr indent="0" lvl="0" marL="0" rtl="0" algn="l">
              <a:spcBef>
                <a:spcPts val="0"/>
              </a:spcBef>
              <a:spcAft>
                <a:spcPts val="0"/>
              </a:spcAft>
              <a:buNone/>
            </a:pPr>
            <a:r>
              <a:rPr lang="en"/>
              <a:t> </a:t>
            </a:r>
            <a:br>
              <a:rPr lang="en"/>
            </a:b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selection of these tasks is motivated by the lack of large labelled data for user-generated code mixed datasets . Our framework is applicable to other sequence classification problems irrespective of the size of the datasets . Experiments show that our multi-task learning model can achieve high results compared with single task learning while reducing the time and space constraints required totrain the models on individual tasks . For the tasks of sentiment analysis and offensive language identification, the best-performing modelscored a weighted F1-score of (66.8\% and 90.5\%), (59\%. and 70\%), and (62.1\%and 75.3\%) for Kannadas on sentiment analysis and offensivelanguage identification, respectively . The data and approachesdiscussed in this paper are published in Github\footnote.com/Dravidian-MTL-Benchmarking. The data is published inGithub\Footnote\footnotes: http://://https://://://</a:t>
            </a:r>
            <a:endParaRPr>
              <a:latin typeface="Roboto"/>
              <a:ea typeface="Roboto"/>
              <a:cs typeface="Roboto"/>
              <a:sym typeface="Roboto"/>
            </a:endParaRPr>
          </a:p>
        </p:txBody>
      </p:sp>
      <p:pic>
        <p:nvPicPr>
          <p:cNvPr id="1889" name="Google Shape;1889;p25"/>
          <p:cNvPicPr preferRelativeResize="0"/>
          <p:nvPr/>
        </p:nvPicPr>
        <p:blipFill>
          <a:blip r:embed="rId3">
            <a:alphaModFix/>
          </a:blip>
          <a:stretch>
            <a:fillRect/>
          </a:stretch>
        </p:blipFill>
        <p:spPr>
          <a:xfrm>
            <a:off x="5461075" y="1721714"/>
            <a:ext cx="2917550" cy="1941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3" name="Shape 1893"/>
        <p:cNvGrpSpPr/>
        <p:nvPr/>
      </p:nvGrpSpPr>
      <p:grpSpPr>
        <a:xfrm>
          <a:off x="0" y="0"/>
          <a:ext cx="0" cy="0"/>
          <a:chOff x="0" y="0"/>
          <a:chExt cx="0" cy="0"/>
        </a:xfrm>
      </p:grpSpPr>
      <p:sp>
        <p:nvSpPr>
          <p:cNvPr id="1894" name="Google Shape;1894;p26"/>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mOTIVATION</a:t>
            </a:r>
            <a:endParaRPr>
              <a:latin typeface="Bebas Neue"/>
              <a:ea typeface="Bebas Neue"/>
              <a:cs typeface="Bebas Neue"/>
              <a:sym typeface="Bebas Neue"/>
            </a:endParaRPr>
          </a:p>
        </p:txBody>
      </p:sp>
      <p:sp>
        <p:nvSpPr>
          <p:cNvPr id="1895" name="Google Shape;1895;p26"/>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342900" lvl="0" marL="457200" rtl="0" algn="just">
              <a:spcBef>
                <a:spcPts val="0"/>
              </a:spcBef>
              <a:spcAft>
                <a:spcPts val="0"/>
              </a:spcAft>
              <a:buSzPts val="1800"/>
              <a:buChar char="●"/>
            </a:pPr>
            <a:r>
              <a:rPr lang="en" sz="1800"/>
              <a:t>Not much work has been done in the Dravidian languages, e.g, Kannada, Tamil, Malayalam, etc.</a:t>
            </a:r>
            <a:endParaRPr sz="1800"/>
          </a:p>
          <a:p>
            <a:pPr indent="-342900" lvl="0" marL="457200" rtl="0" algn="just">
              <a:spcBef>
                <a:spcPts val="0"/>
              </a:spcBef>
              <a:spcAft>
                <a:spcPts val="0"/>
              </a:spcAft>
              <a:buSzPts val="1800"/>
              <a:buChar char="●"/>
            </a:pPr>
            <a:r>
              <a:rPr lang="en" sz="1800"/>
              <a:t>The population of Karnataka is almost equal to the population of entire France. Yet not much work has been done  in the Dravidian languages.</a:t>
            </a:r>
            <a:endParaRPr sz="1800"/>
          </a:p>
          <a:p>
            <a:pPr indent="-342900" lvl="0" marL="457200" rtl="0" algn="just">
              <a:spcBef>
                <a:spcPts val="0"/>
              </a:spcBef>
              <a:spcAft>
                <a:spcPts val="0"/>
              </a:spcAft>
              <a:buSzPts val="1800"/>
              <a:buChar char="●"/>
            </a:pPr>
            <a:r>
              <a:rPr lang="en" sz="1800"/>
              <a:t>This is a matter of concern as internet has penetrated to the distant lands and with affordable rates, everyone is able to get it, so there is a large chunk of people using the social media.</a:t>
            </a:r>
            <a:endParaRPr sz="1800"/>
          </a:p>
          <a:p>
            <a:pPr indent="-342900" lvl="0" marL="457200" rtl="0" algn="just">
              <a:spcBef>
                <a:spcPts val="0"/>
              </a:spcBef>
              <a:spcAft>
                <a:spcPts val="0"/>
              </a:spcAft>
              <a:buSzPts val="1800"/>
              <a:buChar char="●"/>
            </a:pPr>
            <a:r>
              <a:rPr lang="en" sz="1800"/>
              <a:t>The offensive and hateful comments are also the reason of violent acts, e.g, riots.</a:t>
            </a:r>
            <a:endParaRPr sz="1800"/>
          </a:p>
          <a:p>
            <a:pPr indent="-342900" lvl="0" marL="457200" rtl="0" algn="just">
              <a:spcBef>
                <a:spcPts val="0"/>
              </a:spcBef>
              <a:spcAft>
                <a:spcPts val="0"/>
              </a:spcAft>
              <a:buSzPts val="1800"/>
              <a:buChar char="●"/>
            </a:pPr>
            <a:r>
              <a:rPr lang="en" sz="1800"/>
              <a:t>So, curbing them is a necessity.</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9" name="Shape 1899"/>
        <p:cNvGrpSpPr/>
        <p:nvPr/>
      </p:nvGrpSpPr>
      <p:grpSpPr>
        <a:xfrm>
          <a:off x="0" y="0"/>
          <a:ext cx="0" cy="0"/>
          <a:chOff x="0" y="0"/>
          <a:chExt cx="0" cy="0"/>
        </a:xfrm>
      </p:grpSpPr>
      <p:sp>
        <p:nvSpPr>
          <p:cNvPr id="1900" name="Google Shape;1900;p27"/>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DATASET</a:t>
            </a:r>
            <a:endParaRPr/>
          </a:p>
        </p:txBody>
      </p:sp>
      <p:pic>
        <p:nvPicPr>
          <p:cNvPr id="1901" name="Google Shape;1901;p27"/>
          <p:cNvPicPr preferRelativeResize="0"/>
          <p:nvPr/>
        </p:nvPicPr>
        <p:blipFill>
          <a:blip r:embed="rId3">
            <a:alphaModFix/>
          </a:blip>
          <a:stretch>
            <a:fillRect/>
          </a:stretch>
        </p:blipFill>
        <p:spPr>
          <a:xfrm>
            <a:off x="1474675" y="1375800"/>
            <a:ext cx="6194650" cy="3282625"/>
          </a:xfrm>
          <a:prstGeom prst="rect">
            <a:avLst/>
          </a:prstGeom>
          <a:noFill/>
          <a:ln>
            <a:noFill/>
          </a:ln>
        </p:spPr>
      </p:pic>
      <p:sp>
        <p:nvSpPr>
          <p:cNvPr id="1902" name="Google Shape;1902;p27"/>
          <p:cNvSpPr txBox="1"/>
          <p:nvPr/>
        </p:nvSpPr>
        <p:spPr>
          <a:xfrm>
            <a:off x="1474675" y="9502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Kannada</a:t>
            </a:r>
            <a:r>
              <a:rPr lang="en" sz="1800">
                <a:solidFill>
                  <a:schemeClr val="dk1"/>
                </a:solidFill>
                <a:latin typeface="Roboto"/>
                <a:ea typeface="Roboto"/>
                <a:cs typeface="Roboto"/>
                <a:sym typeface="Roboto"/>
              </a:rPr>
              <a:t> dataset: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6" name="Shape 1906"/>
        <p:cNvGrpSpPr/>
        <p:nvPr/>
      </p:nvGrpSpPr>
      <p:grpSpPr>
        <a:xfrm>
          <a:off x="0" y="0"/>
          <a:ext cx="0" cy="0"/>
          <a:chOff x="0" y="0"/>
          <a:chExt cx="0" cy="0"/>
        </a:xfrm>
      </p:grpSpPr>
      <p:sp>
        <p:nvSpPr>
          <p:cNvPr id="1907" name="Google Shape;1907;p28"/>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DATASET</a:t>
            </a:r>
            <a:endParaRPr/>
          </a:p>
        </p:txBody>
      </p:sp>
      <p:sp>
        <p:nvSpPr>
          <p:cNvPr id="1908" name="Google Shape;1908;p28"/>
          <p:cNvSpPr txBox="1"/>
          <p:nvPr/>
        </p:nvSpPr>
        <p:spPr>
          <a:xfrm>
            <a:off x="1474675" y="9502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Tamil </a:t>
            </a:r>
            <a:r>
              <a:rPr lang="en" sz="1800">
                <a:solidFill>
                  <a:schemeClr val="dk1"/>
                </a:solidFill>
                <a:latin typeface="Roboto"/>
                <a:ea typeface="Roboto"/>
                <a:cs typeface="Roboto"/>
                <a:sym typeface="Roboto"/>
              </a:rPr>
              <a:t>dataset: </a:t>
            </a:r>
            <a:endParaRPr/>
          </a:p>
        </p:txBody>
      </p:sp>
      <p:pic>
        <p:nvPicPr>
          <p:cNvPr id="1909" name="Google Shape;1909;p28"/>
          <p:cNvPicPr preferRelativeResize="0"/>
          <p:nvPr/>
        </p:nvPicPr>
        <p:blipFill>
          <a:blip r:embed="rId3">
            <a:alphaModFix/>
          </a:blip>
          <a:stretch>
            <a:fillRect/>
          </a:stretch>
        </p:blipFill>
        <p:spPr>
          <a:xfrm>
            <a:off x="1223888" y="1473200"/>
            <a:ext cx="6696223" cy="3197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3" name="Shape 1913"/>
        <p:cNvGrpSpPr/>
        <p:nvPr/>
      </p:nvGrpSpPr>
      <p:grpSpPr>
        <a:xfrm>
          <a:off x="0" y="0"/>
          <a:ext cx="0" cy="0"/>
          <a:chOff x="0" y="0"/>
          <a:chExt cx="0" cy="0"/>
        </a:xfrm>
      </p:grpSpPr>
      <p:sp>
        <p:nvSpPr>
          <p:cNvPr id="1914" name="Google Shape;1914;p29"/>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DATASET</a:t>
            </a:r>
            <a:endParaRPr/>
          </a:p>
        </p:txBody>
      </p:sp>
      <p:sp>
        <p:nvSpPr>
          <p:cNvPr id="1915" name="Google Shape;1915;p29"/>
          <p:cNvSpPr txBox="1"/>
          <p:nvPr/>
        </p:nvSpPr>
        <p:spPr>
          <a:xfrm>
            <a:off x="1474675" y="9502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Malayalam </a:t>
            </a:r>
            <a:r>
              <a:rPr lang="en" sz="1800">
                <a:solidFill>
                  <a:schemeClr val="dk1"/>
                </a:solidFill>
                <a:latin typeface="Roboto"/>
                <a:ea typeface="Roboto"/>
                <a:cs typeface="Roboto"/>
                <a:sym typeface="Roboto"/>
              </a:rPr>
              <a:t>dataset: </a:t>
            </a:r>
            <a:endParaRPr/>
          </a:p>
        </p:txBody>
      </p:sp>
      <p:pic>
        <p:nvPicPr>
          <p:cNvPr id="1916" name="Google Shape;1916;p29"/>
          <p:cNvPicPr preferRelativeResize="0"/>
          <p:nvPr/>
        </p:nvPicPr>
        <p:blipFill>
          <a:blip r:embed="rId3">
            <a:alphaModFix/>
          </a:blip>
          <a:stretch>
            <a:fillRect/>
          </a:stretch>
        </p:blipFill>
        <p:spPr>
          <a:xfrm>
            <a:off x="1165100" y="1452800"/>
            <a:ext cx="6925224" cy="3211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sp>
        <p:nvSpPr>
          <p:cNvPr id="1921" name="Google Shape;1921;p30"/>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Dataset</a:t>
            </a:r>
            <a:endParaRPr/>
          </a:p>
        </p:txBody>
      </p:sp>
      <p:sp>
        <p:nvSpPr>
          <p:cNvPr id="1922" name="Google Shape;1922;p30"/>
          <p:cNvSpPr txBox="1"/>
          <p:nvPr/>
        </p:nvSpPr>
        <p:spPr>
          <a:xfrm>
            <a:off x="520475" y="1020550"/>
            <a:ext cx="8082600" cy="323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About the Kannada dataset</a:t>
            </a: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2"/>
              </a:buClr>
              <a:buSzPts val="1700"/>
              <a:buFont typeface="Roboto"/>
              <a:buAutoNum type="arabicPeriod"/>
            </a:pPr>
            <a:r>
              <a:rPr lang="en" sz="1700">
                <a:solidFill>
                  <a:schemeClr val="dk1"/>
                </a:solidFill>
                <a:latin typeface="Roboto"/>
                <a:ea typeface="Roboto"/>
                <a:cs typeface="Roboto"/>
                <a:sym typeface="Roboto"/>
              </a:rPr>
              <a:t>Our </a:t>
            </a:r>
            <a:r>
              <a:rPr lang="en" sz="1700">
                <a:solidFill>
                  <a:schemeClr val="dk1"/>
                </a:solidFill>
                <a:latin typeface="Roboto"/>
                <a:ea typeface="Roboto"/>
                <a:cs typeface="Roboto"/>
                <a:sym typeface="Roboto"/>
              </a:rPr>
              <a:t>dataset</a:t>
            </a:r>
            <a:r>
              <a:rPr lang="en" sz="1700">
                <a:solidFill>
                  <a:schemeClr val="dk1"/>
                </a:solidFill>
                <a:latin typeface="Roboto"/>
                <a:ea typeface="Roboto"/>
                <a:cs typeface="Roboto"/>
                <a:sym typeface="Roboto"/>
              </a:rPr>
              <a:t> contains </a:t>
            </a:r>
            <a:r>
              <a:rPr b="1" lang="en" sz="1700">
                <a:solidFill>
                  <a:schemeClr val="dk2"/>
                </a:solidFill>
                <a:latin typeface="Roboto"/>
                <a:ea typeface="Roboto"/>
                <a:cs typeface="Roboto"/>
                <a:sym typeface="Roboto"/>
              </a:rPr>
              <a:t>5 columns</a:t>
            </a:r>
            <a:r>
              <a:rPr lang="en" sz="1700">
                <a:solidFill>
                  <a:schemeClr val="dk1"/>
                </a:solidFill>
                <a:latin typeface="Roboto"/>
                <a:ea typeface="Roboto"/>
                <a:cs typeface="Roboto"/>
                <a:sym typeface="Roboto"/>
              </a:rPr>
              <a:t> and </a:t>
            </a:r>
            <a:r>
              <a:rPr b="1" lang="en" sz="1700">
                <a:solidFill>
                  <a:schemeClr val="dk2"/>
                </a:solidFill>
                <a:latin typeface="Roboto"/>
                <a:ea typeface="Roboto"/>
                <a:cs typeface="Roboto"/>
                <a:sym typeface="Roboto"/>
              </a:rPr>
              <a:t>4265 rows</a:t>
            </a:r>
            <a:r>
              <a:rPr lang="en" sz="1700">
                <a:solidFill>
                  <a:schemeClr val="dk1"/>
                </a:solidFill>
                <a:latin typeface="Roboto"/>
                <a:ea typeface="Roboto"/>
                <a:cs typeface="Roboto"/>
                <a:sym typeface="Roboto"/>
              </a:rPr>
              <a:t>.</a:t>
            </a:r>
            <a:endParaRPr sz="17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2"/>
              </a:buClr>
              <a:buSzPts val="1700"/>
              <a:buFont typeface="Roboto"/>
              <a:buAutoNum type="arabicPeriod"/>
            </a:pPr>
            <a:r>
              <a:rPr lang="en" sz="1700">
                <a:solidFill>
                  <a:schemeClr val="dk1"/>
                </a:solidFill>
                <a:latin typeface="Roboto"/>
                <a:ea typeface="Roboto"/>
                <a:cs typeface="Roboto"/>
                <a:sym typeface="Roboto"/>
              </a:rPr>
              <a:t>The feature is “</a:t>
            </a:r>
            <a:r>
              <a:rPr b="1" lang="en" sz="1700">
                <a:solidFill>
                  <a:schemeClr val="dk2"/>
                </a:solidFill>
                <a:latin typeface="Roboto"/>
                <a:ea typeface="Roboto"/>
                <a:cs typeface="Roboto"/>
                <a:sym typeface="Roboto"/>
              </a:rPr>
              <a:t>comment</a:t>
            </a:r>
            <a:r>
              <a:rPr lang="en" sz="1700">
                <a:solidFill>
                  <a:schemeClr val="dk1"/>
                </a:solidFill>
                <a:latin typeface="Roboto"/>
                <a:ea typeface="Roboto"/>
                <a:cs typeface="Roboto"/>
                <a:sym typeface="Roboto"/>
              </a:rPr>
              <a:t>” and the labels are “</a:t>
            </a:r>
            <a:r>
              <a:rPr b="1" lang="en" sz="1700">
                <a:solidFill>
                  <a:schemeClr val="dk2"/>
                </a:solidFill>
                <a:latin typeface="Roboto"/>
                <a:ea typeface="Roboto"/>
                <a:cs typeface="Roboto"/>
                <a:sym typeface="Roboto"/>
              </a:rPr>
              <a:t>sent</a:t>
            </a:r>
            <a:r>
              <a:rPr lang="en" sz="1700">
                <a:solidFill>
                  <a:schemeClr val="dk1"/>
                </a:solidFill>
                <a:latin typeface="Roboto"/>
                <a:ea typeface="Roboto"/>
                <a:cs typeface="Roboto"/>
                <a:sym typeface="Roboto"/>
              </a:rPr>
              <a:t>” and “</a:t>
            </a:r>
            <a:r>
              <a:rPr b="1" lang="en" sz="1700">
                <a:solidFill>
                  <a:schemeClr val="dk2"/>
                </a:solidFill>
                <a:latin typeface="Roboto"/>
                <a:ea typeface="Roboto"/>
                <a:cs typeface="Roboto"/>
                <a:sym typeface="Roboto"/>
              </a:rPr>
              <a:t>off</a:t>
            </a:r>
            <a:r>
              <a:rPr lang="en" sz="1700">
                <a:solidFill>
                  <a:schemeClr val="dk1"/>
                </a:solidFill>
                <a:latin typeface="Roboto"/>
                <a:ea typeface="Roboto"/>
                <a:cs typeface="Roboto"/>
                <a:sym typeface="Roboto"/>
              </a:rPr>
              <a:t>”.</a:t>
            </a:r>
            <a:endParaRPr sz="17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2"/>
              </a:buClr>
              <a:buSzPts val="1700"/>
              <a:buFont typeface="Roboto"/>
              <a:buAutoNum type="arabicPeriod"/>
            </a:pPr>
            <a:r>
              <a:rPr lang="en" sz="1700">
                <a:solidFill>
                  <a:schemeClr val="dk1"/>
                </a:solidFill>
                <a:latin typeface="Roboto"/>
                <a:ea typeface="Roboto"/>
                <a:cs typeface="Roboto"/>
                <a:sym typeface="Roboto"/>
              </a:rPr>
              <a:t>The feature column contains the comments primarily in </a:t>
            </a:r>
            <a:r>
              <a:rPr b="1" lang="en" sz="1700">
                <a:solidFill>
                  <a:schemeClr val="dk2"/>
                </a:solidFill>
                <a:latin typeface="Roboto"/>
                <a:ea typeface="Roboto"/>
                <a:cs typeface="Roboto"/>
                <a:sym typeface="Roboto"/>
              </a:rPr>
              <a:t>Kannada</a:t>
            </a:r>
            <a:r>
              <a:rPr lang="en" sz="1700">
                <a:solidFill>
                  <a:schemeClr val="dk1"/>
                </a:solidFill>
                <a:latin typeface="Roboto"/>
                <a:ea typeface="Roboto"/>
                <a:cs typeface="Roboto"/>
                <a:sym typeface="Roboto"/>
              </a:rPr>
              <a:t>, but is mixed with other languages such as, English, Turkish, etc.</a:t>
            </a:r>
            <a:endParaRPr sz="1700">
              <a:solidFill>
                <a:schemeClr val="dk1"/>
              </a:solidFill>
              <a:latin typeface="Roboto"/>
              <a:ea typeface="Roboto"/>
              <a:cs typeface="Roboto"/>
              <a:sym typeface="Roboto"/>
            </a:endParaRPr>
          </a:p>
          <a:p>
            <a:pPr indent="-336550" lvl="0" marL="457200" rtl="0" algn="just">
              <a:lnSpc>
                <a:spcPct val="115000"/>
              </a:lnSpc>
              <a:spcBef>
                <a:spcPts val="0"/>
              </a:spcBef>
              <a:spcAft>
                <a:spcPts val="0"/>
              </a:spcAft>
              <a:buClr>
                <a:schemeClr val="dk2"/>
              </a:buClr>
              <a:buSzPts val="1700"/>
              <a:buFont typeface="Roboto"/>
              <a:buAutoNum type="arabicPeriod"/>
            </a:pPr>
            <a:r>
              <a:rPr lang="en" sz="1700">
                <a:solidFill>
                  <a:schemeClr val="dk1"/>
                </a:solidFill>
                <a:latin typeface="Roboto"/>
                <a:ea typeface="Roboto"/>
                <a:cs typeface="Roboto"/>
                <a:sym typeface="Roboto"/>
              </a:rPr>
              <a:t>The “sent” label </a:t>
            </a:r>
            <a:r>
              <a:rPr lang="en" sz="1700">
                <a:solidFill>
                  <a:schemeClr val="dk1"/>
                </a:solidFill>
                <a:latin typeface="Roboto"/>
                <a:ea typeface="Roboto"/>
                <a:cs typeface="Roboto"/>
                <a:sym typeface="Roboto"/>
              </a:rPr>
              <a:t>consists</a:t>
            </a:r>
            <a:r>
              <a:rPr lang="en" sz="1700">
                <a:solidFill>
                  <a:schemeClr val="dk1"/>
                </a:solidFill>
                <a:latin typeface="Roboto"/>
                <a:ea typeface="Roboto"/>
                <a:cs typeface="Roboto"/>
                <a:sym typeface="Roboto"/>
              </a:rPr>
              <a:t> of 4 values: </a:t>
            </a:r>
            <a:r>
              <a:rPr b="1" lang="en" sz="1700">
                <a:solidFill>
                  <a:schemeClr val="dk2"/>
                </a:solidFill>
                <a:latin typeface="Roboto"/>
                <a:ea typeface="Roboto"/>
                <a:cs typeface="Roboto"/>
                <a:sym typeface="Roboto"/>
              </a:rPr>
              <a:t>Unknown, Positive, Negative and Mixed</a:t>
            </a:r>
            <a:r>
              <a:rPr lang="en" sz="1700">
                <a:solidFill>
                  <a:schemeClr val="dk1"/>
                </a:solidFill>
                <a:latin typeface="Roboto"/>
                <a:ea typeface="Roboto"/>
                <a:cs typeface="Roboto"/>
                <a:sym typeface="Roboto"/>
              </a:rPr>
              <a:t>.</a:t>
            </a:r>
            <a:endParaRPr b="1" sz="1700">
              <a:solidFill>
                <a:schemeClr val="dk2"/>
              </a:solidFill>
              <a:latin typeface="Roboto"/>
              <a:ea typeface="Roboto"/>
              <a:cs typeface="Roboto"/>
              <a:sym typeface="Roboto"/>
            </a:endParaRPr>
          </a:p>
          <a:p>
            <a:pPr indent="-336550" lvl="0" marL="457200" rtl="0" algn="just">
              <a:lnSpc>
                <a:spcPct val="100000"/>
              </a:lnSpc>
              <a:spcBef>
                <a:spcPts val="0"/>
              </a:spcBef>
              <a:spcAft>
                <a:spcPts val="0"/>
              </a:spcAft>
              <a:buClr>
                <a:schemeClr val="dk2"/>
              </a:buClr>
              <a:buSzPts val="1700"/>
              <a:buFont typeface="Roboto"/>
              <a:buAutoNum type="arabicPeriod"/>
            </a:pPr>
            <a:r>
              <a:rPr lang="en" sz="1700">
                <a:solidFill>
                  <a:schemeClr val="dk1"/>
                </a:solidFill>
                <a:latin typeface="Roboto"/>
                <a:ea typeface="Roboto"/>
                <a:cs typeface="Roboto"/>
                <a:sym typeface="Roboto"/>
              </a:rPr>
              <a:t>The</a:t>
            </a:r>
            <a:r>
              <a:rPr lang="en" sz="1700">
                <a:solidFill>
                  <a:schemeClr val="dk1"/>
                </a:solidFill>
                <a:latin typeface="Roboto"/>
                <a:ea typeface="Roboto"/>
                <a:cs typeface="Roboto"/>
                <a:sym typeface="Roboto"/>
              </a:rPr>
              <a:t> ‘’off” label consists of 5 values: </a:t>
            </a:r>
            <a:endParaRPr sz="1700">
              <a:solidFill>
                <a:schemeClr val="dk1"/>
              </a:solidFill>
              <a:latin typeface="Roboto"/>
              <a:ea typeface="Roboto"/>
              <a:cs typeface="Roboto"/>
              <a:sym typeface="Roboto"/>
            </a:endParaRPr>
          </a:p>
          <a:p>
            <a:pPr indent="0" lvl="0" marL="457200" rtl="0" algn="just">
              <a:lnSpc>
                <a:spcPct val="100000"/>
              </a:lnSpc>
              <a:spcBef>
                <a:spcPts val="1600"/>
              </a:spcBef>
              <a:spcAft>
                <a:spcPts val="1600"/>
              </a:spcAft>
              <a:buNone/>
            </a:pPr>
            <a:r>
              <a:rPr b="1" lang="en" sz="1700">
                <a:solidFill>
                  <a:schemeClr val="dk2"/>
                </a:solidFill>
                <a:latin typeface="Roboto"/>
                <a:ea typeface="Roboto"/>
                <a:cs typeface="Roboto"/>
                <a:sym typeface="Roboto"/>
              </a:rPr>
              <a:t>Offensive_Untargeted, Not_offensive, </a:t>
            </a:r>
            <a:r>
              <a:rPr b="1" lang="en" sz="1700">
                <a:solidFill>
                  <a:schemeClr val="dk2"/>
                </a:solidFill>
                <a:latin typeface="Roboto"/>
                <a:ea typeface="Roboto"/>
                <a:cs typeface="Roboto"/>
                <a:sym typeface="Roboto"/>
              </a:rPr>
              <a:t>Offensive_Targeted_Insult_Individual, Offensive_Targeted_Insult_Other, Offensive_Targeted_Insult_Group</a:t>
            </a:r>
            <a:r>
              <a:rPr lang="en" sz="1700">
                <a:solidFill>
                  <a:schemeClr val="dk1"/>
                </a:solidFill>
                <a:latin typeface="Roboto"/>
                <a:ea typeface="Roboto"/>
                <a:cs typeface="Roboto"/>
                <a:sym typeface="Roboto"/>
              </a:rPr>
              <a:t>.</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