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8"/>
  </p:notesMasterIdLst>
  <p:handoutMasterIdLst>
    <p:handoutMasterId r:id="rId29"/>
  </p:handoutMasterIdLst>
  <p:sldIdLst>
    <p:sldId id="315" r:id="rId2"/>
    <p:sldId id="290" r:id="rId3"/>
    <p:sldId id="291" r:id="rId4"/>
    <p:sldId id="292" r:id="rId5"/>
    <p:sldId id="293" r:id="rId6"/>
    <p:sldId id="294" r:id="rId7"/>
    <p:sldId id="295" r:id="rId8"/>
    <p:sldId id="305" r:id="rId9"/>
    <p:sldId id="306" r:id="rId10"/>
    <p:sldId id="307" r:id="rId11"/>
    <p:sldId id="308" r:id="rId12"/>
    <p:sldId id="309" r:id="rId13"/>
    <p:sldId id="310" r:id="rId14"/>
    <p:sldId id="311" r:id="rId15"/>
    <p:sldId id="312" r:id="rId16"/>
    <p:sldId id="317" r:id="rId17"/>
    <p:sldId id="316" r:id="rId18"/>
    <p:sldId id="313" r:id="rId19"/>
    <p:sldId id="314" r:id="rId20"/>
    <p:sldId id="318" r:id="rId21"/>
    <p:sldId id="319" r:id="rId22"/>
    <p:sldId id="320" r:id="rId23"/>
    <p:sldId id="321" r:id="rId24"/>
    <p:sldId id="322" r:id="rId25"/>
    <p:sldId id="323" r:id="rId26"/>
    <p:sldId id="324" r:id="rId27"/>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Untitled Section" id="{C41674D4-CFED-4575-8DDC-3AE2D9725609}">
          <p14:sldIdLst>
            <p14:sldId id="315"/>
            <p14:sldId id="290"/>
            <p14:sldId id="291"/>
            <p14:sldId id="292"/>
            <p14:sldId id="293"/>
            <p14:sldId id="294"/>
            <p14:sldId id="295"/>
            <p14:sldId id="305"/>
            <p14:sldId id="306"/>
            <p14:sldId id="307"/>
            <p14:sldId id="308"/>
            <p14:sldId id="309"/>
            <p14:sldId id="310"/>
            <p14:sldId id="311"/>
            <p14:sldId id="312"/>
            <p14:sldId id="317"/>
            <p14:sldId id="316"/>
            <p14:sldId id="313"/>
            <p14:sldId id="314"/>
            <p14:sldId id="318"/>
            <p14:sldId id="319"/>
            <p14:sldId id="320"/>
            <p14:sldId id="321"/>
            <p14:sldId id="322"/>
            <p14:sldId id="323"/>
            <p14:sldId id="324"/>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2" autoAdjust="0"/>
    <p:restoredTop sz="94660"/>
  </p:normalViewPr>
  <p:slideViewPr>
    <p:cSldViewPr>
      <p:cViewPr varScale="1">
        <p:scale>
          <a:sx n="82" d="100"/>
          <a:sy n="82" d="100"/>
        </p:scale>
        <p:origin x="1378" y="72"/>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 KUMAR SINGH" userId="948651820d3b8f14" providerId="LiveId" clId="{62AF2EE4-0930-4BA7-B595-57DC8D190661}"/>
    <pc:docChg chg="delSld modSld delMainMaster modSection">
      <pc:chgData name="AMAN KUMAR SINGH" userId="948651820d3b8f14" providerId="LiveId" clId="{62AF2EE4-0930-4BA7-B595-57DC8D190661}" dt="2025-05-17T15:45:11.235" v="7" actId="20577"/>
      <pc:docMkLst>
        <pc:docMk/>
      </pc:docMkLst>
      <pc:sldChg chg="del">
        <pc:chgData name="AMAN KUMAR SINGH" userId="948651820d3b8f14" providerId="LiveId" clId="{62AF2EE4-0930-4BA7-B595-57DC8D190661}" dt="2025-05-17T15:41:48.768" v="1" actId="47"/>
        <pc:sldMkLst>
          <pc:docMk/>
          <pc:sldMk cId="3202444098" sldId="256"/>
        </pc:sldMkLst>
      </pc:sldChg>
      <pc:sldChg chg="del">
        <pc:chgData name="AMAN KUMAR SINGH" userId="948651820d3b8f14" providerId="LiveId" clId="{62AF2EE4-0930-4BA7-B595-57DC8D190661}" dt="2025-05-17T15:41:48.768" v="1" actId="47"/>
        <pc:sldMkLst>
          <pc:docMk/>
          <pc:sldMk cId="845624217" sldId="261"/>
        </pc:sldMkLst>
      </pc:sldChg>
      <pc:sldChg chg="del">
        <pc:chgData name="AMAN KUMAR SINGH" userId="948651820d3b8f14" providerId="LiveId" clId="{62AF2EE4-0930-4BA7-B595-57DC8D190661}" dt="2025-05-17T15:41:48.768" v="1" actId="47"/>
        <pc:sldMkLst>
          <pc:docMk/>
          <pc:sldMk cId="1097662159" sldId="262"/>
        </pc:sldMkLst>
      </pc:sldChg>
      <pc:sldChg chg="del">
        <pc:chgData name="AMAN KUMAR SINGH" userId="948651820d3b8f14" providerId="LiveId" clId="{62AF2EE4-0930-4BA7-B595-57DC8D190661}" dt="2025-05-17T15:41:48.768" v="1" actId="47"/>
        <pc:sldMkLst>
          <pc:docMk/>
          <pc:sldMk cId="4089055618" sldId="263"/>
        </pc:sldMkLst>
      </pc:sldChg>
      <pc:sldChg chg="del">
        <pc:chgData name="AMAN KUMAR SINGH" userId="948651820d3b8f14" providerId="LiveId" clId="{62AF2EE4-0930-4BA7-B595-57DC8D190661}" dt="2025-05-17T15:41:48.768" v="1" actId="47"/>
        <pc:sldMkLst>
          <pc:docMk/>
          <pc:sldMk cId="2076167625" sldId="264"/>
        </pc:sldMkLst>
      </pc:sldChg>
      <pc:sldChg chg="del">
        <pc:chgData name="AMAN KUMAR SINGH" userId="948651820d3b8f14" providerId="LiveId" clId="{62AF2EE4-0930-4BA7-B595-57DC8D190661}" dt="2025-05-17T15:41:48.768" v="1" actId="47"/>
        <pc:sldMkLst>
          <pc:docMk/>
          <pc:sldMk cId="3709854" sldId="265"/>
        </pc:sldMkLst>
      </pc:sldChg>
      <pc:sldChg chg="del">
        <pc:chgData name="AMAN KUMAR SINGH" userId="948651820d3b8f14" providerId="LiveId" clId="{62AF2EE4-0930-4BA7-B595-57DC8D190661}" dt="2025-05-17T15:41:48.768" v="1" actId="47"/>
        <pc:sldMkLst>
          <pc:docMk/>
          <pc:sldMk cId="1211939046" sldId="266"/>
        </pc:sldMkLst>
      </pc:sldChg>
      <pc:sldChg chg="del">
        <pc:chgData name="AMAN KUMAR SINGH" userId="948651820d3b8f14" providerId="LiveId" clId="{62AF2EE4-0930-4BA7-B595-57DC8D190661}" dt="2025-05-17T15:41:48.768" v="1" actId="47"/>
        <pc:sldMkLst>
          <pc:docMk/>
          <pc:sldMk cId="412865524" sldId="267"/>
        </pc:sldMkLst>
      </pc:sldChg>
      <pc:sldChg chg="del">
        <pc:chgData name="AMAN KUMAR SINGH" userId="948651820d3b8f14" providerId="LiveId" clId="{62AF2EE4-0930-4BA7-B595-57DC8D190661}" dt="2025-05-17T15:41:48.768" v="1" actId="47"/>
        <pc:sldMkLst>
          <pc:docMk/>
          <pc:sldMk cId="2623314604" sldId="269"/>
        </pc:sldMkLst>
      </pc:sldChg>
      <pc:sldChg chg="del">
        <pc:chgData name="AMAN KUMAR SINGH" userId="948651820d3b8f14" providerId="LiveId" clId="{62AF2EE4-0930-4BA7-B595-57DC8D190661}" dt="2025-05-17T15:41:48.768" v="1" actId="47"/>
        <pc:sldMkLst>
          <pc:docMk/>
          <pc:sldMk cId="2773440765" sldId="270"/>
        </pc:sldMkLst>
      </pc:sldChg>
      <pc:sldChg chg="del">
        <pc:chgData name="AMAN KUMAR SINGH" userId="948651820d3b8f14" providerId="LiveId" clId="{62AF2EE4-0930-4BA7-B595-57DC8D190661}" dt="2025-05-17T15:41:48.768" v="1" actId="47"/>
        <pc:sldMkLst>
          <pc:docMk/>
          <pc:sldMk cId="519009805" sldId="271"/>
        </pc:sldMkLst>
      </pc:sldChg>
      <pc:sldChg chg="del">
        <pc:chgData name="AMAN KUMAR SINGH" userId="948651820d3b8f14" providerId="LiveId" clId="{62AF2EE4-0930-4BA7-B595-57DC8D190661}" dt="2025-05-17T15:41:48.768" v="1" actId="47"/>
        <pc:sldMkLst>
          <pc:docMk/>
          <pc:sldMk cId="874459884" sldId="272"/>
        </pc:sldMkLst>
      </pc:sldChg>
      <pc:sldChg chg="del">
        <pc:chgData name="AMAN KUMAR SINGH" userId="948651820d3b8f14" providerId="LiveId" clId="{62AF2EE4-0930-4BA7-B595-57DC8D190661}" dt="2025-05-17T15:41:48.768" v="1" actId="47"/>
        <pc:sldMkLst>
          <pc:docMk/>
          <pc:sldMk cId="835088455" sldId="273"/>
        </pc:sldMkLst>
      </pc:sldChg>
      <pc:sldChg chg="del">
        <pc:chgData name="AMAN KUMAR SINGH" userId="948651820d3b8f14" providerId="LiveId" clId="{62AF2EE4-0930-4BA7-B595-57DC8D190661}" dt="2025-05-17T15:41:48.768" v="1" actId="47"/>
        <pc:sldMkLst>
          <pc:docMk/>
          <pc:sldMk cId="581485982" sldId="274"/>
        </pc:sldMkLst>
      </pc:sldChg>
      <pc:sldChg chg="modSp mod">
        <pc:chgData name="AMAN KUMAR SINGH" userId="948651820d3b8f14" providerId="LiveId" clId="{62AF2EE4-0930-4BA7-B595-57DC8D190661}" dt="2025-05-17T15:45:11.235" v="7" actId="20577"/>
        <pc:sldMkLst>
          <pc:docMk/>
          <pc:sldMk cId="2584861264" sldId="290"/>
        </pc:sldMkLst>
        <pc:spChg chg="mod">
          <ac:chgData name="AMAN KUMAR SINGH" userId="948651820d3b8f14" providerId="LiveId" clId="{62AF2EE4-0930-4BA7-B595-57DC8D190661}" dt="2025-05-17T15:45:11.235" v="7" actId="20577"/>
          <ac:spMkLst>
            <pc:docMk/>
            <pc:sldMk cId="2584861264" sldId="290"/>
            <ac:spMk id="5" creationId="{AB129059-7701-1490-A0F7-D20FA178D735}"/>
          </ac:spMkLst>
        </pc:spChg>
      </pc:sldChg>
      <pc:sldChg chg="modSp mod">
        <pc:chgData name="AMAN KUMAR SINGH" userId="948651820d3b8f14" providerId="LiveId" clId="{62AF2EE4-0930-4BA7-B595-57DC8D190661}" dt="2025-05-17T15:45:02.196" v="4" actId="122"/>
        <pc:sldMkLst>
          <pc:docMk/>
          <pc:sldMk cId="2351813835" sldId="315"/>
        </pc:sldMkLst>
        <pc:spChg chg="mod">
          <ac:chgData name="AMAN KUMAR SINGH" userId="948651820d3b8f14" providerId="LiveId" clId="{62AF2EE4-0930-4BA7-B595-57DC8D190661}" dt="2025-05-17T15:45:02.196" v="4" actId="122"/>
          <ac:spMkLst>
            <pc:docMk/>
            <pc:sldMk cId="2351813835" sldId="315"/>
            <ac:spMk id="3" creationId="{A704A175-4837-C126-53A2-380FB24A190A}"/>
          </ac:spMkLst>
        </pc:spChg>
      </pc:sldChg>
      <pc:sldChg chg="del">
        <pc:chgData name="AMAN KUMAR SINGH" userId="948651820d3b8f14" providerId="LiveId" clId="{62AF2EE4-0930-4BA7-B595-57DC8D190661}" dt="2025-05-17T15:41:48.768" v="1" actId="47"/>
        <pc:sldMkLst>
          <pc:docMk/>
          <pc:sldMk cId="383577356" sldId="325"/>
        </pc:sldMkLst>
      </pc:sldChg>
      <pc:sldChg chg="del">
        <pc:chgData name="AMAN KUMAR SINGH" userId="948651820d3b8f14" providerId="LiveId" clId="{62AF2EE4-0930-4BA7-B595-57DC8D190661}" dt="2025-05-17T15:41:48.768" v="1" actId="47"/>
        <pc:sldMkLst>
          <pc:docMk/>
          <pc:sldMk cId="2664949229" sldId="326"/>
        </pc:sldMkLst>
      </pc:sldChg>
      <pc:sldChg chg="del">
        <pc:chgData name="AMAN KUMAR SINGH" userId="948651820d3b8f14" providerId="LiveId" clId="{62AF2EE4-0930-4BA7-B595-57DC8D190661}" dt="2025-05-17T15:41:48.768" v="1" actId="47"/>
        <pc:sldMkLst>
          <pc:docMk/>
          <pc:sldMk cId="4277614079" sldId="327"/>
        </pc:sldMkLst>
      </pc:sldChg>
      <pc:sldChg chg="del">
        <pc:chgData name="AMAN KUMAR SINGH" userId="948651820d3b8f14" providerId="LiveId" clId="{62AF2EE4-0930-4BA7-B595-57DC8D190661}" dt="2025-05-17T15:41:48.768" v="1" actId="47"/>
        <pc:sldMkLst>
          <pc:docMk/>
          <pc:sldMk cId="1304280252" sldId="328"/>
        </pc:sldMkLst>
      </pc:sldChg>
      <pc:sldChg chg="del">
        <pc:chgData name="AMAN KUMAR SINGH" userId="948651820d3b8f14" providerId="LiveId" clId="{62AF2EE4-0930-4BA7-B595-57DC8D190661}" dt="2025-05-17T15:41:48.768" v="1" actId="47"/>
        <pc:sldMkLst>
          <pc:docMk/>
          <pc:sldMk cId="188391351" sldId="329"/>
        </pc:sldMkLst>
      </pc:sldChg>
      <pc:sldChg chg="del">
        <pc:chgData name="AMAN KUMAR SINGH" userId="948651820d3b8f14" providerId="LiveId" clId="{62AF2EE4-0930-4BA7-B595-57DC8D190661}" dt="2025-05-17T15:41:48.768" v="1" actId="47"/>
        <pc:sldMkLst>
          <pc:docMk/>
          <pc:sldMk cId="3803543934" sldId="330"/>
        </pc:sldMkLst>
      </pc:sldChg>
      <pc:sldChg chg="del">
        <pc:chgData name="AMAN KUMAR SINGH" userId="948651820d3b8f14" providerId="LiveId" clId="{62AF2EE4-0930-4BA7-B595-57DC8D190661}" dt="2025-05-17T15:41:48.768" v="1" actId="47"/>
        <pc:sldMkLst>
          <pc:docMk/>
          <pc:sldMk cId="1830371045" sldId="331"/>
        </pc:sldMkLst>
      </pc:sldChg>
      <pc:sldChg chg="del">
        <pc:chgData name="AMAN KUMAR SINGH" userId="948651820d3b8f14" providerId="LiveId" clId="{62AF2EE4-0930-4BA7-B595-57DC8D190661}" dt="2025-05-17T15:41:48.768" v="1" actId="47"/>
        <pc:sldMkLst>
          <pc:docMk/>
          <pc:sldMk cId="2777229313" sldId="332"/>
        </pc:sldMkLst>
      </pc:sldChg>
      <pc:sldChg chg="del">
        <pc:chgData name="AMAN KUMAR SINGH" userId="948651820d3b8f14" providerId="LiveId" clId="{62AF2EE4-0930-4BA7-B595-57DC8D190661}" dt="2025-05-17T15:41:48.768" v="1" actId="47"/>
        <pc:sldMkLst>
          <pc:docMk/>
          <pc:sldMk cId="2918241140" sldId="333"/>
        </pc:sldMkLst>
      </pc:sldChg>
      <pc:sldChg chg="del">
        <pc:chgData name="AMAN KUMAR SINGH" userId="948651820d3b8f14" providerId="LiveId" clId="{62AF2EE4-0930-4BA7-B595-57DC8D190661}" dt="2025-05-17T15:41:48.768" v="1" actId="47"/>
        <pc:sldMkLst>
          <pc:docMk/>
          <pc:sldMk cId="3535042584" sldId="334"/>
        </pc:sldMkLst>
      </pc:sldChg>
      <pc:sldChg chg="del">
        <pc:chgData name="AMAN KUMAR SINGH" userId="948651820d3b8f14" providerId="LiveId" clId="{62AF2EE4-0930-4BA7-B595-57DC8D190661}" dt="2025-05-17T15:41:48.768" v="1" actId="47"/>
        <pc:sldMkLst>
          <pc:docMk/>
          <pc:sldMk cId="2895449808" sldId="335"/>
        </pc:sldMkLst>
      </pc:sldChg>
      <pc:sldChg chg="del">
        <pc:chgData name="AMAN KUMAR SINGH" userId="948651820d3b8f14" providerId="LiveId" clId="{62AF2EE4-0930-4BA7-B595-57DC8D190661}" dt="2025-05-17T15:41:48.768" v="1" actId="47"/>
        <pc:sldMkLst>
          <pc:docMk/>
          <pc:sldMk cId="269206456" sldId="336"/>
        </pc:sldMkLst>
      </pc:sldChg>
      <pc:sldChg chg="del">
        <pc:chgData name="AMAN KUMAR SINGH" userId="948651820d3b8f14" providerId="LiveId" clId="{62AF2EE4-0930-4BA7-B595-57DC8D190661}" dt="2025-05-17T15:41:48.768" v="1" actId="47"/>
        <pc:sldMkLst>
          <pc:docMk/>
          <pc:sldMk cId="2389104011" sldId="337"/>
        </pc:sldMkLst>
      </pc:sldChg>
      <pc:sldChg chg="del">
        <pc:chgData name="AMAN KUMAR SINGH" userId="948651820d3b8f14" providerId="LiveId" clId="{62AF2EE4-0930-4BA7-B595-57DC8D190661}" dt="2025-05-17T15:41:48.768" v="1" actId="47"/>
        <pc:sldMkLst>
          <pc:docMk/>
          <pc:sldMk cId="4062844882" sldId="338"/>
        </pc:sldMkLst>
      </pc:sldChg>
      <pc:sldChg chg="del">
        <pc:chgData name="AMAN KUMAR SINGH" userId="948651820d3b8f14" providerId="LiveId" clId="{62AF2EE4-0930-4BA7-B595-57DC8D190661}" dt="2025-05-17T15:41:48.768" v="1" actId="47"/>
        <pc:sldMkLst>
          <pc:docMk/>
          <pc:sldMk cId="4291314257" sldId="339"/>
        </pc:sldMkLst>
      </pc:sldChg>
      <pc:sldChg chg="del">
        <pc:chgData name="AMAN KUMAR SINGH" userId="948651820d3b8f14" providerId="LiveId" clId="{62AF2EE4-0930-4BA7-B595-57DC8D190661}" dt="2025-05-17T15:41:48.768" v="1" actId="47"/>
        <pc:sldMkLst>
          <pc:docMk/>
          <pc:sldMk cId="2498687651" sldId="340"/>
        </pc:sldMkLst>
      </pc:sldChg>
      <pc:sldChg chg="del">
        <pc:chgData name="AMAN KUMAR SINGH" userId="948651820d3b8f14" providerId="LiveId" clId="{62AF2EE4-0930-4BA7-B595-57DC8D190661}" dt="2025-05-17T15:41:48.768" v="1" actId="47"/>
        <pc:sldMkLst>
          <pc:docMk/>
          <pc:sldMk cId="3979100839" sldId="341"/>
        </pc:sldMkLst>
      </pc:sldChg>
      <pc:sldChg chg="del">
        <pc:chgData name="AMAN KUMAR SINGH" userId="948651820d3b8f14" providerId="LiveId" clId="{62AF2EE4-0930-4BA7-B595-57DC8D190661}" dt="2025-05-17T15:41:48.768" v="1" actId="47"/>
        <pc:sldMkLst>
          <pc:docMk/>
          <pc:sldMk cId="160302817" sldId="342"/>
        </pc:sldMkLst>
      </pc:sldChg>
      <pc:sldChg chg="del">
        <pc:chgData name="AMAN KUMAR SINGH" userId="948651820d3b8f14" providerId="LiveId" clId="{62AF2EE4-0930-4BA7-B595-57DC8D190661}" dt="2025-05-17T15:41:48.768" v="1" actId="47"/>
        <pc:sldMkLst>
          <pc:docMk/>
          <pc:sldMk cId="1782800886" sldId="343"/>
        </pc:sldMkLst>
      </pc:sldChg>
      <pc:sldChg chg="del">
        <pc:chgData name="AMAN KUMAR SINGH" userId="948651820d3b8f14" providerId="LiveId" clId="{62AF2EE4-0930-4BA7-B595-57DC8D190661}" dt="2025-05-17T15:41:48.768" v="1" actId="47"/>
        <pc:sldMkLst>
          <pc:docMk/>
          <pc:sldMk cId="617276376" sldId="344"/>
        </pc:sldMkLst>
      </pc:sldChg>
      <pc:sldChg chg="del">
        <pc:chgData name="AMAN KUMAR SINGH" userId="948651820d3b8f14" providerId="LiveId" clId="{62AF2EE4-0930-4BA7-B595-57DC8D190661}" dt="2025-05-17T15:41:48.768" v="1" actId="47"/>
        <pc:sldMkLst>
          <pc:docMk/>
          <pc:sldMk cId="2660198222" sldId="345"/>
        </pc:sldMkLst>
      </pc:sldChg>
      <pc:sldChg chg="del">
        <pc:chgData name="AMAN KUMAR SINGH" userId="948651820d3b8f14" providerId="LiveId" clId="{62AF2EE4-0930-4BA7-B595-57DC8D190661}" dt="2025-05-17T15:41:48.768" v="1" actId="47"/>
        <pc:sldMkLst>
          <pc:docMk/>
          <pc:sldMk cId="2422189215" sldId="346"/>
        </pc:sldMkLst>
      </pc:sldChg>
      <pc:sldMasterChg chg="del delSldLayout">
        <pc:chgData name="AMAN KUMAR SINGH" userId="948651820d3b8f14" providerId="LiveId" clId="{62AF2EE4-0930-4BA7-B595-57DC8D190661}" dt="2025-05-17T15:41:48.768" v="1" actId="47"/>
        <pc:sldMasterMkLst>
          <pc:docMk/>
          <pc:sldMasterMk cId="0" sldId="2147483648"/>
        </pc:sldMasterMkLst>
        <pc:sldLayoutChg chg="del">
          <pc:chgData name="AMAN KUMAR SINGH" userId="948651820d3b8f14" providerId="LiveId" clId="{62AF2EE4-0930-4BA7-B595-57DC8D190661}" dt="2025-05-17T15:41:48.768" v="1" actId="47"/>
          <pc:sldLayoutMkLst>
            <pc:docMk/>
            <pc:sldMasterMk cId="0" sldId="2147483648"/>
            <pc:sldLayoutMk cId="0" sldId="2147483649"/>
          </pc:sldLayoutMkLst>
        </pc:sldLayoutChg>
        <pc:sldLayoutChg chg="del">
          <pc:chgData name="AMAN KUMAR SINGH" userId="948651820d3b8f14" providerId="LiveId" clId="{62AF2EE4-0930-4BA7-B595-57DC8D190661}" dt="2025-05-17T15:41:48.768" v="1" actId="47"/>
          <pc:sldLayoutMkLst>
            <pc:docMk/>
            <pc:sldMasterMk cId="0" sldId="2147483648"/>
            <pc:sldLayoutMk cId="0" sldId="2147483650"/>
          </pc:sldLayoutMkLst>
        </pc:sldLayoutChg>
        <pc:sldLayoutChg chg="del">
          <pc:chgData name="AMAN KUMAR SINGH" userId="948651820d3b8f14" providerId="LiveId" clId="{62AF2EE4-0930-4BA7-B595-57DC8D190661}" dt="2025-05-17T15:41:48.768" v="1" actId="47"/>
          <pc:sldLayoutMkLst>
            <pc:docMk/>
            <pc:sldMasterMk cId="0" sldId="2147483648"/>
            <pc:sldLayoutMk cId="0" sldId="2147483651"/>
          </pc:sldLayoutMkLst>
        </pc:sldLayoutChg>
        <pc:sldLayoutChg chg="del">
          <pc:chgData name="AMAN KUMAR SINGH" userId="948651820d3b8f14" providerId="LiveId" clId="{62AF2EE4-0930-4BA7-B595-57DC8D190661}" dt="2025-05-17T15:41:48.768" v="1" actId="47"/>
          <pc:sldLayoutMkLst>
            <pc:docMk/>
            <pc:sldMasterMk cId="0" sldId="2147483648"/>
            <pc:sldLayoutMk cId="0" sldId="2147483652"/>
          </pc:sldLayoutMkLst>
        </pc:sldLayoutChg>
        <pc:sldLayoutChg chg="del">
          <pc:chgData name="AMAN KUMAR SINGH" userId="948651820d3b8f14" providerId="LiveId" clId="{62AF2EE4-0930-4BA7-B595-57DC8D190661}" dt="2025-05-17T15:41:48.768" v="1" actId="47"/>
          <pc:sldLayoutMkLst>
            <pc:docMk/>
            <pc:sldMasterMk cId="0" sldId="2147483648"/>
            <pc:sldLayoutMk cId="0" sldId="2147483653"/>
          </pc:sldLayoutMkLst>
        </pc:sldLayoutChg>
        <pc:sldLayoutChg chg="del">
          <pc:chgData name="AMAN KUMAR SINGH" userId="948651820d3b8f14" providerId="LiveId" clId="{62AF2EE4-0930-4BA7-B595-57DC8D190661}" dt="2025-05-17T15:41:48.768" v="1" actId="47"/>
          <pc:sldLayoutMkLst>
            <pc:docMk/>
            <pc:sldMasterMk cId="0" sldId="2147483648"/>
            <pc:sldLayoutMk cId="0" sldId="2147483654"/>
          </pc:sldLayoutMkLst>
        </pc:sldLayoutChg>
        <pc:sldLayoutChg chg="del">
          <pc:chgData name="AMAN KUMAR SINGH" userId="948651820d3b8f14" providerId="LiveId" clId="{62AF2EE4-0930-4BA7-B595-57DC8D190661}" dt="2025-05-17T15:41:48.768" v="1" actId="47"/>
          <pc:sldLayoutMkLst>
            <pc:docMk/>
            <pc:sldMasterMk cId="0" sldId="2147483648"/>
            <pc:sldLayoutMk cId="0" sldId="2147483655"/>
          </pc:sldLayoutMkLst>
        </pc:sldLayoutChg>
        <pc:sldLayoutChg chg="del">
          <pc:chgData name="AMAN KUMAR SINGH" userId="948651820d3b8f14" providerId="LiveId" clId="{62AF2EE4-0930-4BA7-B595-57DC8D190661}" dt="2025-05-17T15:41:48.768" v="1" actId="47"/>
          <pc:sldLayoutMkLst>
            <pc:docMk/>
            <pc:sldMasterMk cId="0" sldId="2147483648"/>
            <pc:sldLayoutMk cId="0" sldId="2147483656"/>
          </pc:sldLayoutMkLst>
        </pc:sldLayoutChg>
        <pc:sldLayoutChg chg="del">
          <pc:chgData name="AMAN KUMAR SINGH" userId="948651820d3b8f14" providerId="LiveId" clId="{62AF2EE4-0930-4BA7-B595-57DC8D190661}" dt="2025-05-17T15:41:48.768" v="1" actId="47"/>
          <pc:sldLayoutMkLst>
            <pc:docMk/>
            <pc:sldMasterMk cId="0" sldId="2147483648"/>
            <pc:sldLayoutMk cId="0" sldId="2147483657"/>
          </pc:sldLayoutMkLst>
        </pc:sldLayoutChg>
        <pc:sldLayoutChg chg="del">
          <pc:chgData name="AMAN KUMAR SINGH" userId="948651820d3b8f14" providerId="LiveId" clId="{62AF2EE4-0930-4BA7-B595-57DC8D190661}" dt="2025-05-17T15:41:48.768" v="1" actId="47"/>
          <pc:sldLayoutMkLst>
            <pc:docMk/>
            <pc:sldMasterMk cId="0" sldId="2147483648"/>
            <pc:sldLayoutMk cId="0" sldId="2147483658"/>
          </pc:sldLayoutMkLst>
        </pc:sldLayoutChg>
        <pc:sldLayoutChg chg="del">
          <pc:chgData name="AMAN KUMAR SINGH" userId="948651820d3b8f14" providerId="LiveId" clId="{62AF2EE4-0930-4BA7-B595-57DC8D190661}" dt="2025-05-17T15:41:48.768" v="1" actId="47"/>
          <pc:sldLayoutMkLst>
            <pc:docMk/>
            <pc:sldMasterMk cId="0" sldId="2147483648"/>
            <pc:sldLayoutMk cId="0" sldId="2147483659"/>
          </pc:sldLayoutMkLst>
        </pc:sldLayoutChg>
      </pc:sldMasterChg>
    </pc:docChg>
  </pc:docChgLst>
  <pc:docChgLst>
    <pc:chgData name="AMAN KUMAR SINGH" userId="948651820d3b8f14" providerId="LiveId" clId="{BBDB565E-5FF7-40F7-85C2-0A827E459E09}"/>
    <pc:docChg chg="undo custSel addSld delSld modSld sldOrd modMainMaster addSection modSection modNotesMaster">
      <pc:chgData name="AMAN KUMAR SINGH" userId="948651820d3b8f14" providerId="LiveId" clId="{BBDB565E-5FF7-40F7-85C2-0A827E459E09}" dt="2025-05-15T18:06:27.258" v="9059" actId="1035"/>
      <pc:docMkLst>
        <pc:docMk/>
      </pc:docMkLst>
      <pc:sldChg chg="del ord">
        <pc:chgData name="AMAN KUMAR SINGH" userId="948651820d3b8f14" providerId="LiveId" clId="{BBDB565E-5FF7-40F7-85C2-0A827E459E09}" dt="2025-05-14T11:53:29.393" v="64" actId="2696"/>
        <pc:sldMkLst>
          <pc:docMk/>
          <pc:sldMk cId="0" sldId="256"/>
        </pc:sldMkLst>
      </pc:sldChg>
      <pc:sldChg chg="delSp modSp add del mod">
        <pc:chgData name="AMAN KUMAR SINGH" userId="948651820d3b8f14" providerId="LiveId" clId="{BBDB565E-5FF7-40F7-85C2-0A827E459E09}" dt="2025-05-15T06:28:46.593" v="3477"/>
        <pc:sldMkLst>
          <pc:docMk/>
          <pc:sldMk cId="3202444098" sldId="256"/>
        </pc:sldMkLst>
      </pc:sldChg>
      <pc:sldChg chg="add del">
        <pc:chgData name="AMAN KUMAR SINGH" userId="948651820d3b8f14" providerId="LiveId" clId="{BBDB565E-5FF7-40F7-85C2-0A827E459E09}" dt="2025-05-14T11:54:15.470" v="73" actId="47"/>
        <pc:sldMkLst>
          <pc:docMk/>
          <pc:sldMk cId="0" sldId="257"/>
        </pc:sldMkLst>
      </pc:sldChg>
      <pc:sldChg chg="addSp delSp modSp add del mod ord">
        <pc:chgData name="AMAN KUMAR SINGH" userId="948651820d3b8f14" providerId="LiveId" clId="{BBDB565E-5FF7-40F7-85C2-0A827E459E09}" dt="2025-05-15T12:01:30.750" v="3886" actId="47"/>
        <pc:sldMkLst>
          <pc:docMk/>
          <pc:sldMk cId="0" sldId="258"/>
        </pc:sldMkLst>
      </pc:sldChg>
      <pc:sldChg chg="add del setBg">
        <pc:chgData name="AMAN KUMAR SINGH" userId="948651820d3b8f14" providerId="LiveId" clId="{BBDB565E-5FF7-40F7-85C2-0A827E459E09}" dt="2025-05-14T11:53:58.092" v="70"/>
        <pc:sldMkLst>
          <pc:docMk/>
          <pc:sldMk cId="311562850" sldId="258"/>
        </pc:sldMkLst>
      </pc:sldChg>
      <pc:sldChg chg="new del">
        <pc:chgData name="AMAN KUMAR SINGH" userId="948651820d3b8f14" providerId="LiveId" clId="{BBDB565E-5FF7-40F7-85C2-0A827E459E09}" dt="2025-05-14T11:51:11.539" v="38" actId="47"/>
        <pc:sldMkLst>
          <pc:docMk/>
          <pc:sldMk cId="1449072549" sldId="259"/>
        </pc:sldMkLst>
      </pc:sldChg>
      <pc:sldChg chg="new del ord">
        <pc:chgData name="AMAN KUMAR SINGH" userId="948651820d3b8f14" providerId="LiveId" clId="{BBDB565E-5FF7-40F7-85C2-0A827E459E09}" dt="2025-05-14T11:53:37.362" v="66" actId="47"/>
        <pc:sldMkLst>
          <pc:docMk/>
          <pc:sldMk cId="3005756184" sldId="260"/>
        </pc:sldMkLst>
      </pc:sldChg>
      <pc:sldChg chg="addSp delSp modSp new mod ord">
        <pc:chgData name="AMAN KUMAR SINGH" userId="948651820d3b8f14" providerId="LiveId" clId="{BBDB565E-5FF7-40F7-85C2-0A827E459E09}" dt="2025-05-15T12:13:30.093" v="3949" actId="20577"/>
        <pc:sldMkLst>
          <pc:docMk/>
          <pc:sldMk cId="845624217" sldId="261"/>
        </pc:sldMkLst>
      </pc:sldChg>
      <pc:sldChg chg="addSp delSp modSp new mod">
        <pc:chgData name="AMAN KUMAR SINGH" userId="948651820d3b8f14" providerId="LiveId" clId="{BBDB565E-5FF7-40F7-85C2-0A827E459E09}" dt="2025-05-15T12:36:26.080" v="4132" actId="20577"/>
        <pc:sldMkLst>
          <pc:docMk/>
          <pc:sldMk cId="1097662159" sldId="262"/>
        </pc:sldMkLst>
      </pc:sldChg>
      <pc:sldChg chg="delSp modSp new mod ord">
        <pc:chgData name="AMAN KUMAR SINGH" userId="948651820d3b8f14" providerId="LiveId" clId="{BBDB565E-5FF7-40F7-85C2-0A827E459E09}" dt="2025-05-15T14:57:18.814" v="4139" actId="207"/>
        <pc:sldMkLst>
          <pc:docMk/>
          <pc:sldMk cId="4089055618" sldId="263"/>
        </pc:sldMkLst>
      </pc:sldChg>
      <pc:sldChg chg="addSp delSp modSp new mod">
        <pc:chgData name="AMAN KUMAR SINGH" userId="948651820d3b8f14" providerId="LiveId" clId="{BBDB565E-5FF7-40F7-85C2-0A827E459E09}" dt="2025-05-15T15:59:57.517" v="5404" actId="1035"/>
        <pc:sldMkLst>
          <pc:docMk/>
          <pc:sldMk cId="2076167625" sldId="264"/>
        </pc:sldMkLst>
      </pc:sldChg>
      <pc:sldChg chg="addSp delSp modSp new mod">
        <pc:chgData name="AMAN KUMAR SINGH" userId="948651820d3b8f14" providerId="LiveId" clId="{BBDB565E-5FF7-40F7-85C2-0A827E459E09}" dt="2025-05-15T15:45:09.293" v="4829" actId="207"/>
        <pc:sldMkLst>
          <pc:docMk/>
          <pc:sldMk cId="3709854" sldId="265"/>
        </pc:sldMkLst>
      </pc:sldChg>
      <pc:sldChg chg="addSp delSp modSp new mod">
        <pc:chgData name="AMAN KUMAR SINGH" userId="948651820d3b8f14" providerId="LiveId" clId="{BBDB565E-5FF7-40F7-85C2-0A827E459E09}" dt="2025-05-15T15:49:39.342" v="4965" actId="122"/>
        <pc:sldMkLst>
          <pc:docMk/>
          <pc:sldMk cId="1211939046" sldId="266"/>
        </pc:sldMkLst>
      </pc:sldChg>
      <pc:sldChg chg="addSp delSp modSp new mod ord">
        <pc:chgData name="AMAN KUMAR SINGH" userId="948651820d3b8f14" providerId="LiveId" clId="{BBDB565E-5FF7-40F7-85C2-0A827E459E09}" dt="2025-05-15T18:06:27.258" v="9059" actId="1035"/>
        <pc:sldMkLst>
          <pc:docMk/>
          <pc:sldMk cId="412865524" sldId="267"/>
        </pc:sldMkLst>
      </pc:sldChg>
      <pc:sldChg chg="addSp delSp modSp new del mod">
        <pc:chgData name="AMAN KUMAR SINGH" userId="948651820d3b8f14" providerId="LiveId" clId="{BBDB565E-5FF7-40F7-85C2-0A827E459E09}" dt="2025-05-15T18:04:57.125" v="8959" actId="47"/>
        <pc:sldMkLst>
          <pc:docMk/>
          <pc:sldMk cId="4146064182" sldId="268"/>
        </pc:sldMkLst>
      </pc:sldChg>
      <pc:sldChg chg="addSp delSp modSp new mod">
        <pc:chgData name="AMAN KUMAR SINGH" userId="948651820d3b8f14" providerId="LiveId" clId="{BBDB565E-5FF7-40F7-85C2-0A827E459E09}" dt="2025-05-15T16:10:09.977" v="5752" actId="207"/>
        <pc:sldMkLst>
          <pc:docMk/>
          <pc:sldMk cId="2623314604" sldId="269"/>
        </pc:sldMkLst>
      </pc:sldChg>
      <pc:sldChg chg="addSp delSp modSp new mod">
        <pc:chgData name="AMAN KUMAR SINGH" userId="948651820d3b8f14" providerId="LiveId" clId="{BBDB565E-5FF7-40F7-85C2-0A827E459E09}" dt="2025-05-15T16:19:02.509" v="5927" actId="1036"/>
        <pc:sldMkLst>
          <pc:docMk/>
          <pc:sldMk cId="2773440765" sldId="270"/>
        </pc:sldMkLst>
      </pc:sldChg>
      <pc:sldChg chg="addSp delSp modSp new mod">
        <pc:chgData name="AMAN KUMAR SINGH" userId="948651820d3b8f14" providerId="LiveId" clId="{BBDB565E-5FF7-40F7-85C2-0A827E459E09}" dt="2025-05-15T15:57:37.537" v="5253"/>
        <pc:sldMkLst>
          <pc:docMk/>
          <pc:sldMk cId="519009805" sldId="271"/>
        </pc:sldMkLst>
      </pc:sldChg>
      <pc:sldChg chg="addSp delSp modSp new mod">
        <pc:chgData name="AMAN KUMAR SINGH" userId="948651820d3b8f14" providerId="LiveId" clId="{BBDB565E-5FF7-40F7-85C2-0A827E459E09}" dt="2025-05-15T15:58:58.164" v="5390"/>
        <pc:sldMkLst>
          <pc:docMk/>
          <pc:sldMk cId="874459884" sldId="272"/>
        </pc:sldMkLst>
      </pc:sldChg>
      <pc:sldChg chg="addSp delSp modSp new mod">
        <pc:chgData name="AMAN KUMAR SINGH" userId="948651820d3b8f14" providerId="LiveId" clId="{BBDB565E-5FF7-40F7-85C2-0A827E459E09}" dt="2025-05-15T16:02:51.909" v="5562" actId="14100"/>
        <pc:sldMkLst>
          <pc:docMk/>
          <pc:sldMk cId="835088455" sldId="273"/>
        </pc:sldMkLst>
      </pc:sldChg>
      <pc:sldChg chg="addSp delSp modSp new mod">
        <pc:chgData name="AMAN KUMAR SINGH" userId="948651820d3b8f14" providerId="LiveId" clId="{BBDB565E-5FF7-40F7-85C2-0A827E459E09}" dt="2025-05-15T16:14:21.615" v="5894" actId="20577"/>
        <pc:sldMkLst>
          <pc:docMk/>
          <pc:sldMk cId="581485982" sldId="274"/>
        </pc:sldMkLst>
      </pc:sldChg>
      <pc:sldChg chg="new del">
        <pc:chgData name="AMAN KUMAR SINGH" userId="948651820d3b8f14" providerId="LiveId" clId="{BBDB565E-5FF7-40F7-85C2-0A827E459E09}" dt="2025-05-14T11:54:46.215" v="90" actId="47"/>
        <pc:sldMkLst>
          <pc:docMk/>
          <pc:sldMk cId="2465861762" sldId="275"/>
        </pc:sldMkLst>
      </pc:sldChg>
      <pc:sldChg chg="new del">
        <pc:chgData name="AMAN KUMAR SINGH" userId="948651820d3b8f14" providerId="LiveId" clId="{BBDB565E-5FF7-40F7-85C2-0A827E459E09}" dt="2025-05-14T11:54:45.580" v="89" actId="47"/>
        <pc:sldMkLst>
          <pc:docMk/>
          <pc:sldMk cId="3793388839" sldId="276"/>
        </pc:sldMkLst>
      </pc:sldChg>
      <pc:sldChg chg="new del">
        <pc:chgData name="AMAN KUMAR SINGH" userId="948651820d3b8f14" providerId="LiveId" clId="{BBDB565E-5FF7-40F7-85C2-0A827E459E09}" dt="2025-05-14T11:54:45.008" v="88" actId="47"/>
        <pc:sldMkLst>
          <pc:docMk/>
          <pc:sldMk cId="1380506475" sldId="277"/>
        </pc:sldMkLst>
      </pc:sldChg>
      <pc:sldChg chg="new del">
        <pc:chgData name="AMAN KUMAR SINGH" userId="948651820d3b8f14" providerId="LiveId" clId="{BBDB565E-5FF7-40F7-85C2-0A827E459E09}" dt="2025-05-14T11:54:44.864" v="87" actId="47"/>
        <pc:sldMkLst>
          <pc:docMk/>
          <pc:sldMk cId="1128061269" sldId="278"/>
        </pc:sldMkLst>
      </pc:sldChg>
      <pc:sldChg chg="new del">
        <pc:chgData name="AMAN KUMAR SINGH" userId="948651820d3b8f14" providerId="LiveId" clId="{BBDB565E-5FF7-40F7-85C2-0A827E459E09}" dt="2025-05-14T11:54:44.718" v="86" actId="47"/>
        <pc:sldMkLst>
          <pc:docMk/>
          <pc:sldMk cId="3494364692" sldId="279"/>
        </pc:sldMkLst>
      </pc:sldChg>
      <pc:sldChg chg="new del">
        <pc:chgData name="AMAN KUMAR SINGH" userId="948651820d3b8f14" providerId="LiveId" clId="{BBDB565E-5FF7-40F7-85C2-0A827E459E09}" dt="2025-05-14T11:54:44.563" v="85" actId="47"/>
        <pc:sldMkLst>
          <pc:docMk/>
          <pc:sldMk cId="3492331299" sldId="280"/>
        </pc:sldMkLst>
      </pc:sldChg>
      <pc:sldChg chg="new del">
        <pc:chgData name="AMAN KUMAR SINGH" userId="948651820d3b8f14" providerId="LiveId" clId="{BBDB565E-5FF7-40F7-85C2-0A827E459E09}" dt="2025-05-14T11:54:44.408" v="84" actId="47"/>
        <pc:sldMkLst>
          <pc:docMk/>
          <pc:sldMk cId="269364361" sldId="281"/>
        </pc:sldMkLst>
      </pc:sldChg>
      <pc:sldChg chg="new del">
        <pc:chgData name="AMAN KUMAR SINGH" userId="948651820d3b8f14" providerId="LiveId" clId="{BBDB565E-5FF7-40F7-85C2-0A827E459E09}" dt="2025-05-14T11:54:44.234" v="83" actId="47"/>
        <pc:sldMkLst>
          <pc:docMk/>
          <pc:sldMk cId="2260910684" sldId="282"/>
        </pc:sldMkLst>
      </pc:sldChg>
      <pc:sldChg chg="new del">
        <pc:chgData name="AMAN KUMAR SINGH" userId="948651820d3b8f14" providerId="LiveId" clId="{BBDB565E-5FF7-40F7-85C2-0A827E459E09}" dt="2025-05-14T11:54:44.067" v="82" actId="47"/>
        <pc:sldMkLst>
          <pc:docMk/>
          <pc:sldMk cId="259057956" sldId="283"/>
        </pc:sldMkLst>
      </pc:sldChg>
      <pc:sldChg chg="new del">
        <pc:chgData name="AMAN KUMAR SINGH" userId="948651820d3b8f14" providerId="LiveId" clId="{BBDB565E-5FF7-40F7-85C2-0A827E459E09}" dt="2025-05-14T11:54:43.887" v="81" actId="47"/>
        <pc:sldMkLst>
          <pc:docMk/>
          <pc:sldMk cId="3718057594" sldId="284"/>
        </pc:sldMkLst>
      </pc:sldChg>
      <pc:sldChg chg="new del">
        <pc:chgData name="AMAN KUMAR SINGH" userId="948651820d3b8f14" providerId="LiveId" clId="{BBDB565E-5FF7-40F7-85C2-0A827E459E09}" dt="2025-05-14T11:50:29.421" v="32" actId="47"/>
        <pc:sldMkLst>
          <pc:docMk/>
          <pc:sldMk cId="3729204006" sldId="285"/>
        </pc:sldMkLst>
      </pc:sldChg>
      <pc:sldChg chg="new del">
        <pc:chgData name="AMAN KUMAR SINGH" userId="948651820d3b8f14" providerId="LiveId" clId="{BBDB565E-5FF7-40F7-85C2-0A827E459E09}" dt="2025-05-14T11:50:30.295" v="33" actId="47"/>
        <pc:sldMkLst>
          <pc:docMk/>
          <pc:sldMk cId="3774608917" sldId="286"/>
        </pc:sldMkLst>
      </pc:sldChg>
      <pc:sldChg chg="new del">
        <pc:chgData name="AMAN KUMAR SINGH" userId="948651820d3b8f14" providerId="LiveId" clId="{BBDB565E-5FF7-40F7-85C2-0A827E459E09}" dt="2025-05-14T11:50:31.093" v="34" actId="47"/>
        <pc:sldMkLst>
          <pc:docMk/>
          <pc:sldMk cId="3184589251" sldId="287"/>
        </pc:sldMkLst>
      </pc:sldChg>
      <pc:sldChg chg="new del">
        <pc:chgData name="AMAN KUMAR SINGH" userId="948651820d3b8f14" providerId="LiveId" clId="{BBDB565E-5FF7-40F7-85C2-0A827E459E09}" dt="2025-05-14T11:54:43.493" v="80" actId="47"/>
        <pc:sldMkLst>
          <pc:docMk/>
          <pc:sldMk cId="2857127057" sldId="288"/>
        </pc:sldMkLst>
      </pc:sldChg>
      <pc:sldChg chg="add del">
        <pc:chgData name="AMAN KUMAR SINGH" userId="948651820d3b8f14" providerId="LiveId" clId="{BBDB565E-5FF7-40F7-85C2-0A827E459E09}" dt="2025-05-14T11:51:09.143" v="37" actId="47"/>
        <pc:sldMkLst>
          <pc:docMk/>
          <pc:sldMk cId="2802287203" sldId="289"/>
        </pc:sldMkLst>
      </pc:sldChg>
      <pc:sldChg chg="addSp delSp modSp add mod">
        <pc:chgData name="AMAN KUMAR SINGH" userId="948651820d3b8f14" providerId="LiveId" clId="{BBDB565E-5FF7-40F7-85C2-0A827E459E09}" dt="2025-05-15T06:30:13.773" v="3502" actId="14100"/>
        <pc:sldMkLst>
          <pc:docMk/>
          <pc:sldMk cId="2584861264" sldId="290"/>
        </pc:sldMkLst>
        <pc:spChg chg="mod">
          <ac:chgData name="AMAN KUMAR SINGH" userId="948651820d3b8f14" providerId="LiveId" clId="{BBDB565E-5FF7-40F7-85C2-0A827E459E09}" dt="2025-05-15T06:28:46.593" v="3477"/>
          <ac:spMkLst>
            <pc:docMk/>
            <pc:sldMk cId="2584861264" sldId="290"/>
            <ac:spMk id="5" creationId="{AB129059-7701-1490-A0F7-D20FA178D735}"/>
          </ac:spMkLst>
        </pc:spChg>
        <pc:spChg chg="mod">
          <ac:chgData name="AMAN KUMAR SINGH" userId="948651820d3b8f14" providerId="LiveId" clId="{BBDB565E-5FF7-40F7-85C2-0A827E459E09}" dt="2025-05-14T18:04:35.890" v="2092"/>
          <ac:spMkLst>
            <pc:docMk/>
            <pc:sldMk cId="2584861264" sldId="290"/>
            <ac:spMk id="9" creationId="{1464E205-659B-4125-675C-9B0E5C377825}"/>
          </ac:spMkLst>
        </pc:spChg>
        <pc:spChg chg="mod">
          <ac:chgData name="AMAN KUMAR SINGH" userId="948651820d3b8f14" providerId="LiveId" clId="{BBDB565E-5FF7-40F7-85C2-0A827E459E09}" dt="2025-05-15T06:28:46.593" v="3477"/>
          <ac:spMkLst>
            <pc:docMk/>
            <pc:sldMk cId="2584861264" sldId="290"/>
            <ac:spMk id="12" creationId="{6E8A0B79-43A4-6876-E14D-B7E16DC509BD}"/>
          </ac:spMkLst>
        </pc:spChg>
        <pc:spChg chg="mod">
          <ac:chgData name="AMAN KUMAR SINGH" userId="948651820d3b8f14" providerId="LiveId" clId="{BBDB565E-5FF7-40F7-85C2-0A827E459E09}" dt="2025-05-14T11:58:08.969" v="131"/>
          <ac:spMkLst>
            <pc:docMk/>
            <pc:sldMk cId="2584861264" sldId="290"/>
            <ac:spMk id="15" creationId="{1F9427EE-804D-3738-2D8A-F1E3DBAC5C49}"/>
          </ac:spMkLst>
        </pc:spChg>
        <pc:spChg chg="mod">
          <ac:chgData name="AMAN KUMAR SINGH" userId="948651820d3b8f14" providerId="LiveId" clId="{BBDB565E-5FF7-40F7-85C2-0A827E459E09}" dt="2025-05-14T18:04:35.890" v="2092"/>
          <ac:spMkLst>
            <pc:docMk/>
            <pc:sldMk cId="2584861264" sldId="290"/>
            <ac:spMk id="16" creationId="{F9B555A6-5A9B-6421-F473-AE5CFC2B4A53}"/>
          </ac:spMkLst>
        </pc:spChg>
        <pc:spChg chg="mod">
          <ac:chgData name="AMAN KUMAR SINGH" userId="948651820d3b8f14" providerId="LiveId" clId="{BBDB565E-5FF7-40F7-85C2-0A827E459E09}" dt="2025-05-14T11:58:08.969" v="131"/>
          <ac:spMkLst>
            <pc:docMk/>
            <pc:sldMk cId="2584861264" sldId="290"/>
            <ac:spMk id="17" creationId="{DD4E70D1-0C11-6E62-96DB-478CA085FB15}"/>
          </ac:spMkLst>
        </pc:spChg>
        <pc:spChg chg="mod">
          <ac:chgData name="AMAN KUMAR SINGH" userId="948651820d3b8f14" providerId="LiveId" clId="{BBDB565E-5FF7-40F7-85C2-0A827E459E09}" dt="2025-05-15T06:28:46.593" v="3477"/>
          <ac:spMkLst>
            <pc:docMk/>
            <pc:sldMk cId="2584861264" sldId="290"/>
            <ac:spMk id="18" creationId="{5D6F0AB3-F97B-60B5-7848-215F4C5CC73F}"/>
          </ac:spMkLst>
        </pc:spChg>
        <pc:spChg chg="mod">
          <ac:chgData name="AMAN KUMAR SINGH" userId="948651820d3b8f14" providerId="LiveId" clId="{BBDB565E-5FF7-40F7-85C2-0A827E459E09}" dt="2025-05-14T18:04:35.890" v="2092"/>
          <ac:spMkLst>
            <pc:docMk/>
            <pc:sldMk cId="2584861264" sldId="290"/>
            <ac:spMk id="19" creationId="{8E937D93-981E-19C5-9FD3-B84913ADD573}"/>
          </ac:spMkLst>
        </pc:spChg>
        <pc:spChg chg="mod">
          <ac:chgData name="AMAN KUMAR SINGH" userId="948651820d3b8f14" providerId="LiveId" clId="{BBDB565E-5FF7-40F7-85C2-0A827E459E09}" dt="2025-05-15T06:28:46.593" v="3477"/>
          <ac:spMkLst>
            <pc:docMk/>
            <pc:sldMk cId="2584861264" sldId="290"/>
            <ac:spMk id="20" creationId="{472B322E-58C9-8F4D-7A35-D2B609CF9D04}"/>
          </ac:spMkLst>
        </pc:spChg>
        <pc:spChg chg="mod">
          <ac:chgData name="AMAN KUMAR SINGH" userId="948651820d3b8f14" providerId="LiveId" clId="{BBDB565E-5FF7-40F7-85C2-0A827E459E09}" dt="2025-05-15T06:28:46.593" v="3477"/>
          <ac:spMkLst>
            <pc:docMk/>
            <pc:sldMk cId="2584861264" sldId="290"/>
            <ac:spMk id="21" creationId="{5CB195F5-7C09-DF7E-0FEB-270132532101}"/>
          </ac:spMkLst>
        </pc:spChg>
        <pc:spChg chg="mod">
          <ac:chgData name="AMAN KUMAR SINGH" userId="948651820d3b8f14" providerId="LiveId" clId="{BBDB565E-5FF7-40F7-85C2-0A827E459E09}" dt="2025-05-14T11:58:08.969" v="131"/>
          <ac:spMkLst>
            <pc:docMk/>
            <pc:sldMk cId="2584861264" sldId="290"/>
            <ac:spMk id="23" creationId="{F2B3BA0C-7BE0-54F5-1F58-3BE88C3E305B}"/>
          </ac:spMkLst>
        </pc:spChg>
        <pc:spChg chg="mod">
          <ac:chgData name="AMAN KUMAR SINGH" userId="948651820d3b8f14" providerId="LiveId" clId="{BBDB565E-5FF7-40F7-85C2-0A827E459E09}" dt="2025-05-15T06:28:46.593" v="3477"/>
          <ac:spMkLst>
            <pc:docMk/>
            <pc:sldMk cId="2584861264" sldId="290"/>
            <ac:spMk id="24" creationId="{54A27F73-202C-D5BD-4724-8ED301D0C15E}"/>
          </ac:spMkLst>
        </pc:spChg>
        <pc:spChg chg="mod">
          <ac:chgData name="AMAN KUMAR SINGH" userId="948651820d3b8f14" providerId="LiveId" clId="{BBDB565E-5FF7-40F7-85C2-0A827E459E09}" dt="2025-05-14T18:04:35.890" v="2092"/>
          <ac:spMkLst>
            <pc:docMk/>
            <pc:sldMk cId="2584861264" sldId="290"/>
            <ac:spMk id="25" creationId="{CD0B3BAA-99C2-FF0E-A020-6C26B9742093}"/>
          </ac:spMkLst>
        </pc:spChg>
        <pc:spChg chg="mod">
          <ac:chgData name="AMAN KUMAR SINGH" userId="948651820d3b8f14" providerId="LiveId" clId="{BBDB565E-5FF7-40F7-85C2-0A827E459E09}" dt="2025-05-14T18:04:35.890" v="2092"/>
          <ac:spMkLst>
            <pc:docMk/>
            <pc:sldMk cId="2584861264" sldId="290"/>
            <ac:spMk id="27" creationId="{C71F55F7-0D1B-75E7-0E2E-DCF1BA68D94F}"/>
          </ac:spMkLst>
        </pc:spChg>
        <pc:spChg chg="mod">
          <ac:chgData name="AMAN KUMAR SINGH" userId="948651820d3b8f14" providerId="LiveId" clId="{BBDB565E-5FF7-40F7-85C2-0A827E459E09}" dt="2025-05-14T11:58:08.969" v="131"/>
          <ac:spMkLst>
            <pc:docMk/>
            <pc:sldMk cId="2584861264" sldId="290"/>
            <ac:spMk id="29" creationId="{97658D6C-CDF8-F588-F6AB-58D90373187E}"/>
          </ac:spMkLst>
        </pc:spChg>
        <pc:spChg chg="mod">
          <ac:chgData name="AMAN KUMAR SINGH" userId="948651820d3b8f14" providerId="LiveId" clId="{BBDB565E-5FF7-40F7-85C2-0A827E459E09}" dt="2025-05-14T18:04:35.890" v="2092"/>
          <ac:spMkLst>
            <pc:docMk/>
            <pc:sldMk cId="2584861264" sldId="290"/>
            <ac:spMk id="30" creationId="{CA365F85-9BAF-1B39-2421-9562BF24B528}"/>
          </ac:spMkLst>
        </pc:spChg>
        <pc:spChg chg="mod">
          <ac:chgData name="AMAN KUMAR SINGH" userId="948651820d3b8f14" providerId="LiveId" clId="{BBDB565E-5FF7-40F7-85C2-0A827E459E09}" dt="2025-05-15T06:28:46.593" v="3477"/>
          <ac:spMkLst>
            <pc:docMk/>
            <pc:sldMk cId="2584861264" sldId="290"/>
            <ac:spMk id="31" creationId="{5C72353D-1198-0492-6446-14DA2FCD954A}"/>
          </ac:spMkLst>
        </pc:spChg>
        <pc:spChg chg="mod">
          <ac:chgData name="AMAN KUMAR SINGH" userId="948651820d3b8f14" providerId="LiveId" clId="{BBDB565E-5FF7-40F7-85C2-0A827E459E09}" dt="2025-05-15T06:28:46.593" v="3477"/>
          <ac:spMkLst>
            <pc:docMk/>
            <pc:sldMk cId="2584861264" sldId="290"/>
            <ac:spMk id="32" creationId="{997F76F6-5AA0-917C-C61F-A135D18617AE}"/>
          </ac:spMkLst>
        </pc:spChg>
        <pc:spChg chg="mod">
          <ac:chgData name="AMAN KUMAR SINGH" userId="948651820d3b8f14" providerId="LiveId" clId="{BBDB565E-5FF7-40F7-85C2-0A827E459E09}" dt="2025-05-14T11:58:08.969" v="131"/>
          <ac:spMkLst>
            <pc:docMk/>
            <pc:sldMk cId="2584861264" sldId="290"/>
            <ac:spMk id="34" creationId="{3166C7DA-59B9-6DC7-3E26-22756569A5EC}"/>
          </ac:spMkLst>
        </pc:spChg>
        <pc:spChg chg="mod">
          <ac:chgData name="AMAN KUMAR SINGH" userId="948651820d3b8f14" providerId="LiveId" clId="{BBDB565E-5FF7-40F7-85C2-0A827E459E09}" dt="2025-05-15T06:28:46.593" v="3477"/>
          <ac:spMkLst>
            <pc:docMk/>
            <pc:sldMk cId="2584861264" sldId="290"/>
            <ac:spMk id="35" creationId="{C3D811EB-FF59-241F-B0F5-D06EBCFDC350}"/>
          </ac:spMkLst>
        </pc:spChg>
        <pc:spChg chg="mod">
          <ac:chgData name="AMAN KUMAR SINGH" userId="948651820d3b8f14" providerId="LiveId" clId="{BBDB565E-5FF7-40F7-85C2-0A827E459E09}" dt="2025-05-14T12:26:59.512" v="327" actId="20577"/>
          <ac:spMkLst>
            <pc:docMk/>
            <pc:sldMk cId="2584861264" sldId="290"/>
            <ac:spMk id="37" creationId="{510FDF75-C43D-BD2E-C9CA-C1D9CCBD6664}"/>
          </ac:spMkLst>
        </pc:spChg>
        <pc:spChg chg="mod">
          <ac:chgData name="AMAN KUMAR SINGH" userId="948651820d3b8f14" providerId="LiveId" clId="{BBDB565E-5FF7-40F7-85C2-0A827E459E09}" dt="2025-05-15T06:28:46.593" v="3477"/>
          <ac:spMkLst>
            <pc:docMk/>
            <pc:sldMk cId="2584861264" sldId="290"/>
            <ac:spMk id="38" creationId="{F07F2175-9B89-9945-15CE-1574CE877C47}"/>
          </ac:spMkLst>
        </pc:spChg>
        <pc:spChg chg="mod">
          <ac:chgData name="AMAN KUMAR SINGH" userId="948651820d3b8f14" providerId="LiveId" clId="{BBDB565E-5FF7-40F7-85C2-0A827E459E09}" dt="2025-05-14T12:27:12.666" v="329" actId="6549"/>
          <ac:spMkLst>
            <pc:docMk/>
            <pc:sldMk cId="2584861264" sldId="290"/>
            <ac:spMk id="39" creationId="{64207657-745B-F82E-B006-E04DAEE9C7EB}"/>
          </ac:spMkLst>
        </pc:spChg>
        <pc:spChg chg="mod">
          <ac:chgData name="AMAN KUMAR SINGH" userId="948651820d3b8f14" providerId="LiveId" clId="{BBDB565E-5FF7-40F7-85C2-0A827E459E09}" dt="2025-05-14T12:27:21.845" v="330" actId="6549"/>
          <ac:spMkLst>
            <pc:docMk/>
            <pc:sldMk cId="2584861264" sldId="290"/>
            <ac:spMk id="40" creationId="{7DC300EC-97D1-976D-676F-D96A9CD2EF31}"/>
          </ac:spMkLst>
        </pc:spChg>
        <pc:spChg chg="mod">
          <ac:chgData name="AMAN KUMAR SINGH" userId="948651820d3b8f14" providerId="LiveId" clId="{BBDB565E-5FF7-40F7-85C2-0A827E459E09}" dt="2025-05-14T12:27:27.538" v="331" actId="6549"/>
          <ac:spMkLst>
            <pc:docMk/>
            <pc:sldMk cId="2584861264" sldId="290"/>
            <ac:spMk id="41" creationId="{C1205FB1-0BB9-678B-FA91-ABB70ADABB14}"/>
          </ac:spMkLst>
        </pc:spChg>
        <pc:grpChg chg="mod">
          <ac:chgData name="AMAN KUMAR SINGH" userId="948651820d3b8f14" providerId="LiveId" clId="{BBDB565E-5FF7-40F7-85C2-0A827E459E09}" dt="2025-05-15T06:30:13.773" v="3502" actId="14100"/>
          <ac:grpSpMkLst>
            <pc:docMk/>
            <pc:sldMk cId="2584861264" sldId="290"/>
            <ac:grpSpMk id="44" creationId="{3516633C-A84F-0B45-FE7E-029F63E9E4DF}"/>
          </ac:grpSpMkLst>
        </pc:grpChg>
      </pc:sldChg>
      <pc:sldChg chg="addSp delSp modSp add mod ord modClrScheme chgLayout">
        <pc:chgData name="AMAN KUMAR SINGH" userId="948651820d3b8f14" providerId="LiveId" clId="{BBDB565E-5FF7-40F7-85C2-0A827E459E09}" dt="2025-05-15T06:42:06.902" v="3659" actId="255"/>
        <pc:sldMkLst>
          <pc:docMk/>
          <pc:sldMk cId="2802287203" sldId="291"/>
        </pc:sldMkLst>
        <pc:spChg chg="add mod">
          <ac:chgData name="AMAN KUMAR SINGH" userId="948651820d3b8f14" providerId="LiveId" clId="{BBDB565E-5FF7-40F7-85C2-0A827E459E09}" dt="2025-05-15T06:42:06.902" v="3659" actId="255"/>
          <ac:spMkLst>
            <pc:docMk/>
            <pc:sldMk cId="2802287203" sldId="291"/>
            <ac:spMk id="6" creationId="{17740FF2-EEB8-7389-19A6-6FC3FF27DDD1}"/>
          </ac:spMkLst>
        </pc:spChg>
        <pc:picChg chg="add mod">
          <ac:chgData name="AMAN KUMAR SINGH" userId="948651820d3b8f14" providerId="LiveId" clId="{BBDB565E-5FF7-40F7-85C2-0A827E459E09}" dt="2025-05-15T06:30:38.957" v="3529" actId="1035"/>
          <ac:picMkLst>
            <pc:docMk/>
            <pc:sldMk cId="2802287203" sldId="291"/>
            <ac:picMk id="8" creationId="{B05F6A24-020F-CFC3-67DE-26659E335A6E}"/>
          </ac:picMkLst>
        </pc:picChg>
      </pc:sldChg>
      <pc:sldChg chg="addSp delSp modSp add mod">
        <pc:chgData name="AMAN KUMAR SINGH" userId="948651820d3b8f14" providerId="LiveId" clId="{BBDB565E-5FF7-40F7-85C2-0A827E459E09}" dt="2025-05-15T06:42:13.405" v="3660" actId="255"/>
        <pc:sldMkLst>
          <pc:docMk/>
          <pc:sldMk cId="1096137107" sldId="292"/>
        </pc:sldMkLst>
        <pc:spChg chg="add mod">
          <ac:chgData name="AMAN KUMAR SINGH" userId="948651820d3b8f14" providerId="LiveId" clId="{BBDB565E-5FF7-40F7-85C2-0A827E459E09}" dt="2025-05-15T06:42:13.405" v="3660" actId="255"/>
          <ac:spMkLst>
            <pc:docMk/>
            <pc:sldMk cId="1096137107" sldId="292"/>
            <ac:spMk id="3" creationId="{AA7F647A-BC62-71B8-C071-530C92D5D573}"/>
          </ac:spMkLst>
        </pc:spChg>
        <pc:picChg chg="add mod">
          <ac:chgData name="AMAN KUMAR SINGH" userId="948651820d3b8f14" providerId="LiveId" clId="{BBDB565E-5FF7-40F7-85C2-0A827E459E09}" dt="2025-05-15T06:33:07.312" v="3562" actId="1037"/>
          <ac:picMkLst>
            <pc:docMk/>
            <pc:sldMk cId="1096137107" sldId="292"/>
            <ac:picMk id="4" creationId="{183DDE22-043A-C501-BE2E-468E0554AB2A}"/>
          </ac:picMkLst>
        </pc:picChg>
      </pc:sldChg>
      <pc:sldChg chg="addSp modSp add mod">
        <pc:chgData name="AMAN KUMAR SINGH" userId="948651820d3b8f14" providerId="LiveId" clId="{BBDB565E-5FF7-40F7-85C2-0A827E459E09}" dt="2025-05-15T06:42:41.986" v="3663" actId="21"/>
        <pc:sldMkLst>
          <pc:docMk/>
          <pc:sldMk cId="3446632317" sldId="293"/>
        </pc:sldMkLst>
        <pc:spChg chg="add mod">
          <ac:chgData name="AMAN KUMAR SINGH" userId="948651820d3b8f14" providerId="LiveId" clId="{BBDB565E-5FF7-40F7-85C2-0A827E459E09}" dt="2025-05-15T06:42:41.986" v="3663" actId="21"/>
          <ac:spMkLst>
            <pc:docMk/>
            <pc:sldMk cId="3446632317" sldId="293"/>
            <ac:spMk id="3" creationId="{A42385BE-682E-9235-36DC-DF173A84B50A}"/>
          </ac:spMkLst>
        </pc:spChg>
        <pc:picChg chg="add mod">
          <ac:chgData name="AMAN KUMAR SINGH" userId="948651820d3b8f14" providerId="LiveId" clId="{BBDB565E-5FF7-40F7-85C2-0A827E459E09}" dt="2025-05-15T06:35:28.109" v="3597" actId="1035"/>
          <ac:picMkLst>
            <pc:docMk/>
            <pc:sldMk cId="3446632317" sldId="293"/>
            <ac:picMk id="6" creationId="{EADEA31C-D749-71EE-4E30-8894DAC17CD9}"/>
          </ac:picMkLst>
        </pc:picChg>
      </pc:sldChg>
      <pc:sldChg chg="addSp delSp modSp add mod">
        <pc:chgData name="AMAN KUMAR SINGH" userId="948651820d3b8f14" providerId="LiveId" clId="{BBDB565E-5FF7-40F7-85C2-0A827E459E09}" dt="2025-05-15T06:37:53.936" v="3626" actId="1035"/>
        <pc:sldMkLst>
          <pc:docMk/>
          <pc:sldMk cId="1103955910" sldId="294"/>
        </pc:sldMkLst>
        <pc:graphicFrameChg chg="add mod modGraphic">
          <ac:chgData name="AMAN KUMAR SINGH" userId="948651820d3b8f14" providerId="LiveId" clId="{BBDB565E-5FF7-40F7-85C2-0A827E459E09}" dt="2025-05-15T06:37:53.936" v="3626" actId="1035"/>
          <ac:graphicFrameMkLst>
            <pc:docMk/>
            <pc:sldMk cId="1103955910" sldId="294"/>
            <ac:graphicFrameMk id="8" creationId="{17C1C933-E01B-B367-A067-CAC6B8835FA5}"/>
          </ac:graphicFrameMkLst>
        </pc:graphicFrameChg>
        <pc:picChg chg="add mod">
          <ac:chgData name="AMAN KUMAR SINGH" userId="948651820d3b8f14" providerId="LiveId" clId="{BBDB565E-5FF7-40F7-85C2-0A827E459E09}" dt="2025-05-15T06:37:11.933" v="3616" actId="1035"/>
          <ac:picMkLst>
            <pc:docMk/>
            <pc:sldMk cId="1103955910" sldId="294"/>
            <ac:picMk id="45" creationId="{FB35046C-9724-707D-A274-FB6EA1569295}"/>
          </ac:picMkLst>
        </pc:picChg>
      </pc:sldChg>
      <pc:sldChg chg="addSp delSp modSp add mod">
        <pc:chgData name="AMAN KUMAR SINGH" userId="948651820d3b8f14" providerId="LiveId" clId="{BBDB565E-5FF7-40F7-85C2-0A827E459E09}" dt="2025-05-15T06:48:03.533" v="3792" actId="20577"/>
        <pc:sldMkLst>
          <pc:docMk/>
          <pc:sldMk cId="3834967481" sldId="295"/>
        </pc:sldMkLst>
        <pc:spChg chg="add mod">
          <ac:chgData name="AMAN KUMAR SINGH" userId="948651820d3b8f14" providerId="LiveId" clId="{BBDB565E-5FF7-40F7-85C2-0A827E459E09}" dt="2025-05-15T06:48:03.533" v="3792" actId="20577"/>
          <ac:spMkLst>
            <pc:docMk/>
            <pc:sldMk cId="3834967481" sldId="295"/>
            <ac:spMk id="5" creationId="{CA65A353-1FDF-1F23-7743-8CBCAEF820E1}"/>
          </ac:spMkLst>
        </pc:spChg>
        <pc:picChg chg="add mod">
          <ac:chgData name="AMAN KUMAR SINGH" userId="948651820d3b8f14" providerId="LiveId" clId="{BBDB565E-5FF7-40F7-85C2-0A827E459E09}" dt="2025-05-15T06:39:44.568" v="3641" actId="1035"/>
          <ac:picMkLst>
            <pc:docMk/>
            <pc:sldMk cId="3834967481" sldId="295"/>
            <ac:picMk id="47" creationId="{6280FC3C-B8A9-5D4D-87C6-D1FC0377DF47}"/>
          </ac:picMkLst>
        </pc:picChg>
      </pc:sldChg>
      <pc:sldChg chg="add del ord">
        <pc:chgData name="AMAN KUMAR SINGH" userId="948651820d3b8f14" providerId="LiveId" clId="{BBDB565E-5FF7-40F7-85C2-0A827E459E09}" dt="2025-05-14T12:07:50.869" v="319" actId="47"/>
        <pc:sldMkLst>
          <pc:docMk/>
          <pc:sldMk cId="2766989274" sldId="296"/>
        </pc:sldMkLst>
      </pc:sldChg>
      <pc:sldChg chg="add del">
        <pc:chgData name="AMAN KUMAR SINGH" userId="948651820d3b8f14" providerId="LiveId" clId="{BBDB565E-5FF7-40F7-85C2-0A827E459E09}" dt="2025-05-14T12:07:51.803" v="320" actId="47"/>
        <pc:sldMkLst>
          <pc:docMk/>
          <pc:sldMk cId="1650877918" sldId="297"/>
        </pc:sldMkLst>
      </pc:sldChg>
      <pc:sldChg chg="add del">
        <pc:chgData name="AMAN KUMAR SINGH" userId="948651820d3b8f14" providerId="LiveId" clId="{BBDB565E-5FF7-40F7-85C2-0A827E459E09}" dt="2025-05-14T12:07:53.750" v="321" actId="47"/>
        <pc:sldMkLst>
          <pc:docMk/>
          <pc:sldMk cId="1666380091" sldId="298"/>
        </pc:sldMkLst>
      </pc:sldChg>
      <pc:sldChg chg="add del">
        <pc:chgData name="AMAN KUMAR SINGH" userId="948651820d3b8f14" providerId="LiveId" clId="{BBDB565E-5FF7-40F7-85C2-0A827E459E09}" dt="2025-05-14T12:07:59.285" v="322" actId="47"/>
        <pc:sldMkLst>
          <pc:docMk/>
          <pc:sldMk cId="4056916755" sldId="299"/>
        </pc:sldMkLst>
      </pc:sldChg>
      <pc:sldChg chg="add del">
        <pc:chgData name="AMAN KUMAR SINGH" userId="948651820d3b8f14" providerId="LiveId" clId="{BBDB565E-5FF7-40F7-85C2-0A827E459E09}" dt="2025-05-14T12:08:01.462" v="323" actId="47"/>
        <pc:sldMkLst>
          <pc:docMk/>
          <pc:sldMk cId="3091310086" sldId="300"/>
        </pc:sldMkLst>
      </pc:sldChg>
      <pc:sldChg chg="add del">
        <pc:chgData name="AMAN KUMAR SINGH" userId="948651820d3b8f14" providerId="LiveId" clId="{BBDB565E-5FF7-40F7-85C2-0A827E459E09}" dt="2025-05-14T12:08:02.686" v="324" actId="47"/>
        <pc:sldMkLst>
          <pc:docMk/>
          <pc:sldMk cId="2288883307" sldId="301"/>
        </pc:sldMkLst>
      </pc:sldChg>
      <pc:sldChg chg="add del">
        <pc:chgData name="AMAN KUMAR SINGH" userId="948651820d3b8f14" providerId="LiveId" clId="{BBDB565E-5FF7-40F7-85C2-0A827E459E09}" dt="2025-05-14T14:02:09.209" v="854" actId="47"/>
        <pc:sldMkLst>
          <pc:docMk/>
          <pc:sldMk cId="202525192" sldId="302"/>
        </pc:sldMkLst>
      </pc:sldChg>
      <pc:sldChg chg="add del">
        <pc:chgData name="AMAN KUMAR SINGH" userId="948651820d3b8f14" providerId="LiveId" clId="{BBDB565E-5FF7-40F7-85C2-0A827E459E09}" dt="2025-05-14T14:02:10.430" v="855" actId="47"/>
        <pc:sldMkLst>
          <pc:docMk/>
          <pc:sldMk cId="1974481561" sldId="303"/>
        </pc:sldMkLst>
      </pc:sldChg>
      <pc:sldChg chg="add del">
        <pc:chgData name="AMAN KUMAR SINGH" userId="948651820d3b8f14" providerId="LiveId" clId="{BBDB565E-5FF7-40F7-85C2-0A827E459E09}" dt="2025-05-14T14:02:04.648" v="853" actId="47"/>
        <pc:sldMkLst>
          <pc:docMk/>
          <pc:sldMk cId="578540012" sldId="304"/>
        </pc:sldMkLst>
      </pc:sldChg>
      <pc:sldChg chg="addSp modSp add mod ord">
        <pc:chgData name="AMAN KUMAR SINGH" userId="948651820d3b8f14" providerId="LiveId" clId="{BBDB565E-5FF7-40F7-85C2-0A827E459E09}" dt="2025-05-15T06:44:26.887" v="3683" actId="1035"/>
        <pc:sldMkLst>
          <pc:docMk/>
          <pc:sldMk cId="3543784570" sldId="305"/>
        </pc:sldMkLst>
        <pc:spChg chg="add mod">
          <ac:chgData name="AMAN KUMAR SINGH" userId="948651820d3b8f14" providerId="LiveId" clId="{BBDB565E-5FF7-40F7-85C2-0A827E459E09}" dt="2025-05-15T06:44:21.786" v="3671" actId="255"/>
          <ac:spMkLst>
            <pc:docMk/>
            <pc:sldMk cId="3543784570" sldId="305"/>
            <ac:spMk id="3" creationId="{54F2BEA7-834B-08E3-C073-F9BC09D79DD8}"/>
          </ac:spMkLst>
        </pc:spChg>
        <pc:picChg chg="mod">
          <ac:chgData name="AMAN KUMAR SINGH" userId="948651820d3b8f14" providerId="LiveId" clId="{BBDB565E-5FF7-40F7-85C2-0A827E459E09}" dt="2025-05-15T06:44:26.887" v="3683" actId="1035"/>
          <ac:picMkLst>
            <pc:docMk/>
            <pc:sldMk cId="3543784570" sldId="305"/>
            <ac:picMk id="8" creationId="{FB29735C-AF49-E7CA-9540-B4A08B1F8FF3}"/>
          </ac:picMkLst>
        </pc:picChg>
      </pc:sldChg>
      <pc:sldChg chg="add del">
        <pc:chgData name="AMAN KUMAR SINGH" userId="948651820d3b8f14" providerId="LiveId" clId="{BBDB565E-5FF7-40F7-85C2-0A827E459E09}" dt="2025-05-14T12:06:11.991" v="305"/>
        <pc:sldMkLst>
          <pc:docMk/>
          <pc:sldMk cId="1713229796" sldId="306"/>
        </pc:sldMkLst>
      </pc:sldChg>
      <pc:sldChg chg="addSp delSp modSp add mod">
        <pc:chgData name="AMAN KUMAR SINGH" userId="948651820d3b8f14" providerId="LiveId" clId="{BBDB565E-5FF7-40F7-85C2-0A827E459E09}" dt="2025-05-15T15:13:41.416" v="4331"/>
        <pc:sldMkLst>
          <pc:docMk/>
          <pc:sldMk cId="3705152000" sldId="306"/>
        </pc:sldMkLst>
        <pc:spChg chg="add mod">
          <ac:chgData name="AMAN KUMAR SINGH" userId="948651820d3b8f14" providerId="LiveId" clId="{BBDB565E-5FF7-40F7-85C2-0A827E459E09}" dt="2025-05-15T06:28:46.593" v="3477"/>
          <ac:spMkLst>
            <pc:docMk/>
            <pc:sldMk cId="3705152000" sldId="306"/>
            <ac:spMk id="8" creationId="{F0E4FD04-4E8E-796C-CEF2-BCDE1A082FB2}"/>
          </ac:spMkLst>
        </pc:spChg>
        <pc:spChg chg="add mod">
          <ac:chgData name="AMAN KUMAR SINGH" userId="948651820d3b8f14" providerId="LiveId" clId="{BBDB565E-5FF7-40F7-85C2-0A827E459E09}" dt="2025-05-15T15:13:41.416" v="4331"/>
          <ac:spMkLst>
            <pc:docMk/>
            <pc:sldMk cId="3705152000" sldId="306"/>
            <ac:spMk id="10" creationId="{7936DFC5-7DFD-CFBA-979F-11B1FACBA6D3}"/>
          </ac:spMkLst>
        </pc:spChg>
        <pc:picChg chg="mod">
          <ac:chgData name="AMAN KUMAR SINGH" userId="948651820d3b8f14" providerId="LiveId" clId="{BBDB565E-5FF7-40F7-85C2-0A827E459E09}" dt="2025-05-15T06:28:46.593" v="3477"/>
          <ac:picMkLst>
            <pc:docMk/>
            <pc:sldMk cId="3705152000" sldId="306"/>
            <ac:picMk id="4" creationId="{032A9F82-E4CA-1861-2825-3455F3291EEF}"/>
          </ac:picMkLst>
        </pc:picChg>
      </pc:sldChg>
      <pc:sldChg chg="addSp delSp modSp add mod">
        <pc:chgData name="AMAN KUMAR SINGH" userId="948651820d3b8f14" providerId="LiveId" clId="{BBDB565E-5FF7-40F7-85C2-0A827E459E09}" dt="2025-05-15T06:28:46.593" v="3477"/>
        <pc:sldMkLst>
          <pc:docMk/>
          <pc:sldMk cId="775928106" sldId="307"/>
        </pc:sldMkLst>
        <pc:picChg chg="add mod">
          <ac:chgData name="AMAN KUMAR SINGH" userId="948651820d3b8f14" providerId="LiveId" clId="{BBDB565E-5FF7-40F7-85C2-0A827E459E09}" dt="2025-05-15T06:28:46.593" v="3477"/>
          <ac:picMkLst>
            <pc:docMk/>
            <pc:sldMk cId="775928106" sldId="307"/>
            <ac:picMk id="5" creationId="{AE15838A-53BD-1A86-D398-50633EC91A02}"/>
          </ac:picMkLst>
        </pc:picChg>
        <pc:picChg chg="mod">
          <ac:chgData name="AMAN KUMAR SINGH" userId="948651820d3b8f14" providerId="LiveId" clId="{BBDB565E-5FF7-40F7-85C2-0A827E459E09}" dt="2025-05-15T06:28:46.593" v="3477"/>
          <ac:picMkLst>
            <pc:docMk/>
            <pc:sldMk cId="775928106" sldId="307"/>
            <ac:picMk id="6" creationId="{B97A5CD4-7543-CA42-6AB2-F4309FF0561A}"/>
          </ac:picMkLst>
        </pc:picChg>
        <pc:picChg chg="add mod">
          <ac:chgData name="AMAN KUMAR SINGH" userId="948651820d3b8f14" providerId="LiveId" clId="{BBDB565E-5FF7-40F7-85C2-0A827E459E09}" dt="2025-05-15T06:28:46.593" v="3477"/>
          <ac:picMkLst>
            <pc:docMk/>
            <pc:sldMk cId="775928106" sldId="307"/>
            <ac:picMk id="8" creationId="{0A268A9A-FAD8-E98B-A01B-6861C2B7F11A}"/>
          </ac:picMkLst>
        </pc:picChg>
      </pc:sldChg>
      <pc:sldChg chg="addSp delSp modSp add mod">
        <pc:chgData name="AMAN KUMAR SINGH" userId="948651820d3b8f14" providerId="LiveId" clId="{BBDB565E-5FF7-40F7-85C2-0A827E459E09}" dt="2025-05-15T06:28:46.593" v="3477"/>
        <pc:sldMkLst>
          <pc:docMk/>
          <pc:sldMk cId="1863941169" sldId="308"/>
        </pc:sldMkLst>
        <pc:picChg chg="add mod">
          <ac:chgData name="AMAN KUMAR SINGH" userId="948651820d3b8f14" providerId="LiveId" clId="{BBDB565E-5FF7-40F7-85C2-0A827E459E09}" dt="2025-05-15T06:28:46.593" v="3477"/>
          <ac:picMkLst>
            <pc:docMk/>
            <pc:sldMk cId="1863941169" sldId="308"/>
            <ac:picMk id="3" creationId="{7A58C8EC-C986-B455-0964-953BBDCDAA13}"/>
          </ac:picMkLst>
        </pc:picChg>
        <pc:picChg chg="add mod">
          <ac:chgData name="AMAN KUMAR SINGH" userId="948651820d3b8f14" providerId="LiveId" clId="{BBDB565E-5FF7-40F7-85C2-0A827E459E09}" dt="2025-05-15T06:28:46.593" v="3477"/>
          <ac:picMkLst>
            <pc:docMk/>
            <pc:sldMk cId="1863941169" sldId="308"/>
            <ac:picMk id="7" creationId="{BF57D20F-07D3-5369-DA4B-47A419C42157}"/>
          </ac:picMkLst>
        </pc:picChg>
        <pc:picChg chg="add mod">
          <ac:chgData name="AMAN KUMAR SINGH" userId="948651820d3b8f14" providerId="LiveId" clId="{BBDB565E-5FF7-40F7-85C2-0A827E459E09}" dt="2025-05-15T06:28:46.593" v="3477"/>
          <ac:picMkLst>
            <pc:docMk/>
            <pc:sldMk cId="1863941169" sldId="308"/>
            <ac:picMk id="9" creationId="{4DCB77CA-9606-8ADE-0FEA-29691802B1C8}"/>
          </ac:picMkLst>
        </pc:picChg>
        <pc:picChg chg="mod">
          <ac:chgData name="AMAN KUMAR SINGH" userId="948651820d3b8f14" providerId="LiveId" clId="{BBDB565E-5FF7-40F7-85C2-0A827E459E09}" dt="2025-05-15T06:28:46.593" v="3477"/>
          <ac:picMkLst>
            <pc:docMk/>
            <pc:sldMk cId="1863941169" sldId="308"/>
            <ac:picMk id="45" creationId="{FF743006-E1F2-C59A-1677-72EDB9223CC4}"/>
          </ac:picMkLst>
        </pc:picChg>
      </pc:sldChg>
      <pc:sldChg chg="addSp delSp modSp add mod">
        <pc:chgData name="AMAN KUMAR SINGH" userId="948651820d3b8f14" providerId="LiveId" clId="{BBDB565E-5FF7-40F7-85C2-0A827E459E09}" dt="2025-05-15T06:28:46.593" v="3477"/>
        <pc:sldMkLst>
          <pc:docMk/>
          <pc:sldMk cId="4142647310" sldId="309"/>
        </pc:sldMkLst>
        <pc:spChg chg="add mod">
          <ac:chgData name="AMAN KUMAR SINGH" userId="948651820d3b8f14" providerId="LiveId" clId="{BBDB565E-5FF7-40F7-85C2-0A827E459E09}" dt="2025-05-15T06:28:46.593" v="3477"/>
          <ac:spMkLst>
            <pc:docMk/>
            <pc:sldMk cId="4142647310" sldId="309"/>
            <ac:spMk id="4" creationId="{6F8A19A4-503B-F697-83E3-8E557C7BB958}"/>
          </ac:spMkLst>
        </pc:spChg>
        <pc:picChg chg="mod">
          <ac:chgData name="AMAN KUMAR SINGH" userId="948651820d3b8f14" providerId="LiveId" clId="{BBDB565E-5FF7-40F7-85C2-0A827E459E09}" dt="2025-05-15T06:28:46.593" v="3477"/>
          <ac:picMkLst>
            <pc:docMk/>
            <pc:sldMk cId="4142647310" sldId="309"/>
            <ac:picMk id="47" creationId="{217BAADA-6936-CB1D-6A18-D0B546006DFE}"/>
          </ac:picMkLst>
        </pc:picChg>
        <pc:picChg chg="add mod">
          <ac:chgData name="AMAN KUMAR SINGH" userId="948651820d3b8f14" providerId="LiveId" clId="{BBDB565E-5FF7-40F7-85C2-0A827E459E09}" dt="2025-05-15T06:28:46.593" v="3477"/>
          <ac:picMkLst>
            <pc:docMk/>
            <pc:sldMk cId="4142647310" sldId="309"/>
            <ac:picMk id="2054" creationId="{2C094373-0CB5-A12B-1BD8-2473F9B1B4AF}"/>
          </ac:picMkLst>
        </pc:picChg>
      </pc:sldChg>
      <pc:sldChg chg="addSp delSp modSp add mod ord">
        <pc:chgData name="AMAN KUMAR SINGH" userId="948651820d3b8f14" providerId="LiveId" clId="{BBDB565E-5FF7-40F7-85C2-0A827E459E09}" dt="2025-05-15T06:28:46.593" v="3477"/>
        <pc:sldMkLst>
          <pc:docMk/>
          <pc:sldMk cId="4193374603" sldId="310"/>
        </pc:sldMkLst>
        <pc:picChg chg="mod">
          <ac:chgData name="AMAN KUMAR SINGH" userId="948651820d3b8f14" providerId="LiveId" clId="{BBDB565E-5FF7-40F7-85C2-0A827E459E09}" dt="2025-05-15T06:28:46.593" v="3477"/>
          <ac:picMkLst>
            <pc:docMk/>
            <pc:sldMk cId="4193374603" sldId="310"/>
            <ac:picMk id="8" creationId="{089260D1-74B1-6352-7C0A-7279D3D35FD5}"/>
          </ac:picMkLst>
        </pc:picChg>
      </pc:sldChg>
      <pc:sldChg chg="addSp delSp modSp add mod">
        <pc:chgData name="AMAN KUMAR SINGH" userId="948651820d3b8f14" providerId="LiveId" clId="{BBDB565E-5FF7-40F7-85C2-0A827E459E09}" dt="2025-05-15T06:28:46.593" v="3477"/>
        <pc:sldMkLst>
          <pc:docMk/>
          <pc:sldMk cId="103753795" sldId="311"/>
        </pc:sldMkLst>
        <pc:picChg chg="mod">
          <ac:chgData name="AMAN KUMAR SINGH" userId="948651820d3b8f14" providerId="LiveId" clId="{BBDB565E-5FF7-40F7-85C2-0A827E459E09}" dt="2025-05-15T06:28:46.593" v="3477"/>
          <ac:picMkLst>
            <pc:docMk/>
            <pc:sldMk cId="103753795" sldId="311"/>
            <ac:picMk id="4" creationId="{D35C1F63-B3D5-5FC1-7048-DCB951A18F3B}"/>
          </ac:picMkLst>
        </pc:picChg>
      </pc:sldChg>
      <pc:sldChg chg="addSp delSp modSp add mod">
        <pc:chgData name="AMAN KUMAR SINGH" userId="948651820d3b8f14" providerId="LiveId" clId="{BBDB565E-5FF7-40F7-85C2-0A827E459E09}" dt="2025-05-15T06:28:46.593" v="3477"/>
        <pc:sldMkLst>
          <pc:docMk/>
          <pc:sldMk cId="3980371631" sldId="312"/>
        </pc:sldMkLst>
        <pc:picChg chg="mod">
          <ac:chgData name="AMAN KUMAR SINGH" userId="948651820d3b8f14" providerId="LiveId" clId="{BBDB565E-5FF7-40F7-85C2-0A827E459E09}" dt="2025-05-15T06:28:46.593" v="3477"/>
          <ac:picMkLst>
            <pc:docMk/>
            <pc:sldMk cId="3980371631" sldId="312"/>
            <ac:picMk id="6" creationId="{906AB405-4704-7D47-62E6-C4EA41EB2EEA}"/>
          </ac:picMkLst>
        </pc:picChg>
      </pc:sldChg>
      <pc:sldChg chg="addSp delSp modSp add mod">
        <pc:chgData name="AMAN KUMAR SINGH" userId="948651820d3b8f14" providerId="LiveId" clId="{BBDB565E-5FF7-40F7-85C2-0A827E459E09}" dt="2025-05-15T06:28:46.593" v="3477"/>
        <pc:sldMkLst>
          <pc:docMk/>
          <pc:sldMk cId="26743355" sldId="313"/>
        </pc:sldMkLst>
        <pc:picChg chg="mod">
          <ac:chgData name="AMAN KUMAR SINGH" userId="948651820d3b8f14" providerId="LiveId" clId="{BBDB565E-5FF7-40F7-85C2-0A827E459E09}" dt="2025-05-15T06:28:46.593" v="3477"/>
          <ac:picMkLst>
            <pc:docMk/>
            <pc:sldMk cId="26743355" sldId="313"/>
            <ac:picMk id="2" creationId="{9D5D32BE-A4BD-9992-A41A-1CB0AB0E877F}"/>
          </ac:picMkLst>
        </pc:picChg>
      </pc:sldChg>
      <pc:sldChg chg="addSp delSp modSp add mod">
        <pc:chgData name="AMAN KUMAR SINGH" userId="948651820d3b8f14" providerId="LiveId" clId="{BBDB565E-5FF7-40F7-85C2-0A827E459E09}" dt="2025-05-15T06:28:46.593" v="3477"/>
        <pc:sldMkLst>
          <pc:docMk/>
          <pc:sldMk cId="1182974158" sldId="314"/>
        </pc:sldMkLst>
        <pc:picChg chg="mod">
          <ac:chgData name="AMAN KUMAR SINGH" userId="948651820d3b8f14" providerId="LiveId" clId="{BBDB565E-5FF7-40F7-85C2-0A827E459E09}" dt="2025-05-15T06:28:46.593" v="3477"/>
          <ac:picMkLst>
            <pc:docMk/>
            <pc:sldMk cId="1182974158" sldId="314"/>
            <ac:picMk id="2" creationId="{149FE018-BCE5-D388-EF04-ADF75D00F80A}"/>
          </ac:picMkLst>
        </pc:picChg>
      </pc:sldChg>
      <pc:sldChg chg="addSp delSp modSp add mod ord modClrScheme chgLayout">
        <pc:chgData name="AMAN KUMAR SINGH" userId="948651820d3b8f14" providerId="LiveId" clId="{BBDB565E-5FF7-40F7-85C2-0A827E459E09}" dt="2025-05-15T06:29:53.952" v="3499" actId="20577"/>
        <pc:sldMkLst>
          <pc:docMk/>
          <pc:sldMk cId="2351813835" sldId="315"/>
        </pc:sldMkLst>
        <pc:spChg chg="add mod ord">
          <ac:chgData name="AMAN KUMAR SINGH" userId="948651820d3b8f14" providerId="LiveId" clId="{BBDB565E-5FF7-40F7-85C2-0A827E459E09}" dt="2025-05-15T06:29:29.141" v="3480" actId="122"/>
          <ac:spMkLst>
            <pc:docMk/>
            <pc:sldMk cId="2351813835" sldId="315"/>
            <ac:spMk id="2" creationId="{773FDA6A-6F21-EF90-53D1-6E13347D2ACC}"/>
          </ac:spMkLst>
        </pc:spChg>
        <pc:spChg chg="add mod ord">
          <ac:chgData name="AMAN KUMAR SINGH" userId="948651820d3b8f14" providerId="LiveId" clId="{BBDB565E-5FF7-40F7-85C2-0A827E459E09}" dt="2025-05-15T06:29:53.952" v="3499" actId="20577"/>
          <ac:spMkLst>
            <pc:docMk/>
            <pc:sldMk cId="2351813835" sldId="315"/>
            <ac:spMk id="3" creationId="{A704A175-4837-C126-53A2-380FB24A190A}"/>
          </ac:spMkLst>
        </pc:spChg>
        <pc:picChg chg="add mod">
          <ac:chgData name="AMAN KUMAR SINGH" userId="948651820d3b8f14" providerId="LiveId" clId="{BBDB565E-5FF7-40F7-85C2-0A827E459E09}" dt="2025-05-15T06:29:34.778" v="3493" actId="1035"/>
          <ac:picMkLst>
            <pc:docMk/>
            <pc:sldMk cId="2351813835" sldId="315"/>
            <ac:picMk id="9218" creationId="{2B378176-01BA-E046-79EA-AB17DC398256}"/>
          </ac:picMkLst>
        </pc:picChg>
      </pc:sldChg>
      <pc:sldChg chg="new del">
        <pc:chgData name="AMAN KUMAR SINGH" userId="948651820d3b8f14" providerId="LiveId" clId="{BBDB565E-5FF7-40F7-85C2-0A827E459E09}" dt="2025-05-14T13:23:26.118" v="764" actId="680"/>
        <pc:sldMkLst>
          <pc:docMk/>
          <pc:sldMk cId="3190850334" sldId="316"/>
        </pc:sldMkLst>
      </pc:sldChg>
      <pc:sldChg chg="addSp delSp modSp mod">
        <pc:chgData name="AMAN KUMAR SINGH" userId="948651820d3b8f14" providerId="LiveId" clId="{BBDB565E-5FF7-40F7-85C2-0A827E459E09}" dt="2025-05-15T06:28:46.593" v="3477"/>
        <pc:sldMkLst>
          <pc:docMk/>
          <pc:sldMk cId="3228550077" sldId="316"/>
        </pc:sldMkLst>
        <pc:picChg chg="mod">
          <ac:chgData name="AMAN KUMAR SINGH" userId="948651820d3b8f14" providerId="LiveId" clId="{BBDB565E-5FF7-40F7-85C2-0A827E459E09}" dt="2025-05-15T06:28:46.593" v="3477"/>
          <ac:picMkLst>
            <pc:docMk/>
            <pc:sldMk cId="3228550077" sldId="316"/>
            <ac:picMk id="2" creationId="{489DE6E4-80D6-1FA3-F1F2-118F3F420D08}"/>
          </ac:picMkLst>
        </pc:picChg>
      </pc:sldChg>
      <pc:sldChg chg="addSp delSp modSp mod">
        <pc:chgData name="AMAN KUMAR SINGH" userId="948651820d3b8f14" providerId="LiveId" clId="{BBDB565E-5FF7-40F7-85C2-0A827E459E09}" dt="2025-05-15T06:28:46.593" v="3477"/>
        <pc:sldMkLst>
          <pc:docMk/>
          <pc:sldMk cId="3104625982" sldId="317"/>
        </pc:sldMkLst>
        <pc:picChg chg="mod">
          <ac:chgData name="AMAN KUMAR SINGH" userId="948651820d3b8f14" providerId="LiveId" clId="{BBDB565E-5FF7-40F7-85C2-0A827E459E09}" dt="2025-05-15T06:28:46.593" v="3477"/>
          <ac:picMkLst>
            <pc:docMk/>
            <pc:sldMk cId="3104625982" sldId="317"/>
            <ac:picMk id="4" creationId="{82F7A767-477E-D69E-6369-F8CDAB5B878E}"/>
          </ac:picMkLst>
        </pc:picChg>
      </pc:sldChg>
      <pc:sldChg chg="addSp delSp modSp mod">
        <pc:chgData name="AMAN KUMAR SINGH" userId="948651820d3b8f14" providerId="LiveId" clId="{BBDB565E-5FF7-40F7-85C2-0A827E459E09}" dt="2025-05-15T06:28:46.593" v="3477"/>
        <pc:sldMkLst>
          <pc:docMk/>
          <pc:sldMk cId="2294596781" sldId="318"/>
        </pc:sldMkLst>
        <pc:picChg chg="mod">
          <ac:chgData name="AMAN KUMAR SINGH" userId="948651820d3b8f14" providerId="LiveId" clId="{BBDB565E-5FF7-40F7-85C2-0A827E459E09}" dt="2025-05-15T06:28:46.593" v="3477"/>
          <ac:picMkLst>
            <pc:docMk/>
            <pc:sldMk cId="2294596781" sldId="318"/>
            <ac:picMk id="2" creationId="{361E0F70-EA91-E47B-FD1F-61183D842CDA}"/>
          </ac:picMkLst>
        </pc:picChg>
      </pc:sldChg>
      <pc:sldChg chg="modSp mod">
        <pc:chgData name="AMAN KUMAR SINGH" userId="948651820d3b8f14" providerId="LiveId" clId="{BBDB565E-5FF7-40F7-85C2-0A827E459E09}" dt="2025-05-15T06:28:46.593" v="3477"/>
        <pc:sldMkLst>
          <pc:docMk/>
          <pc:sldMk cId="342061635" sldId="319"/>
        </pc:sldMkLst>
        <pc:picChg chg="mod">
          <ac:chgData name="AMAN KUMAR SINGH" userId="948651820d3b8f14" providerId="LiveId" clId="{BBDB565E-5FF7-40F7-85C2-0A827E459E09}" dt="2025-05-15T06:28:46.593" v="3477"/>
          <ac:picMkLst>
            <pc:docMk/>
            <pc:sldMk cId="342061635" sldId="319"/>
            <ac:picMk id="2" creationId="{6C79B93F-3FC9-EC58-111E-AF499561B45B}"/>
          </ac:picMkLst>
        </pc:picChg>
      </pc:sldChg>
      <pc:sldChg chg="modSp mod">
        <pc:chgData name="AMAN KUMAR SINGH" userId="948651820d3b8f14" providerId="LiveId" clId="{BBDB565E-5FF7-40F7-85C2-0A827E459E09}" dt="2025-05-15T06:28:46.593" v="3477"/>
        <pc:sldMkLst>
          <pc:docMk/>
          <pc:sldMk cId="715455275" sldId="320"/>
        </pc:sldMkLst>
        <pc:picChg chg="mod">
          <ac:chgData name="AMAN KUMAR SINGH" userId="948651820d3b8f14" providerId="LiveId" clId="{BBDB565E-5FF7-40F7-85C2-0A827E459E09}" dt="2025-05-15T06:28:46.593" v="3477"/>
          <ac:picMkLst>
            <pc:docMk/>
            <pc:sldMk cId="715455275" sldId="320"/>
            <ac:picMk id="2" creationId="{7B6C468B-ED73-5323-D97D-E22534B70327}"/>
          </ac:picMkLst>
        </pc:picChg>
      </pc:sldChg>
      <pc:sldChg chg="add del">
        <pc:chgData name="AMAN KUMAR SINGH" userId="948651820d3b8f14" providerId="LiveId" clId="{BBDB565E-5FF7-40F7-85C2-0A827E459E09}" dt="2025-05-14T17:59:31.997" v="1873"/>
        <pc:sldMkLst>
          <pc:docMk/>
          <pc:sldMk cId="3332088497" sldId="321"/>
        </pc:sldMkLst>
      </pc:sldChg>
      <pc:sldChg chg="addSp delSp modSp add mod ord">
        <pc:chgData name="AMAN KUMAR SINGH" userId="948651820d3b8f14" providerId="LiveId" clId="{BBDB565E-5FF7-40F7-85C2-0A827E459E09}" dt="2025-05-15T11:57:54.652" v="3859" actId="207"/>
        <pc:sldMkLst>
          <pc:docMk/>
          <pc:sldMk cId="383577356" sldId="325"/>
        </pc:sldMkLst>
      </pc:sldChg>
      <pc:sldChg chg="add del">
        <pc:chgData name="AMAN KUMAR SINGH" userId="948651820d3b8f14" providerId="LiveId" clId="{BBDB565E-5FF7-40F7-85C2-0A827E459E09}" dt="2025-05-15T11:58:39.504" v="3861"/>
        <pc:sldMkLst>
          <pc:docMk/>
          <pc:sldMk cId="88422177" sldId="326"/>
        </pc:sldMkLst>
      </pc:sldChg>
      <pc:sldChg chg="addSp delSp modSp new mod ord">
        <pc:chgData name="AMAN KUMAR SINGH" userId="948651820d3b8f14" providerId="LiveId" clId="{BBDB565E-5FF7-40F7-85C2-0A827E459E09}" dt="2025-05-15T16:53:25.763" v="6675" actId="1036"/>
        <pc:sldMkLst>
          <pc:docMk/>
          <pc:sldMk cId="2664949229" sldId="326"/>
        </pc:sldMkLst>
      </pc:sldChg>
      <pc:sldChg chg="add del">
        <pc:chgData name="AMAN KUMAR SINGH" userId="948651820d3b8f14" providerId="LiveId" clId="{BBDB565E-5FF7-40F7-85C2-0A827E459E09}" dt="2025-05-15T11:58:43.133" v="3863"/>
        <pc:sldMkLst>
          <pc:docMk/>
          <pc:sldMk cId="3890508009" sldId="326"/>
        </pc:sldMkLst>
      </pc:sldChg>
      <pc:sldChg chg="new del">
        <pc:chgData name="AMAN KUMAR SINGH" userId="948651820d3b8f14" providerId="LiveId" clId="{BBDB565E-5FF7-40F7-85C2-0A827E459E09}" dt="2025-05-15T16:15:20.140" v="5916" actId="680"/>
        <pc:sldMkLst>
          <pc:docMk/>
          <pc:sldMk cId="780100283" sldId="327"/>
        </pc:sldMkLst>
      </pc:sldChg>
      <pc:sldChg chg="addSp modSp add mod">
        <pc:chgData name="AMAN KUMAR SINGH" userId="948651820d3b8f14" providerId="LiveId" clId="{BBDB565E-5FF7-40F7-85C2-0A827E459E09}" dt="2025-05-15T16:26:04.546" v="5992" actId="1035"/>
        <pc:sldMkLst>
          <pc:docMk/>
          <pc:sldMk cId="4277614079" sldId="327"/>
        </pc:sldMkLst>
      </pc:sldChg>
      <pc:sldChg chg="addSp delSp modSp add mod">
        <pc:chgData name="AMAN KUMAR SINGH" userId="948651820d3b8f14" providerId="LiveId" clId="{BBDB565E-5FF7-40F7-85C2-0A827E459E09}" dt="2025-05-15T16:27:40.425" v="6004" actId="122"/>
        <pc:sldMkLst>
          <pc:docMk/>
          <pc:sldMk cId="1304280252" sldId="328"/>
        </pc:sldMkLst>
      </pc:sldChg>
      <pc:sldChg chg="new del">
        <pc:chgData name="AMAN KUMAR SINGH" userId="948651820d3b8f14" providerId="LiveId" clId="{BBDB565E-5FF7-40F7-85C2-0A827E459E09}" dt="2025-05-15T16:15:19.590" v="5915" actId="680"/>
        <pc:sldMkLst>
          <pc:docMk/>
          <pc:sldMk cId="3841171707" sldId="328"/>
        </pc:sldMkLst>
      </pc:sldChg>
      <pc:sldChg chg="addSp delSp modSp add mod">
        <pc:chgData name="AMAN KUMAR SINGH" userId="948651820d3b8f14" providerId="LiveId" clId="{BBDB565E-5FF7-40F7-85C2-0A827E459E09}" dt="2025-05-15T16:40:02.992" v="6510" actId="20577"/>
        <pc:sldMkLst>
          <pc:docMk/>
          <pc:sldMk cId="188391351" sldId="329"/>
        </pc:sldMkLst>
      </pc:sldChg>
      <pc:sldChg chg="new del">
        <pc:chgData name="AMAN KUMAR SINGH" userId="948651820d3b8f14" providerId="LiveId" clId="{BBDB565E-5FF7-40F7-85C2-0A827E459E09}" dt="2025-05-15T16:15:19.121" v="5914" actId="680"/>
        <pc:sldMkLst>
          <pc:docMk/>
          <pc:sldMk cId="465683400" sldId="329"/>
        </pc:sldMkLst>
      </pc:sldChg>
      <pc:sldChg chg="new del">
        <pc:chgData name="AMAN KUMAR SINGH" userId="948651820d3b8f14" providerId="LiveId" clId="{BBDB565E-5FF7-40F7-85C2-0A827E459E09}" dt="2025-05-15T16:15:18.842" v="5913" actId="680"/>
        <pc:sldMkLst>
          <pc:docMk/>
          <pc:sldMk cId="3553500449" sldId="330"/>
        </pc:sldMkLst>
      </pc:sldChg>
      <pc:sldChg chg="addSp delSp modSp add mod">
        <pc:chgData name="AMAN KUMAR SINGH" userId="948651820d3b8f14" providerId="LiveId" clId="{BBDB565E-5FF7-40F7-85C2-0A827E459E09}" dt="2025-05-15T16:39:17.620" v="6502" actId="14100"/>
        <pc:sldMkLst>
          <pc:docMk/>
          <pc:sldMk cId="3803543934" sldId="330"/>
        </pc:sldMkLst>
      </pc:sldChg>
      <pc:sldChg chg="addSp modSp add mod">
        <pc:chgData name="AMAN KUMAR SINGH" userId="948651820d3b8f14" providerId="LiveId" clId="{BBDB565E-5FF7-40F7-85C2-0A827E459E09}" dt="2025-05-15T17:02:28.170" v="6900" actId="255"/>
        <pc:sldMkLst>
          <pc:docMk/>
          <pc:sldMk cId="1830371045" sldId="331"/>
        </pc:sldMkLst>
      </pc:sldChg>
      <pc:sldChg chg="new del">
        <pc:chgData name="AMAN KUMAR SINGH" userId="948651820d3b8f14" providerId="LiveId" clId="{BBDB565E-5FF7-40F7-85C2-0A827E459E09}" dt="2025-05-15T16:15:18.558" v="5912" actId="680"/>
        <pc:sldMkLst>
          <pc:docMk/>
          <pc:sldMk cId="3343223033" sldId="331"/>
        </pc:sldMkLst>
      </pc:sldChg>
      <pc:sldChg chg="new del">
        <pc:chgData name="AMAN KUMAR SINGH" userId="948651820d3b8f14" providerId="LiveId" clId="{BBDB565E-5FF7-40F7-85C2-0A827E459E09}" dt="2025-05-15T16:15:18.280" v="5911" actId="680"/>
        <pc:sldMkLst>
          <pc:docMk/>
          <pc:sldMk cId="562962035" sldId="332"/>
        </pc:sldMkLst>
      </pc:sldChg>
      <pc:sldChg chg="addSp modSp add mod">
        <pc:chgData name="AMAN KUMAR SINGH" userId="948651820d3b8f14" providerId="LiveId" clId="{BBDB565E-5FF7-40F7-85C2-0A827E459E09}" dt="2025-05-15T17:04:38.362" v="6906" actId="255"/>
        <pc:sldMkLst>
          <pc:docMk/>
          <pc:sldMk cId="2777229313" sldId="332"/>
        </pc:sldMkLst>
      </pc:sldChg>
      <pc:sldChg chg="new del">
        <pc:chgData name="AMAN KUMAR SINGH" userId="948651820d3b8f14" providerId="LiveId" clId="{BBDB565E-5FF7-40F7-85C2-0A827E459E09}" dt="2025-05-15T16:15:17.989" v="5910" actId="680"/>
        <pc:sldMkLst>
          <pc:docMk/>
          <pc:sldMk cId="1272048082" sldId="333"/>
        </pc:sldMkLst>
      </pc:sldChg>
      <pc:sldChg chg="addSp delSp modSp new mod">
        <pc:chgData name="AMAN KUMAR SINGH" userId="948651820d3b8f14" providerId="LiveId" clId="{BBDB565E-5FF7-40F7-85C2-0A827E459E09}" dt="2025-05-15T16:59:12.191" v="6706" actId="1076"/>
        <pc:sldMkLst>
          <pc:docMk/>
          <pc:sldMk cId="2918241140" sldId="333"/>
        </pc:sldMkLst>
      </pc:sldChg>
      <pc:sldChg chg="add del">
        <pc:chgData name="AMAN KUMAR SINGH" userId="948651820d3b8f14" providerId="LiveId" clId="{BBDB565E-5FF7-40F7-85C2-0A827E459E09}" dt="2025-05-15T16:19:02.745" v="5928"/>
        <pc:sldMkLst>
          <pc:docMk/>
          <pc:sldMk cId="4109166487" sldId="333"/>
        </pc:sldMkLst>
      </pc:sldChg>
      <pc:sldChg chg="new del">
        <pc:chgData name="AMAN KUMAR SINGH" userId="948651820d3b8f14" providerId="LiveId" clId="{BBDB565E-5FF7-40F7-85C2-0A827E459E09}" dt="2025-05-15T16:15:17.682" v="5909" actId="680"/>
        <pc:sldMkLst>
          <pc:docMk/>
          <pc:sldMk cId="2229811352" sldId="334"/>
        </pc:sldMkLst>
      </pc:sldChg>
      <pc:sldChg chg="addSp modSp add mod">
        <pc:chgData name="AMAN KUMAR SINGH" userId="948651820d3b8f14" providerId="LiveId" clId="{BBDB565E-5FF7-40F7-85C2-0A827E459E09}" dt="2025-05-15T17:04:52.736" v="6907" actId="255"/>
        <pc:sldMkLst>
          <pc:docMk/>
          <pc:sldMk cId="3535042584" sldId="334"/>
        </pc:sldMkLst>
      </pc:sldChg>
      <pc:sldChg chg="new del">
        <pc:chgData name="AMAN KUMAR SINGH" userId="948651820d3b8f14" providerId="LiveId" clId="{BBDB565E-5FF7-40F7-85C2-0A827E459E09}" dt="2025-05-15T16:15:17.356" v="5908" actId="680"/>
        <pc:sldMkLst>
          <pc:docMk/>
          <pc:sldMk cId="868535074" sldId="335"/>
        </pc:sldMkLst>
      </pc:sldChg>
      <pc:sldChg chg="addSp modSp add mod">
        <pc:chgData name="AMAN KUMAR SINGH" userId="948651820d3b8f14" providerId="LiveId" clId="{BBDB565E-5FF7-40F7-85C2-0A827E459E09}" dt="2025-05-15T17:07:45.449" v="7046" actId="14100"/>
        <pc:sldMkLst>
          <pc:docMk/>
          <pc:sldMk cId="2895449808" sldId="335"/>
        </pc:sldMkLst>
      </pc:sldChg>
      <pc:sldChg chg="addSp modSp add mod">
        <pc:chgData name="AMAN KUMAR SINGH" userId="948651820d3b8f14" providerId="LiveId" clId="{BBDB565E-5FF7-40F7-85C2-0A827E459E09}" dt="2025-05-15T17:17:47.420" v="7527" actId="20577"/>
        <pc:sldMkLst>
          <pc:docMk/>
          <pc:sldMk cId="269206456" sldId="336"/>
        </pc:sldMkLst>
      </pc:sldChg>
      <pc:sldChg chg="new del">
        <pc:chgData name="AMAN KUMAR SINGH" userId="948651820d3b8f14" providerId="LiveId" clId="{BBDB565E-5FF7-40F7-85C2-0A827E459E09}" dt="2025-05-15T16:15:17.003" v="5907" actId="680"/>
        <pc:sldMkLst>
          <pc:docMk/>
          <pc:sldMk cId="4268213880" sldId="336"/>
        </pc:sldMkLst>
      </pc:sldChg>
      <pc:sldChg chg="new del">
        <pc:chgData name="AMAN KUMAR SINGH" userId="948651820d3b8f14" providerId="LiveId" clId="{BBDB565E-5FF7-40F7-85C2-0A827E459E09}" dt="2025-05-15T16:15:16.567" v="5906" actId="680"/>
        <pc:sldMkLst>
          <pc:docMk/>
          <pc:sldMk cId="907171381" sldId="337"/>
        </pc:sldMkLst>
      </pc:sldChg>
      <pc:sldChg chg="addSp delSp modSp add mod ord">
        <pc:chgData name="AMAN KUMAR SINGH" userId="948651820d3b8f14" providerId="LiveId" clId="{BBDB565E-5FF7-40F7-85C2-0A827E459E09}" dt="2025-05-15T17:15:24.113" v="7439"/>
        <pc:sldMkLst>
          <pc:docMk/>
          <pc:sldMk cId="2389104011" sldId="337"/>
        </pc:sldMkLst>
      </pc:sldChg>
      <pc:sldChg chg="addSp modSp add mod ord">
        <pc:chgData name="AMAN KUMAR SINGH" userId="948651820d3b8f14" providerId="LiveId" clId="{BBDB565E-5FF7-40F7-85C2-0A827E459E09}" dt="2025-05-15T17:34:55.310" v="8079" actId="1035"/>
        <pc:sldMkLst>
          <pc:docMk/>
          <pc:sldMk cId="4062844882" sldId="338"/>
        </pc:sldMkLst>
      </pc:sldChg>
      <pc:sldChg chg="addSp modSp add mod">
        <pc:chgData name="AMAN KUMAR SINGH" userId="948651820d3b8f14" providerId="LiveId" clId="{BBDB565E-5FF7-40F7-85C2-0A827E459E09}" dt="2025-05-15T17:23:18.116" v="7591" actId="1076"/>
        <pc:sldMkLst>
          <pc:docMk/>
          <pc:sldMk cId="4291314257" sldId="339"/>
        </pc:sldMkLst>
      </pc:sldChg>
      <pc:sldChg chg="addSp modSp add mod">
        <pc:chgData name="AMAN KUMAR SINGH" userId="948651820d3b8f14" providerId="LiveId" clId="{BBDB565E-5FF7-40F7-85C2-0A827E459E09}" dt="2025-05-15T17:29:07.114" v="7750" actId="1035"/>
        <pc:sldMkLst>
          <pc:docMk/>
          <pc:sldMk cId="2498687651" sldId="340"/>
        </pc:sldMkLst>
      </pc:sldChg>
      <pc:sldChg chg="addSp delSp modSp add mod">
        <pc:chgData name="AMAN KUMAR SINGH" userId="948651820d3b8f14" providerId="LiveId" clId="{BBDB565E-5FF7-40F7-85C2-0A827E459E09}" dt="2025-05-15T17:30:45.134" v="7884" actId="1036"/>
        <pc:sldMkLst>
          <pc:docMk/>
          <pc:sldMk cId="3979100839" sldId="341"/>
        </pc:sldMkLst>
      </pc:sldChg>
      <pc:sldChg chg="addSp modSp add mod">
        <pc:chgData name="AMAN KUMAR SINGH" userId="948651820d3b8f14" providerId="LiveId" clId="{BBDB565E-5FF7-40F7-85C2-0A827E459E09}" dt="2025-05-15T17:37:27.111" v="8239" actId="14100"/>
        <pc:sldMkLst>
          <pc:docMk/>
          <pc:sldMk cId="160302817" sldId="342"/>
        </pc:sldMkLst>
      </pc:sldChg>
      <pc:sldChg chg="addSp modSp add mod">
        <pc:chgData name="AMAN KUMAR SINGH" userId="948651820d3b8f14" providerId="LiveId" clId="{BBDB565E-5FF7-40F7-85C2-0A827E459E09}" dt="2025-05-15T17:40:07.412" v="8440" actId="1038"/>
        <pc:sldMkLst>
          <pc:docMk/>
          <pc:sldMk cId="1782800886" sldId="343"/>
        </pc:sldMkLst>
      </pc:sldChg>
      <pc:sldChg chg="addSp modSp add mod">
        <pc:chgData name="AMAN KUMAR SINGH" userId="948651820d3b8f14" providerId="LiveId" clId="{BBDB565E-5FF7-40F7-85C2-0A827E459E09}" dt="2025-05-15T17:46:13.616" v="8469" actId="1076"/>
        <pc:sldMkLst>
          <pc:docMk/>
          <pc:sldMk cId="617276376" sldId="344"/>
        </pc:sldMkLst>
      </pc:sldChg>
      <pc:sldChg chg="addSp modSp add mod">
        <pc:chgData name="AMAN KUMAR SINGH" userId="948651820d3b8f14" providerId="LiveId" clId="{BBDB565E-5FF7-40F7-85C2-0A827E459E09}" dt="2025-05-15T17:49:25.416" v="8590" actId="1036"/>
        <pc:sldMkLst>
          <pc:docMk/>
          <pc:sldMk cId="2660198222" sldId="345"/>
        </pc:sldMkLst>
      </pc:sldChg>
      <pc:sldChg chg="addSp delSp modSp add mod">
        <pc:chgData name="AMAN KUMAR SINGH" userId="948651820d3b8f14" providerId="LiveId" clId="{BBDB565E-5FF7-40F7-85C2-0A827E459E09}" dt="2025-05-15T17:58:14.737" v="8678" actId="113"/>
        <pc:sldMkLst>
          <pc:docMk/>
          <pc:sldMk cId="2422189215" sldId="346"/>
        </pc:sldMkLst>
      </pc:sldChg>
      <pc:sldChg chg="add del">
        <pc:chgData name="AMAN KUMAR SINGH" userId="948651820d3b8f14" providerId="LiveId" clId="{BBDB565E-5FF7-40F7-85C2-0A827E459E09}" dt="2025-05-15T17:51:45.830" v="8591" actId="47"/>
        <pc:sldMkLst>
          <pc:docMk/>
          <pc:sldMk cId="2802868" sldId="347"/>
        </pc:sldMkLst>
      </pc:sldChg>
      <pc:sldChg chg="new del">
        <pc:chgData name="AMAN KUMAR SINGH" userId="948651820d3b8f14" providerId="LiveId" clId="{BBDB565E-5FF7-40F7-85C2-0A827E459E09}" dt="2025-05-15T17:57:41.339" v="8669" actId="47"/>
        <pc:sldMkLst>
          <pc:docMk/>
          <pc:sldMk cId="3181121866" sldId="347"/>
        </pc:sldMkLst>
      </pc:sldChg>
      <pc:sldMasterChg chg="modSp modSldLayout">
        <pc:chgData name="AMAN KUMAR SINGH" userId="948651820d3b8f14" providerId="LiveId" clId="{BBDB565E-5FF7-40F7-85C2-0A827E459E09}" dt="2025-05-15T06:28:46.593" v="3477"/>
        <pc:sldMasterMkLst>
          <pc:docMk/>
          <pc:sldMasterMk cId="0" sldId="2147483648"/>
        </pc:sldMasterMkLst>
        <pc:sldLayoutChg chg="modSp">
          <pc:chgData name="AMAN KUMAR SINGH" userId="948651820d3b8f14" providerId="LiveId" clId="{BBDB565E-5FF7-40F7-85C2-0A827E459E09}" dt="2025-05-15T06:28:46.593" v="3477"/>
          <pc:sldLayoutMkLst>
            <pc:docMk/>
            <pc:sldMasterMk cId="0" sldId="2147483648"/>
            <pc:sldLayoutMk cId="0" sldId="2147483649"/>
          </pc:sldLayoutMkLst>
        </pc:sldLayoutChg>
        <pc:sldLayoutChg chg="modSp">
          <pc:chgData name="AMAN KUMAR SINGH" userId="948651820d3b8f14" providerId="LiveId" clId="{BBDB565E-5FF7-40F7-85C2-0A827E459E09}" dt="2025-05-15T06:28:46.593" v="3477"/>
          <pc:sldLayoutMkLst>
            <pc:docMk/>
            <pc:sldMasterMk cId="0" sldId="2147483648"/>
            <pc:sldLayoutMk cId="0" sldId="2147483651"/>
          </pc:sldLayoutMkLst>
        </pc:sldLayoutChg>
        <pc:sldLayoutChg chg="modSp">
          <pc:chgData name="AMAN KUMAR SINGH" userId="948651820d3b8f14" providerId="LiveId" clId="{BBDB565E-5FF7-40F7-85C2-0A827E459E09}" dt="2025-05-15T06:28:46.593" v="3477"/>
          <pc:sldLayoutMkLst>
            <pc:docMk/>
            <pc:sldMasterMk cId="0" sldId="2147483648"/>
            <pc:sldLayoutMk cId="0" sldId="2147483652"/>
          </pc:sldLayoutMkLst>
        </pc:sldLayoutChg>
        <pc:sldLayoutChg chg="modSp">
          <pc:chgData name="AMAN KUMAR SINGH" userId="948651820d3b8f14" providerId="LiveId" clId="{BBDB565E-5FF7-40F7-85C2-0A827E459E09}" dt="2025-05-15T06:28:46.593" v="3477"/>
          <pc:sldLayoutMkLst>
            <pc:docMk/>
            <pc:sldMasterMk cId="0" sldId="2147483648"/>
            <pc:sldLayoutMk cId="0" sldId="2147483653"/>
          </pc:sldLayoutMkLst>
        </pc:sldLayoutChg>
        <pc:sldLayoutChg chg="modSp">
          <pc:chgData name="AMAN KUMAR SINGH" userId="948651820d3b8f14" providerId="LiveId" clId="{BBDB565E-5FF7-40F7-85C2-0A827E459E09}" dt="2025-05-15T06:28:46.593" v="3477"/>
          <pc:sldLayoutMkLst>
            <pc:docMk/>
            <pc:sldMasterMk cId="0" sldId="2147483648"/>
            <pc:sldLayoutMk cId="0" sldId="2147483656"/>
          </pc:sldLayoutMkLst>
        </pc:sldLayoutChg>
        <pc:sldLayoutChg chg="modSp">
          <pc:chgData name="AMAN KUMAR SINGH" userId="948651820d3b8f14" providerId="LiveId" clId="{BBDB565E-5FF7-40F7-85C2-0A827E459E09}" dt="2025-05-15T06:28:46.593" v="3477"/>
          <pc:sldLayoutMkLst>
            <pc:docMk/>
            <pc:sldMasterMk cId="0" sldId="2147483648"/>
            <pc:sldLayoutMk cId="0" sldId="2147483657"/>
          </pc:sldLayoutMkLst>
        </pc:sldLayoutChg>
        <pc:sldLayoutChg chg="modSp">
          <pc:chgData name="AMAN KUMAR SINGH" userId="948651820d3b8f14" providerId="LiveId" clId="{BBDB565E-5FF7-40F7-85C2-0A827E459E09}" dt="2025-05-15T06:28:46.593" v="3477"/>
          <pc:sldLayoutMkLst>
            <pc:docMk/>
            <pc:sldMasterMk cId="0" sldId="2147483648"/>
            <pc:sldLayoutMk cId="0" sldId="2147483659"/>
          </pc:sldLayoutMkLst>
        </pc:sldLayoutChg>
      </pc:sldMasterChg>
      <pc:sldMasterChg chg="modSp modSldLayout">
        <pc:chgData name="AMAN KUMAR SINGH" userId="948651820d3b8f14" providerId="LiveId" clId="{BBDB565E-5FF7-40F7-85C2-0A827E459E09}" dt="2025-05-15T06:28:46.593" v="3477"/>
        <pc:sldMasterMkLst>
          <pc:docMk/>
          <pc:sldMasterMk cId="3829638960" sldId="2147483672"/>
        </pc:sldMasterMkLst>
        <pc:sldLayoutChg chg="modSp">
          <pc:chgData name="AMAN KUMAR SINGH" userId="948651820d3b8f14" providerId="LiveId" clId="{BBDB565E-5FF7-40F7-85C2-0A827E459E09}" dt="2025-05-15T06:28:46.593" v="3477"/>
          <pc:sldLayoutMkLst>
            <pc:docMk/>
            <pc:sldMasterMk cId="3829638960" sldId="2147483672"/>
            <pc:sldLayoutMk cId="142738927" sldId="2147483673"/>
          </pc:sldLayoutMkLst>
        </pc:sldLayoutChg>
        <pc:sldLayoutChg chg="modSp">
          <pc:chgData name="AMAN KUMAR SINGH" userId="948651820d3b8f14" providerId="LiveId" clId="{BBDB565E-5FF7-40F7-85C2-0A827E459E09}" dt="2025-05-15T06:28:46.593" v="3477"/>
          <pc:sldLayoutMkLst>
            <pc:docMk/>
            <pc:sldMasterMk cId="3829638960" sldId="2147483672"/>
            <pc:sldLayoutMk cId="1277652858" sldId="2147483675"/>
          </pc:sldLayoutMkLst>
        </pc:sldLayoutChg>
        <pc:sldLayoutChg chg="modSp">
          <pc:chgData name="AMAN KUMAR SINGH" userId="948651820d3b8f14" providerId="LiveId" clId="{BBDB565E-5FF7-40F7-85C2-0A827E459E09}" dt="2025-05-15T06:28:46.593" v="3477"/>
          <pc:sldLayoutMkLst>
            <pc:docMk/>
            <pc:sldMasterMk cId="3829638960" sldId="2147483672"/>
            <pc:sldLayoutMk cId="2984140474" sldId="2147483676"/>
          </pc:sldLayoutMkLst>
        </pc:sldLayoutChg>
        <pc:sldLayoutChg chg="modSp">
          <pc:chgData name="AMAN KUMAR SINGH" userId="948651820d3b8f14" providerId="LiveId" clId="{BBDB565E-5FF7-40F7-85C2-0A827E459E09}" dt="2025-05-15T06:28:46.593" v="3477"/>
          <pc:sldLayoutMkLst>
            <pc:docMk/>
            <pc:sldMasterMk cId="3829638960" sldId="2147483672"/>
            <pc:sldLayoutMk cId="2233875554" sldId="2147483677"/>
          </pc:sldLayoutMkLst>
        </pc:sldLayoutChg>
        <pc:sldLayoutChg chg="modSp">
          <pc:chgData name="AMAN KUMAR SINGH" userId="948651820d3b8f14" providerId="LiveId" clId="{BBDB565E-5FF7-40F7-85C2-0A827E459E09}" dt="2025-05-15T06:28:46.593" v="3477"/>
          <pc:sldLayoutMkLst>
            <pc:docMk/>
            <pc:sldMasterMk cId="3829638960" sldId="2147483672"/>
            <pc:sldLayoutMk cId="1906785237" sldId="2147483679"/>
          </pc:sldLayoutMkLst>
        </pc:sldLayoutChg>
        <pc:sldLayoutChg chg="modSp">
          <pc:chgData name="AMAN KUMAR SINGH" userId="948651820d3b8f14" providerId="LiveId" clId="{BBDB565E-5FF7-40F7-85C2-0A827E459E09}" dt="2025-05-15T06:28:46.593" v="3477"/>
          <pc:sldLayoutMkLst>
            <pc:docMk/>
            <pc:sldMasterMk cId="3829638960" sldId="2147483672"/>
            <pc:sldLayoutMk cId="3156501022" sldId="2147483680"/>
          </pc:sldLayoutMkLst>
        </pc:sldLayoutChg>
        <pc:sldLayoutChg chg="modSp">
          <pc:chgData name="AMAN KUMAR SINGH" userId="948651820d3b8f14" providerId="LiveId" clId="{BBDB565E-5FF7-40F7-85C2-0A827E459E09}" dt="2025-05-15T06:28:46.593" v="3477"/>
          <pc:sldLayoutMkLst>
            <pc:docMk/>
            <pc:sldMasterMk cId="3829638960" sldId="2147483672"/>
            <pc:sldLayoutMk cId="4062709109" sldId="2147483681"/>
          </pc:sldLayoutMkLst>
        </pc:sldLayoutChg>
        <pc:sldLayoutChg chg="modSp">
          <pc:chgData name="AMAN KUMAR SINGH" userId="948651820d3b8f14" providerId="LiveId" clId="{BBDB565E-5FF7-40F7-85C2-0A827E459E09}" dt="2025-05-15T06:28:46.593" v="3477"/>
          <pc:sldLayoutMkLst>
            <pc:docMk/>
            <pc:sldMasterMk cId="3829638960" sldId="2147483672"/>
            <pc:sldLayoutMk cId="2049958478" sldId="214748368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CA631D4-51B1-4D78-B65D-D2C8B38D02EE}" type="slidenum">
              <a:rPr lang="ru-RU"/>
              <a:pPr/>
              <a:t>‹#›</a:t>
            </a:fld>
            <a:endParaRPr lang="ru-RU"/>
          </a:p>
        </p:txBody>
      </p:sp>
    </p:spTree>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030127B-A196-4B8D-89C4-24FD7F66513A}"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34BF5-D235-4E3B-AF10-40CE7A3C85A1}"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9318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30127B-A196-4B8D-89C4-24FD7F66513A}"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34BF5-D235-4E3B-AF10-40CE7A3C85A1}" type="slidenum">
              <a:rPr lang="en-US" smtClean="0"/>
              <a:t>‹#›</a:t>
            </a:fld>
            <a:endParaRPr lang="en-US"/>
          </a:p>
        </p:txBody>
      </p:sp>
    </p:spTree>
    <p:extLst>
      <p:ext uri="{BB962C8B-B14F-4D97-AF65-F5344CB8AC3E}">
        <p14:creationId xmlns:p14="http://schemas.microsoft.com/office/powerpoint/2010/main" val="2473838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30127B-A196-4B8D-89C4-24FD7F66513A}"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34BF5-D235-4E3B-AF10-40CE7A3C85A1}" type="slidenum">
              <a:rPr lang="en-US" smtClean="0"/>
              <a:t>‹#›</a:t>
            </a:fld>
            <a:endParaRPr lang="en-US"/>
          </a:p>
        </p:txBody>
      </p:sp>
    </p:spTree>
    <p:extLst>
      <p:ext uri="{BB962C8B-B14F-4D97-AF65-F5344CB8AC3E}">
        <p14:creationId xmlns:p14="http://schemas.microsoft.com/office/powerpoint/2010/main" val="46237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30127B-A196-4B8D-89C4-24FD7F66513A}"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34BF5-D235-4E3B-AF10-40CE7A3C85A1}" type="slidenum">
              <a:rPr lang="en-US" smtClean="0"/>
              <a:t>‹#›</a:t>
            </a:fld>
            <a:endParaRPr lang="en-US"/>
          </a:p>
        </p:txBody>
      </p:sp>
    </p:spTree>
    <p:extLst>
      <p:ext uri="{BB962C8B-B14F-4D97-AF65-F5344CB8AC3E}">
        <p14:creationId xmlns:p14="http://schemas.microsoft.com/office/powerpoint/2010/main" val="515779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30127B-A196-4B8D-89C4-24FD7F66513A}" type="datetimeFigureOut">
              <a:rPr lang="en-US" smtClean="0"/>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334BF5-D235-4E3B-AF10-40CE7A3C85A1}"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437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30127B-A196-4B8D-89C4-24FD7F66513A}"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34BF5-D235-4E3B-AF10-40CE7A3C85A1}" type="slidenum">
              <a:rPr lang="en-US" smtClean="0"/>
              <a:t>‹#›</a:t>
            </a:fld>
            <a:endParaRPr lang="en-US"/>
          </a:p>
        </p:txBody>
      </p:sp>
    </p:spTree>
    <p:extLst>
      <p:ext uri="{BB962C8B-B14F-4D97-AF65-F5344CB8AC3E}">
        <p14:creationId xmlns:p14="http://schemas.microsoft.com/office/powerpoint/2010/main" val="2901060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30127B-A196-4B8D-89C4-24FD7F66513A}" type="datetimeFigureOut">
              <a:rPr lang="en-US" smtClean="0"/>
              <a:t>5/17/2025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334BF5-D235-4E3B-AF10-40CE7A3C85A1}" type="slidenum">
              <a:rPr lang="en-US" smtClean="0"/>
              <a:t>‹#›</a:t>
            </a:fld>
            <a:endParaRPr lang="en-US"/>
          </a:p>
        </p:txBody>
      </p:sp>
    </p:spTree>
    <p:extLst>
      <p:ext uri="{BB962C8B-B14F-4D97-AF65-F5344CB8AC3E}">
        <p14:creationId xmlns:p14="http://schemas.microsoft.com/office/powerpoint/2010/main" val="2057248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30127B-A196-4B8D-89C4-24FD7F66513A}" type="datetimeFigureOut">
              <a:rPr lang="en-US" smtClean="0"/>
              <a:t>5/17/2025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334BF5-D235-4E3B-AF10-40CE7A3C85A1}" type="slidenum">
              <a:rPr lang="en-US" smtClean="0"/>
              <a:t>‹#›</a:t>
            </a:fld>
            <a:endParaRPr lang="en-US"/>
          </a:p>
        </p:txBody>
      </p:sp>
    </p:spTree>
    <p:extLst>
      <p:ext uri="{BB962C8B-B14F-4D97-AF65-F5344CB8AC3E}">
        <p14:creationId xmlns:p14="http://schemas.microsoft.com/office/powerpoint/2010/main" val="2182919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30127B-A196-4B8D-89C4-24FD7F66513A}" type="datetimeFigureOut">
              <a:rPr lang="en-US" smtClean="0"/>
              <a:t>5/17/2025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0334BF5-D235-4E3B-AF10-40CE7A3C85A1}" type="slidenum">
              <a:rPr lang="en-US" smtClean="0"/>
              <a:t>‹#›</a:t>
            </a:fld>
            <a:endParaRPr lang="en-US"/>
          </a:p>
        </p:txBody>
      </p:sp>
    </p:spTree>
    <p:extLst>
      <p:ext uri="{BB962C8B-B14F-4D97-AF65-F5344CB8AC3E}">
        <p14:creationId xmlns:p14="http://schemas.microsoft.com/office/powerpoint/2010/main" val="423906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9030127B-A196-4B8D-89C4-24FD7F66513A}" type="datetimeFigureOut">
              <a:rPr lang="en-US" smtClean="0"/>
              <a:t>5/17/2025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334BF5-D235-4E3B-AF10-40CE7A3C85A1}" type="slidenum">
              <a:rPr lang="en-US" smtClean="0"/>
              <a:t>‹#›</a:t>
            </a:fld>
            <a:endParaRPr lang="en-US"/>
          </a:p>
        </p:txBody>
      </p:sp>
    </p:spTree>
    <p:extLst>
      <p:ext uri="{BB962C8B-B14F-4D97-AF65-F5344CB8AC3E}">
        <p14:creationId xmlns:p14="http://schemas.microsoft.com/office/powerpoint/2010/main" val="278628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30127B-A196-4B8D-89C4-24FD7F66513A}" type="datetimeFigureOut">
              <a:rPr lang="en-US" smtClean="0"/>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334BF5-D235-4E3B-AF10-40CE7A3C85A1}" type="slidenum">
              <a:rPr lang="en-US" smtClean="0"/>
              <a:t>‹#›</a:t>
            </a:fld>
            <a:endParaRPr lang="en-US"/>
          </a:p>
        </p:txBody>
      </p:sp>
    </p:spTree>
    <p:extLst>
      <p:ext uri="{BB962C8B-B14F-4D97-AF65-F5344CB8AC3E}">
        <p14:creationId xmlns:p14="http://schemas.microsoft.com/office/powerpoint/2010/main" val="3399186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5/17/2025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08296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aman-kumar-singh-71a090206/"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3.xml"/><Relationship Id="rId6" Type="http://schemas.microsoft.com/office/2007/relationships/hdphoto" Target="../media/hdphoto1.wdp"/><Relationship Id="rId5" Type="http://schemas.openxmlformats.org/officeDocument/2006/relationships/image" Target="../media/image4.png"/><Relationship Id="rId10" Type="http://schemas.openxmlformats.org/officeDocument/2006/relationships/hyperlink" Target="https://github.com/amankumarsingh1092" TargetMode="External"/><Relationship Id="rId4" Type="http://schemas.openxmlformats.org/officeDocument/2006/relationships/hyperlink" Target="mailto:aksingh1652@gmail.com" TargetMode="External"/><Relationship Id="rId9" Type="http://schemas.openxmlformats.org/officeDocument/2006/relationships/image" Target="../media/image6.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DRdLKOinSNuoMwVyFGH86f3xEhkZMrz6/view" TargetMode="External"/><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mankumarsingh1092/Customer_Satisfaction_Prediction/blob/main/_Customer%20Satisfaction%20Prediction.ipynb" TargetMode="External"/><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a:extLst>
            <a:ext uri="{FF2B5EF4-FFF2-40B4-BE49-F238E27FC236}">
              <a16:creationId xmlns:a16="http://schemas.microsoft.com/office/drawing/2014/main" id="{1BE15398-F9D7-11E9-64AC-D2C4E8A93E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FDA6A-6F21-EF90-53D1-6E13347D2ACC}"/>
              </a:ext>
            </a:extLst>
          </p:cNvPr>
          <p:cNvSpPr>
            <a:spLocks noGrp="1"/>
          </p:cNvSpPr>
          <p:nvPr>
            <p:ph type="title"/>
          </p:nvPr>
        </p:nvSpPr>
        <p:spPr>
          <a:xfrm>
            <a:off x="1655676" y="1430778"/>
            <a:ext cx="5600376" cy="2970330"/>
          </a:xfrm>
        </p:spPr>
        <p:txBody>
          <a:bodyPr>
            <a:noAutofit/>
          </a:bodyPr>
          <a:lstStyle/>
          <a:p>
            <a:pPr algn="ctr"/>
            <a:r>
              <a:rPr lang="en-US" sz="11250" b="1"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rPr>
              <a:t>PROJECT REPORT </a:t>
            </a:r>
            <a:endParaRPr lang="en-IN" sz="11250" b="1" spc="0"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Bahnschrift SemiBold Condensed" panose="020B0502040204020203" pitchFamily="34" charset="0"/>
            </a:endParaRPr>
          </a:p>
        </p:txBody>
      </p:sp>
      <p:sp>
        <p:nvSpPr>
          <p:cNvPr id="3" name="Subtitle 2">
            <a:extLst>
              <a:ext uri="{FF2B5EF4-FFF2-40B4-BE49-F238E27FC236}">
                <a16:creationId xmlns:a16="http://schemas.microsoft.com/office/drawing/2014/main" id="{A704A175-4837-C126-53A2-380FB24A190A}"/>
              </a:ext>
            </a:extLst>
          </p:cNvPr>
          <p:cNvSpPr>
            <a:spLocks noGrp="1"/>
          </p:cNvSpPr>
          <p:nvPr>
            <p:ph type="body" idx="1"/>
          </p:nvPr>
        </p:nvSpPr>
        <p:spPr>
          <a:xfrm>
            <a:off x="323528" y="3807042"/>
            <a:ext cx="8640960" cy="1890210"/>
          </a:xfrm>
        </p:spPr>
        <p:txBody>
          <a:bodyPr>
            <a:noAutofit/>
          </a:bodyPr>
          <a:lstStyle/>
          <a:p>
            <a:pPr algn="ctr"/>
            <a:endParaRPr lang="en-US" b="1" dirty="0">
              <a:solidFill>
                <a:schemeClr val="tx1"/>
              </a:solidFill>
              <a:latin typeface="Franklin Gothic Demi Cond" panose="020B0706030402020204" pitchFamily="34" charset="0"/>
            </a:endParaRPr>
          </a:p>
          <a:p>
            <a:pPr algn="ctr"/>
            <a:r>
              <a:rPr lang="en-US" b="1" dirty="0">
                <a:solidFill>
                  <a:schemeClr val="tx1"/>
                </a:solidFill>
                <a:latin typeface="Franklin Gothic Demi Cond" panose="020B0706030402020204" pitchFamily="34" charset="0"/>
              </a:rPr>
              <a:t>TOPICS:  </a:t>
            </a:r>
            <a:r>
              <a:rPr lang="en-IN" b="1" dirty="0">
                <a:solidFill>
                  <a:schemeClr val="tx1"/>
                </a:solidFill>
                <a:latin typeface="Franklin Gothic Demi Cond" panose="020B0706030402020204" pitchFamily="34" charset="0"/>
              </a:rPr>
              <a:t>Customer Satisfaction Prediction</a:t>
            </a:r>
          </a:p>
          <a:p>
            <a:pPr algn="ctr"/>
            <a:r>
              <a:rPr lang="en-US" b="1" dirty="0">
                <a:solidFill>
                  <a:srgbClr val="002060"/>
                </a:solidFill>
                <a:latin typeface="Franklin Gothic Demi Cond" panose="020B0706030402020204" pitchFamily="34" charset="0"/>
              </a:rPr>
              <a:t>Presented by: Aman KUMAR SINGH </a:t>
            </a:r>
          </a:p>
          <a:p>
            <a:pPr algn="ctr"/>
            <a:r>
              <a:rPr lang="en-US" b="1" dirty="0">
                <a:solidFill>
                  <a:srgbClr val="002060"/>
                </a:solidFill>
                <a:latin typeface="Franklin Gothic Demi Cond" panose="020B0706030402020204" pitchFamily="34" charset="0"/>
              </a:rPr>
              <a:t>Data science intern </a:t>
            </a:r>
            <a:endParaRPr lang="en-US" b="1" dirty="0">
              <a:solidFill>
                <a:schemeClr val="bg1"/>
              </a:solidFill>
              <a:latin typeface="+mn-lt"/>
            </a:endParaRPr>
          </a:p>
          <a:p>
            <a:pPr algn="ctr"/>
            <a:endParaRPr lang="en-IN" dirty="0">
              <a:solidFill>
                <a:srgbClr val="FF0000"/>
              </a:solidFill>
              <a:latin typeface="Franklin Gothic Demi Cond" panose="020B0706030402020204" pitchFamily="34" charset="0"/>
            </a:endParaRPr>
          </a:p>
        </p:txBody>
      </p:sp>
      <p:pic>
        <p:nvPicPr>
          <p:cNvPr id="9218" name="Picture 2" descr="Unified Mentor Company Profile Funding &amp; Investors | YourStory">
            <a:extLst>
              <a:ext uri="{FF2B5EF4-FFF2-40B4-BE49-F238E27FC236}">
                <a16:creationId xmlns:a16="http://schemas.microsoft.com/office/drawing/2014/main" id="{2B378176-01BA-E046-79EA-AB17DC3982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246" y="-675456"/>
            <a:ext cx="2268252" cy="22682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373C07-4713-3AFC-FC52-F39E0461F218}"/>
              </a:ext>
            </a:extLst>
          </p:cNvPr>
          <p:cNvSpPr txBox="1"/>
          <p:nvPr/>
        </p:nvSpPr>
        <p:spPr>
          <a:xfrm>
            <a:off x="467544" y="6462116"/>
            <a:ext cx="2304256" cy="461665"/>
          </a:xfrm>
          <a:prstGeom prst="rect">
            <a:avLst/>
          </a:prstGeom>
          <a:noFill/>
        </p:spPr>
        <p:txBody>
          <a:bodyPr wrap="square">
            <a:spAutoFit/>
          </a:bodyPr>
          <a:lstStyle/>
          <a:p>
            <a:r>
              <a:rPr lang="en-US" sz="1200" b="1" cap="none"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aksingh1652@gmail.com</a:t>
            </a:r>
            <a:endParaRPr lang="en-US" sz="1200" b="1" cap="none" dirty="0">
              <a:solidFill>
                <a:schemeClr val="bg1"/>
              </a:solidFill>
              <a:latin typeface="Times New Roman" panose="02020603050405020304" pitchFamily="18" charset="0"/>
              <a:cs typeface="Times New Roman" panose="02020603050405020304" pitchFamily="18" charset="0"/>
            </a:endParaRPr>
          </a:p>
          <a:p>
            <a:r>
              <a:rPr lang="en-US" sz="1200" b="1" cap="none" dirty="0">
                <a:solidFill>
                  <a:schemeClr val="bg1"/>
                </a:solidFill>
                <a:latin typeface="Times New Roman" panose="02020603050405020304" pitchFamily="18" charset="0"/>
                <a:cs typeface="Times New Roman" panose="02020603050405020304" pitchFamily="18" charset="0"/>
              </a:rPr>
              <a:t> </a:t>
            </a:r>
          </a:p>
        </p:txBody>
      </p:sp>
      <p:pic>
        <p:nvPicPr>
          <p:cNvPr id="1030" name="Picture 6" descr="Email Icon Design, PNG, 500x500px, Email, Black, Black And White, Brand ...">
            <a:extLst>
              <a:ext uri="{FF2B5EF4-FFF2-40B4-BE49-F238E27FC236}">
                <a16:creationId xmlns:a16="http://schemas.microsoft.com/office/drawing/2014/main" id="{DD1750DE-7A04-AFBB-EF64-64BC1D58BDB8}"/>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10000" b="90000" l="10000" r="90000">
                        <a14:foregroundMark x1="66463" y1="53400" x2="66463" y2="53400"/>
                        <a14:foregroundMark x1="66463" y1="53400" x2="66463" y2="53400"/>
                        <a14:foregroundMark x1="54024" y1="71400" x2="54024" y2="71400"/>
                        <a14:foregroundMark x1="29024" y1="46600" x2="29024" y2="46600"/>
                      </a14:backgroundRemoval>
                    </a14:imgEffect>
                  </a14:imgLayer>
                </a14:imgProps>
              </a:ext>
              <a:ext uri="{28A0092B-C50C-407E-A947-70E740481C1C}">
                <a14:useLocalDpi xmlns:a14="http://schemas.microsoft.com/office/drawing/2010/main" val="0"/>
              </a:ext>
            </a:extLst>
          </a:blip>
          <a:srcRect/>
          <a:stretch>
            <a:fillRect/>
          </a:stretch>
        </p:blipFill>
        <p:spPr bwMode="auto">
          <a:xfrm>
            <a:off x="107504" y="6434016"/>
            <a:ext cx="504056" cy="3073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Free linkedin icoon PNG 17339611 PNG with Transparent Background">
            <a:extLst>
              <a:ext uri="{FF2B5EF4-FFF2-40B4-BE49-F238E27FC236}">
                <a16:creationId xmlns:a16="http://schemas.microsoft.com/office/drawing/2014/main" id="{CD1F186A-AC8E-72FA-6DDE-E184F1429A9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483768" y="6364572"/>
            <a:ext cx="504056" cy="5040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DCA1DE-A1CB-D8C7-6753-2A45EE07673A}"/>
              </a:ext>
            </a:extLst>
          </p:cNvPr>
          <p:cNvSpPr txBox="1"/>
          <p:nvPr/>
        </p:nvSpPr>
        <p:spPr>
          <a:xfrm>
            <a:off x="2843808" y="6505599"/>
            <a:ext cx="3203848" cy="276999"/>
          </a:xfrm>
          <a:prstGeom prst="rect">
            <a:avLst/>
          </a:prstGeom>
          <a:noFill/>
        </p:spPr>
        <p:txBody>
          <a:bodyPr wrap="square">
            <a:spAutoFit/>
          </a:bodyPr>
          <a:lstStyle/>
          <a:p>
            <a:r>
              <a:rPr lang="en-IN" sz="1200" dirty="0">
                <a:solidFill>
                  <a:schemeClr val="bg1"/>
                </a:solidFill>
                <a:hlinkClick r:id="rId8">
                  <a:extLst>
                    <a:ext uri="{A12FA001-AC4F-418D-AE19-62706E023703}">
                      <ahyp:hlinkClr xmlns:ahyp="http://schemas.microsoft.com/office/drawing/2018/hyperlinkcolor" val="tx"/>
                    </a:ext>
                  </a:extLst>
                </a:hlinkClick>
              </a:rPr>
              <a:t>(1) Aman Kumar Singh | LinkedIn</a:t>
            </a:r>
            <a:endParaRPr lang="en-IN" sz="1200" dirty="0">
              <a:solidFill>
                <a:schemeClr val="bg1"/>
              </a:solidFill>
            </a:endParaRPr>
          </a:p>
        </p:txBody>
      </p:sp>
      <p:pic>
        <p:nvPicPr>
          <p:cNvPr id="1036" name="Picture 12">
            <a:extLst>
              <a:ext uri="{FF2B5EF4-FFF2-40B4-BE49-F238E27FC236}">
                <a16:creationId xmlns:a16="http://schemas.microsoft.com/office/drawing/2014/main" id="{D4F6ACEF-923E-12E3-33D2-F5A82F8F5E30}"/>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72100" y="6453336"/>
            <a:ext cx="324036" cy="32403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8E0C756-5F3C-9928-0284-C316376E45A9}"/>
              </a:ext>
            </a:extLst>
          </p:cNvPr>
          <p:cNvSpPr txBox="1"/>
          <p:nvPr/>
        </p:nvSpPr>
        <p:spPr>
          <a:xfrm>
            <a:off x="5796136" y="6464369"/>
            <a:ext cx="3203848" cy="276999"/>
          </a:xfrm>
          <a:prstGeom prst="rect">
            <a:avLst/>
          </a:prstGeom>
          <a:noFill/>
        </p:spPr>
        <p:txBody>
          <a:bodyPr wrap="square">
            <a:spAutoFit/>
          </a:bodyPr>
          <a:lstStyle/>
          <a:p>
            <a:r>
              <a:rPr lang="en-IN" sz="1200" dirty="0">
                <a:solidFill>
                  <a:schemeClr val="bg1"/>
                </a:solidFill>
                <a:hlinkClick r:id="rId10">
                  <a:extLst>
                    <a:ext uri="{A12FA001-AC4F-418D-AE19-62706E023703}">
                      <ahyp:hlinkClr xmlns:ahyp="http://schemas.microsoft.com/office/drawing/2018/hyperlinkcolor" val="tx"/>
                    </a:ext>
                  </a:extLst>
                </a:hlinkClick>
              </a:rPr>
              <a:t>amankumarsingh1092 (Aman Kumar Singh)</a:t>
            </a:r>
            <a:endParaRPr lang="en-IN" sz="1200" dirty="0">
              <a:solidFill>
                <a:schemeClr val="bg1"/>
              </a:solidFill>
            </a:endParaRPr>
          </a:p>
        </p:txBody>
      </p:sp>
    </p:spTree>
    <p:extLst>
      <p:ext uri="{BB962C8B-B14F-4D97-AF65-F5344CB8AC3E}">
        <p14:creationId xmlns:p14="http://schemas.microsoft.com/office/powerpoint/2010/main" val="2351813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14B3F-77F1-188F-2CA4-F53E264D4307}"/>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97A5CD4-7543-CA42-6AB2-F4309FF0561A}"/>
              </a:ext>
            </a:extLst>
          </p:cNvPr>
          <p:cNvPicPr>
            <a:picLocks noChangeAspect="1"/>
          </p:cNvPicPr>
          <p:nvPr/>
        </p:nvPicPr>
        <p:blipFill>
          <a:blip r:embed="rId2"/>
          <a:stretch>
            <a:fillRect/>
          </a:stretch>
        </p:blipFill>
        <p:spPr>
          <a:xfrm>
            <a:off x="99466" y="44624"/>
            <a:ext cx="368078" cy="370364"/>
          </a:xfrm>
          <a:prstGeom prst="rect">
            <a:avLst/>
          </a:prstGeom>
        </p:spPr>
      </p:pic>
      <p:pic>
        <p:nvPicPr>
          <p:cNvPr id="5" name="Picture 4">
            <a:extLst>
              <a:ext uri="{FF2B5EF4-FFF2-40B4-BE49-F238E27FC236}">
                <a16:creationId xmlns:a16="http://schemas.microsoft.com/office/drawing/2014/main" id="{AE15838A-53BD-1A86-D398-50633EC91A02}"/>
              </a:ext>
            </a:extLst>
          </p:cNvPr>
          <p:cNvPicPr>
            <a:picLocks noChangeAspect="1"/>
          </p:cNvPicPr>
          <p:nvPr/>
        </p:nvPicPr>
        <p:blipFill>
          <a:blip r:embed="rId3"/>
          <a:stretch>
            <a:fillRect/>
          </a:stretch>
        </p:blipFill>
        <p:spPr>
          <a:xfrm>
            <a:off x="159661" y="800056"/>
            <a:ext cx="4249419" cy="4641549"/>
          </a:xfrm>
          <a:prstGeom prst="rect">
            <a:avLst/>
          </a:prstGeom>
        </p:spPr>
      </p:pic>
      <p:pic>
        <p:nvPicPr>
          <p:cNvPr id="8" name="Picture 7">
            <a:extLst>
              <a:ext uri="{FF2B5EF4-FFF2-40B4-BE49-F238E27FC236}">
                <a16:creationId xmlns:a16="http://schemas.microsoft.com/office/drawing/2014/main" id="{0A268A9A-FAD8-E98B-A01B-6861C2B7F11A}"/>
              </a:ext>
            </a:extLst>
          </p:cNvPr>
          <p:cNvPicPr>
            <a:picLocks noChangeAspect="1"/>
          </p:cNvPicPr>
          <p:nvPr/>
        </p:nvPicPr>
        <p:blipFill>
          <a:blip r:embed="rId4"/>
          <a:stretch>
            <a:fillRect/>
          </a:stretch>
        </p:blipFill>
        <p:spPr>
          <a:xfrm>
            <a:off x="4586808" y="1556792"/>
            <a:ext cx="4326760" cy="3510390"/>
          </a:xfrm>
          <a:prstGeom prst="rect">
            <a:avLst/>
          </a:prstGeom>
        </p:spPr>
      </p:pic>
      <p:sp>
        <p:nvSpPr>
          <p:cNvPr id="2" name="TextBox 1">
            <a:extLst>
              <a:ext uri="{FF2B5EF4-FFF2-40B4-BE49-F238E27FC236}">
                <a16:creationId xmlns:a16="http://schemas.microsoft.com/office/drawing/2014/main" id="{AE957800-3092-1327-3B56-0831884A17AB}"/>
              </a:ext>
            </a:extLst>
          </p:cNvPr>
          <p:cNvSpPr txBox="1"/>
          <p:nvPr/>
        </p:nvSpPr>
        <p:spPr>
          <a:xfrm>
            <a:off x="1979712" y="260648"/>
            <a:ext cx="5130570" cy="430887"/>
          </a:xfrm>
          <a:prstGeom prst="rect">
            <a:avLst/>
          </a:prstGeom>
          <a:noFill/>
        </p:spPr>
        <p:txBody>
          <a:bodyPr wrap="square">
            <a:spAutoFit/>
          </a:bodyPr>
          <a:lstStyle/>
          <a:p>
            <a:pPr algn="ctr"/>
            <a:r>
              <a:rPr lang="en-IN" sz="2200" b="1" u="sng" dirty="0"/>
              <a:t>Results and Outcomes</a:t>
            </a:r>
          </a:p>
        </p:txBody>
      </p:sp>
    </p:spTree>
    <p:extLst>
      <p:ext uri="{BB962C8B-B14F-4D97-AF65-F5344CB8AC3E}">
        <p14:creationId xmlns:p14="http://schemas.microsoft.com/office/powerpoint/2010/main" val="7759281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E4B07-BD74-4F55-050B-0C8FA7CC26C2}"/>
            </a:ext>
          </a:extLst>
        </p:cNvPr>
        <p:cNvGrpSpPr/>
        <p:nvPr/>
      </p:nvGrpSpPr>
      <p:grpSpPr>
        <a:xfrm>
          <a:off x="0" y="0"/>
          <a:ext cx="0" cy="0"/>
          <a:chOff x="0" y="0"/>
          <a:chExt cx="0" cy="0"/>
        </a:xfrm>
      </p:grpSpPr>
      <p:pic>
        <p:nvPicPr>
          <p:cNvPr id="45" name="Picture 44">
            <a:extLst>
              <a:ext uri="{FF2B5EF4-FFF2-40B4-BE49-F238E27FC236}">
                <a16:creationId xmlns:a16="http://schemas.microsoft.com/office/drawing/2014/main" id="{FF743006-E1F2-C59A-1677-72EDB9223CC4}"/>
              </a:ext>
            </a:extLst>
          </p:cNvPr>
          <p:cNvPicPr>
            <a:picLocks noChangeAspect="1"/>
          </p:cNvPicPr>
          <p:nvPr/>
        </p:nvPicPr>
        <p:blipFill>
          <a:blip r:embed="rId2"/>
          <a:stretch>
            <a:fillRect/>
          </a:stretch>
        </p:blipFill>
        <p:spPr>
          <a:xfrm>
            <a:off x="35496" y="94877"/>
            <a:ext cx="349788" cy="381795"/>
          </a:xfrm>
          <a:prstGeom prst="rect">
            <a:avLst/>
          </a:prstGeom>
        </p:spPr>
      </p:pic>
      <p:pic>
        <p:nvPicPr>
          <p:cNvPr id="3" name="Picture 2">
            <a:extLst>
              <a:ext uri="{FF2B5EF4-FFF2-40B4-BE49-F238E27FC236}">
                <a16:creationId xmlns:a16="http://schemas.microsoft.com/office/drawing/2014/main" id="{7A58C8EC-C986-B455-0964-953BBDCDAA13}"/>
              </a:ext>
            </a:extLst>
          </p:cNvPr>
          <p:cNvPicPr>
            <a:picLocks noChangeAspect="1"/>
          </p:cNvPicPr>
          <p:nvPr/>
        </p:nvPicPr>
        <p:blipFill>
          <a:blip r:embed="rId3"/>
          <a:stretch>
            <a:fillRect/>
          </a:stretch>
        </p:blipFill>
        <p:spPr>
          <a:xfrm>
            <a:off x="611560" y="829663"/>
            <a:ext cx="2520280" cy="3679457"/>
          </a:xfrm>
          <a:prstGeom prst="rect">
            <a:avLst/>
          </a:prstGeom>
        </p:spPr>
      </p:pic>
      <p:pic>
        <p:nvPicPr>
          <p:cNvPr id="7" name="Picture 6">
            <a:extLst>
              <a:ext uri="{FF2B5EF4-FFF2-40B4-BE49-F238E27FC236}">
                <a16:creationId xmlns:a16="http://schemas.microsoft.com/office/drawing/2014/main" id="{BF57D20F-07D3-5369-DA4B-47A419C42157}"/>
              </a:ext>
            </a:extLst>
          </p:cNvPr>
          <p:cNvPicPr>
            <a:picLocks noChangeAspect="1"/>
          </p:cNvPicPr>
          <p:nvPr/>
        </p:nvPicPr>
        <p:blipFill>
          <a:blip r:embed="rId4"/>
          <a:stretch>
            <a:fillRect/>
          </a:stretch>
        </p:blipFill>
        <p:spPr>
          <a:xfrm>
            <a:off x="3206735" y="764704"/>
            <a:ext cx="2459489" cy="3744416"/>
          </a:xfrm>
          <a:prstGeom prst="rect">
            <a:avLst/>
          </a:prstGeom>
        </p:spPr>
      </p:pic>
      <p:pic>
        <p:nvPicPr>
          <p:cNvPr id="9" name="Picture 8">
            <a:extLst>
              <a:ext uri="{FF2B5EF4-FFF2-40B4-BE49-F238E27FC236}">
                <a16:creationId xmlns:a16="http://schemas.microsoft.com/office/drawing/2014/main" id="{4DCB77CA-9606-8ADE-0FEA-29691802B1C8}"/>
              </a:ext>
            </a:extLst>
          </p:cNvPr>
          <p:cNvPicPr>
            <a:picLocks noChangeAspect="1"/>
          </p:cNvPicPr>
          <p:nvPr/>
        </p:nvPicPr>
        <p:blipFill>
          <a:blip r:embed="rId5"/>
          <a:stretch>
            <a:fillRect/>
          </a:stretch>
        </p:blipFill>
        <p:spPr>
          <a:xfrm>
            <a:off x="5741728" y="1353894"/>
            <a:ext cx="3116288" cy="2651170"/>
          </a:xfrm>
          <a:prstGeom prst="rect">
            <a:avLst/>
          </a:prstGeom>
        </p:spPr>
      </p:pic>
    </p:spTree>
    <p:extLst>
      <p:ext uri="{BB962C8B-B14F-4D97-AF65-F5344CB8AC3E}">
        <p14:creationId xmlns:p14="http://schemas.microsoft.com/office/powerpoint/2010/main" val="186394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0E00A-1DC2-F982-A827-BFCB0C3BC81C}"/>
            </a:ext>
          </a:extLst>
        </p:cNvPr>
        <p:cNvGrpSpPr/>
        <p:nvPr/>
      </p:nvGrpSpPr>
      <p:grpSpPr>
        <a:xfrm>
          <a:off x="0" y="0"/>
          <a:ext cx="0" cy="0"/>
          <a:chOff x="0" y="0"/>
          <a:chExt cx="0" cy="0"/>
        </a:xfrm>
      </p:grpSpPr>
      <p:pic>
        <p:nvPicPr>
          <p:cNvPr id="47" name="Picture 46">
            <a:extLst>
              <a:ext uri="{FF2B5EF4-FFF2-40B4-BE49-F238E27FC236}">
                <a16:creationId xmlns:a16="http://schemas.microsoft.com/office/drawing/2014/main" id="{217BAADA-6936-CB1D-6A18-D0B546006DFE}"/>
              </a:ext>
            </a:extLst>
          </p:cNvPr>
          <p:cNvPicPr>
            <a:picLocks noChangeAspect="1"/>
          </p:cNvPicPr>
          <p:nvPr/>
        </p:nvPicPr>
        <p:blipFill>
          <a:blip r:embed="rId2"/>
          <a:stretch>
            <a:fillRect/>
          </a:stretch>
        </p:blipFill>
        <p:spPr>
          <a:xfrm>
            <a:off x="35496" y="44624"/>
            <a:ext cx="370364" cy="372650"/>
          </a:xfrm>
          <a:prstGeom prst="rect">
            <a:avLst/>
          </a:prstGeom>
        </p:spPr>
      </p:pic>
      <p:sp>
        <p:nvSpPr>
          <p:cNvPr id="4" name="TextBox 3">
            <a:extLst>
              <a:ext uri="{FF2B5EF4-FFF2-40B4-BE49-F238E27FC236}">
                <a16:creationId xmlns:a16="http://schemas.microsoft.com/office/drawing/2014/main" id="{6F8A19A4-503B-F697-83E3-8E557C7BB958}"/>
              </a:ext>
            </a:extLst>
          </p:cNvPr>
          <p:cNvSpPr txBox="1"/>
          <p:nvPr/>
        </p:nvSpPr>
        <p:spPr>
          <a:xfrm>
            <a:off x="251520" y="982469"/>
            <a:ext cx="4320480" cy="646331"/>
          </a:xfrm>
          <a:prstGeom prst="rect">
            <a:avLst/>
          </a:prstGeom>
          <a:noFill/>
        </p:spPr>
        <p:txBody>
          <a:bodyPr wrap="square">
            <a:spAutoFit/>
          </a:bodyPr>
          <a:lstStyle/>
          <a:p>
            <a:pPr algn="ctr"/>
            <a:r>
              <a:rPr lang="en-IN" b="1" u="sng" dirty="0"/>
              <a:t>Top 10 Most Common Customer Support Issues</a:t>
            </a:r>
          </a:p>
        </p:txBody>
      </p:sp>
      <p:pic>
        <p:nvPicPr>
          <p:cNvPr id="2054" name="Picture 6">
            <a:extLst>
              <a:ext uri="{FF2B5EF4-FFF2-40B4-BE49-F238E27FC236}">
                <a16:creationId xmlns:a16="http://schemas.microsoft.com/office/drawing/2014/main" id="{2C094373-0CB5-A12B-1BD8-2473F9B1B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26" y="1711323"/>
            <a:ext cx="4495076" cy="286980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C9391BEC-FEAD-AB64-5E38-E06EF127B5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556792"/>
            <a:ext cx="4495075" cy="334837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EA69BA6-6B4D-4884-F676-9A7C1C33BC1B}"/>
              </a:ext>
            </a:extLst>
          </p:cNvPr>
          <p:cNvSpPr txBox="1"/>
          <p:nvPr/>
        </p:nvSpPr>
        <p:spPr>
          <a:xfrm>
            <a:off x="4644008" y="944724"/>
            <a:ext cx="4536504" cy="646331"/>
          </a:xfrm>
          <a:prstGeom prst="rect">
            <a:avLst/>
          </a:prstGeom>
          <a:noFill/>
        </p:spPr>
        <p:txBody>
          <a:bodyPr wrap="square">
            <a:spAutoFit/>
          </a:bodyPr>
          <a:lstStyle/>
          <a:p>
            <a:pPr algn="ctr"/>
            <a:r>
              <a:rPr lang="en-IN" b="1" u="sng" dirty="0"/>
              <a:t>Distribution of Customer Satisfaction Ratings</a:t>
            </a:r>
          </a:p>
        </p:txBody>
      </p:sp>
    </p:spTree>
    <p:extLst>
      <p:ext uri="{BB962C8B-B14F-4D97-AF65-F5344CB8AC3E}">
        <p14:creationId xmlns:p14="http://schemas.microsoft.com/office/powerpoint/2010/main" val="4142647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73E69-F7F8-4947-991F-902583FDCC6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089260D1-74B1-6352-7C0A-7279D3D35FD5}"/>
              </a:ext>
            </a:extLst>
          </p:cNvPr>
          <p:cNvPicPr>
            <a:picLocks noChangeAspect="1"/>
          </p:cNvPicPr>
          <p:nvPr/>
        </p:nvPicPr>
        <p:blipFill>
          <a:blip r:embed="rId2"/>
          <a:stretch>
            <a:fillRect/>
          </a:stretch>
        </p:blipFill>
        <p:spPr>
          <a:xfrm>
            <a:off x="35496" y="44624"/>
            <a:ext cx="349788" cy="390940"/>
          </a:xfrm>
          <a:prstGeom prst="rect">
            <a:avLst/>
          </a:prstGeom>
        </p:spPr>
      </p:pic>
      <p:pic>
        <p:nvPicPr>
          <p:cNvPr id="4098" name="Picture 2">
            <a:extLst>
              <a:ext uri="{FF2B5EF4-FFF2-40B4-BE49-F238E27FC236}">
                <a16:creationId xmlns:a16="http://schemas.microsoft.com/office/drawing/2014/main" id="{521F370D-C064-36AB-6C42-E9B1AD158A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808820"/>
            <a:ext cx="3834426" cy="37810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345839-572B-9390-70A0-7FCA0EDA78D1}"/>
              </a:ext>
            </a:extLst>
          </p:cNvPr>
          <p:cNvSpPr txBox="1"/>
          <p:nvPr/>
        </p:nvSpPr>
        <p:spPr>
          <a:xfrm>
            <a:off x="107504" y="944724"/>
            <a:ext cx="4536504" cy="646331"/>
          </a:xfrm>
          <a:prstGeom prst="rect">
            <a:avLst/>
          </a:prstGeom>
          <a:noFill/>
        </p:spPr>
        <p:txBody>
          <a:bodyPr wrap="square">
            <a:spAutoFit/>
          </a:bodyPr>
          <a:lstStyle/>
          <a:p>
            <a:pPr algn="ctr"/>
            <a:r>
              <a:rPr lang="en-IN" b="1" u="sng" dirty="0"/>
              <a:t>Issue Distribution (Top 10 Tickets Subjects)</a:t>
            </a:r>
          </a:p>
        </p:txBody>
      </p:sp>
      <p:pic>
        <p:nvPicPr>
          <p:cNvPr id="5122" name="Picture 2">
            <a:extLst>
              <a:ext uri="{FF2B5EF4-FFF2-40B4-BE49-F238E27FC236}">
                <a16:creationId xmlns:a16="http://schemas.microsoft.com/office/drawing/2014/main" id="{951845F8-92F2-9EF5-B8A6-B787DD2251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3958" y="2204864"/>
            <a:ext cx="4723963" cy="29163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05C2D15-78DF-A64C-A302-42BBC7A7534B}"/>
              </a:ext>
            </a:extLst>
          </p:cNvPr>
          <p:cNvSpPr txBox="1"/>
          <p:nvPr/>
        </p:nvSpPr>
        <p:spPr>
          <a:xfrm>
            <a:off x="4283968" y="980728"/>
            <a:ext cx="4536504" cy="369332"/>
          </a:xfrm>
          <a:prstGeom prst="rect">
            <a:avLst/>
          </a:prstGeom>
          <a:noFill/>
        </p:spPr>
        <p:txBody>
          <a:bodyPr wrap="square">
            <a:spAutoFit/>
          </a:bodyPr>
          <a:lstStyle/>
          <a:p>
            <a:pPr algn="ctr"/>
            <a:r>
              <a:rPr lang="en-IN" b="1" u="sng" dirty="0"/>
              <a:t>Time to Resolve Support Tickets</a:t>
            </a:r>
          </a:p>
        </p:txBody>
      </p:sp>
    </p:spTree>
    <p:extLst>
      <p:ext uri="{BB962C8B-B14F-4D97-AF65-F5344CB8AC3E}">
        <p14:creationId xmlns:p14="http://schemas.microsoft.com/office/powerpoint/2010/main" val="4193374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E5EA-8766-F9F1-9FC0-27C9FBDAF132}"/>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35C1F63-B3D5-5FC1-7048-DCB951A18F3B}"/>
              </a:ext>
            </a:extLst>
          </p:cNvPr>
          <p:cNvPicPr>
            <a:picLocks noChangeAspect="1"/>
          </p:cNvPicPr>
          <p:nvPr/>
        </p:nvPicPr>
        <p:blipFill>
          <a:blip r:embed="rId2"/>
          <a:stretch>
            <a:fillRect/>
          </a:stretch>
        </p:blipFill>
        <p:spPr>
          <a:xfrm>
            <a:off x="40888" y="44624"/>
            <a:ext cx="372650" cy="384081"/>
          </a:xfrm>
          <a:prstGeom prst="rect">
            <a:avLst/>
          </a:prstGeom>
        </p:spPr>
      </p:pic>
      <p:pic>
        <p:nvPicPr>
          <p:cNvPr id="6146" name="Picture 2">
            <a:extLst>
              <a:ext uri="{FF2B5EF4-FFF2-40B4-BE49-F238E27FC236}">
                <a16:creationId xmlns:a16="http://schemas.microsoft.com/office/drawing/2014/main" id="{751ADD0D-7BE4-F582-37D0-5402A49C80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41" y="1484784"/>
            <a:ext cx="5049931" cy="299711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0FFA8D5-2ACE-99FF-0DF7-8617BA981CD0}"/>
              </a:ext>
            </a:extLst>
          </p:cNvPr>
          <p:cNvSpPr txBox="1"/>
          <p:nvPr/>
        </p:nvSpPr>
        <p:spPr>
          <a:xfrm>
            <a:off x="1043608" y="1043444"/>
            <a:ext cx="3600400" cy="369332"/>
          </a:xfrm>
          <a:prstGeom prst="rect">
            <a:avLst/>
          </a:prstGeom>
          <a:noFill/>
        </p:spPr>
        <p:txBody>
          <a:bodyPr wrap="square">
            <a:spAutoFit/>
          </a:bodyPr>
          <a:lstStyle/>
          <a:p>
            <a:pPr algn="ctr"/>
            <a:r>
              <a:rPr lang="en-IN" b="1" u="sng" dirty="0"/>
              <a:t>Customer Age Distribution</a:t>
            </a:r>
          </a:p>
        </p:txBody>
      </p:sp>
      <p:pic>
        <p:nvPicPr>
          <p:cNvPr id="7170" name="Picture 2">
            <a:extLst>
              <a:ext uri="{FF2B5EF4-FFF2-40B4-BE49-F238E27FC236}">
                <a16:creationId xmlns:a16="http://schemas.microsoft.com/office/drawing/2014/main" id="{61FDDEB6-8667-A1E2-7997-2320C7994E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8554" y="1572276"/>
            <a:ext cx="3845944" cy="286483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A29D10-9DCF-C16E-E991-93EA358E41F3}"/>
              </a:ext>
            </a:extLst>
          </p:cNvPr>
          <p:cNvSpPr txBox="1"/>
          <p:nvPr/>
        </p:nvSpPr>
        <p:spPr>
          <a:xfrm>
            <a:off x="5364088" y="908720"/>
            <a:ext cx="3845944" cy="646331"/>
          </a:xfrm>
          <a:prstGeom prst="rect">
            <a:avLst/>
          </a:prstGeom>
          <a:noFill/>
        </p:spPr>
        <p:txBody>
          <a:bodyPr wrap="square">
            <a:spAutoFit/>
          </a:bodyPr>
          <a:lstStyle/>
          <a:p>
            <a:pPr algn="ctr"/>
            <a:r>
              <a:rPr lang="en-IN" b="1" u="sng" dirty="0"/>
              <a:t>Customer Distribution by Age Group</a:t>
            </a:r>
          </a:p>
        </p:txBody>
      </p:sp>
    </p:spTree>
    <p:extLst>
      <p:ext uri="{BB962C8B-B14F-4D97-AF65-F5344CB8AC3E}">
        <p14:creationId xmlns:p14="http://schemas.microsoft.com/office/powerpoint/2010/main" val="103753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7404D-F8A6-53FA-E904-47B3E825521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06AB405-4704-7D47-62E6-C4EA41EB2EEA}"/>
              </a:ext>
            </a:extLst>
          </p:cNvPr>
          <p:cNvPicPr>
            <a:picLocks noChangeAspect="1"/>
          </p:cNvPicPr>
          <p:nvPr/>
        </p:nvPicPr>
        <p:blipFill>
          <a:blip r:embed="rId2"/>
          <a:stretch>
            <a:fillRect/>
          </a:stretch>
        </p:blipFill>
        <p:spPr>
          <a:xfrm>
            <a:off x="35496" y="44624"/>
            <a:ext cx="368078" cy="370364"/>
          </a:xfrm>
          <a:prstGeom prst="rect">
            <a:avLst/>
          </a:prstGeom>
        </p:spPr>
      </p:pic>
      <p:pic>
        <p:nvPicPr>
          <p:cNvPr id="9" name="Picture 8">
            <a:extLst>
              <a:ext uri="{FF2B5EF4-FFF2-40B4-BE49-F238E27FC236}">
                <a16:creationId xmlns:a16="http://schemas.microsoft.com/office/drawing/2014/main" id="{3FF2B857-C445-BE45-84E9-89F53B8FCA73}"/>
              </a:ext>
            </a:extLst>
          </p:cNvPr>
          <p:cNvPicPr>
            <a:picLocks noChangeAspect="1"/>
          </p:cNvPicPr>
          <p:nvPr/>
        </p:nvPicPr>
        <p:blipFill>
          <a:blip r:embed="rId3"/>
          <a:stretch>
            <a:fillRect/>
          </a:stretch>
        </p:blipFill>
        <p:spPr>
          <a:xfrm>
            <a:off x="107504" y="1268760"/>
            <a:ext cx="4464496" cy="3691556"/>
          </a:xfrm>
          <a:prstGeom prst="rect">
            <a:avLst/>
          </a:prstGeom>
        </p:spPr>
      </p:pic>
      <p:sp>
        <p:nvSpPr>
          <p:cNvPr id="10" name="TextBox 9">
            <a:extLst>
              <a:ext uri="{FF2B5EF4-FFF2-40B4-BE49-F238E27FC236}">
                <a16:creationId xmlns:a16="http://schemas.microsoft.com/office/drawing/2014/main" id="{CC2859CF-07AE-E27C-87B1-FB334AD0B40A}"/>
              </a:ext>
            </a:extLst>
          </p:cNvPr>
          <p:cNvSpPr txBox="1"/>
          <p:nvPr/>
        </p:nvSpPr>
        <p:spPr>
          <a:xfrm>
            <a:off x="251520" y="836712"/>
            <a:ext cx="4536504" cy="369332"/>
          </a:xfrm>
          <a:prstGeom prst="rect">
            <a:avLst/>
          </a:prstGeom>
          <a:noFill/>
        </p:spPr>
        <p:txBody>
          <a:bodyPr wrap="square">
            <a:spAutoFit/>
          </a:bodyPr>
          <a:lstStyle/>
          <a:p>
            <a:pPr algn="ctr"/>
            <a:r>
              <a:rPr lang="en-IN" b="1" u="sng" dirty="0"/>
              <a:t>Customer Gender Count</a:t>
            </a:r>
          </a:p>
        </p:txBody>
      </p:sp>
      <p:pic>
        <p:nvPicPr>
          <p:cNvPr id="3" name="Picture 2">
            <a:extLst>
              <a:ext uri="{FF2B5EF4-FFF2-40B4-BE49-F238E27FC236}">
                <a16:creationId xmlns:a16="http://schemas.microsoft.com/office/drawing/2014/main" id="{04F139EB-344A-7528-09F4-51421D1B1F23}"/>
              </a:ext>
            </a:extLst>
          </p:cNvPr>
          <p:cNvPicPr>
            <a:picLocks noChangeAspect="1"/>
          </p:cNvPicPr>
          <p:nvPr/>
        </p:nvPicPr>
        <p:blipFill>
          <a:blip r:embed="rId4"/>
          <a:stretch>
            <a:fillRect/>
          </a:stretch>
        </p:blipFill>
        <p:spPr>
          <a:xfrm>
            <a:off x="4572000" y="1288956"/>
            <a:ext cx="4464496" cy="3360912"/>
          </a:xfrm>
          <a:prstGeom prst="rect">
            <a:avLst/>
          </a:prstGeom>
        </p:spPr>
      </p:pic>
      <p:sp>
        <p:nvSpPr>
          <p:cNvPr id="7" name="TextBox 6">
            <a:extLst>
              <a:ext uri="{FF2B5EF4-FFF2-40B4-BE49-F238E27FC236}">
                <a16:creationId xmlns:a16="http://schemas.microsoft.com/office/drawing/2014/main" id="{DC14DDEF-5932-B485-43F6-67EA593137ED}"/>
              </a:ext>
            </a:extLst>
          </p:cNvPr>
          <p:cNvSpPr txBox="1"/>
          <p:nvPr/>
        </p:nvSpPr>
        <p:spPr>
          <a:xfrm>
            <a:off x="4499992" y="836712"/>
            <a:ext cx="4536504" cy="369332"/>
          </a:xfrm>
          <a:prstGeom prst="rect">
            <a:avLst/>
          </a:prstGeom>
          <a:noFill/>
        </p:spPr>
        <p:txBody>
          <a:bodyPr wrap="square">
            <a:spAutoFit/>
          </a:bodyPr>
          <a:lstStyle/>
          <a:p>
            <a:pPr algn="ctr"/>
            <a:r>
              <a:rPr lang="en-IN" b="1" u="sng" dirty="0"/>
              <a:t>Ticket Channel Distribution</a:t>
            </a:r>
          </a:p>
        </p:txBody>
      </p:sp>
    </p:spTree>
    <p:extLst>
      <p:ext uri="{BB962C8B-B14F-4D97-AF65-F5344CB8AC3E}">
        <p14:creationId xmlns:p14="http://schemas.microsoft.com/office/powerpoint/2010/main" val="3980371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2F7A767-477E-D69E-6369-F8CDAB5B878E}"/>
              </a:ext>
            </a:extLst>
          </p:cNvPr>
          <p:cNvPicPr>
            <a:picLocks noChangeAspect="1"/>
          </p:cNvPicPr>
          <p:nvPr/>
        </p:nvPicPr>
        <p:blipFill>
          <a:blip r:embed="rId2"/>
          <a:stretch>
            <a:fillRect/>
          </a:stretch>
        </p:blipFill>
        <p:spPr>
          <a:xfrm>
            <a:off x="35496" y="44624"/>
            <a:ext cx="349788" cy="381795"/>
          </a:xfrm>
          <a:prstGeom prst="rect">
            <a:avLst/>
          </a:prstGeom>
        </p:spPr>
      </p:pic>
      <p:pic>
        <p:nvPicPr>
          <p:cNvPr id="2050" name="Picture 2">
            <a:extLst>
              <a:ext uri="{FF2B5EF4-FFF2-40B4-BE49-F238E27FC236}">
                <a16:creationId xmlns:a16="http://schemas.microsoft.com/office/drawing/2014/main" id="{61290343-F409-9292-1EA8-B47248EDF3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1627059"/>
            <a:ext cx="4726788" cy="353013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873EB95-9222-51A5-78B3-FDE88D63F222}"/>
              </a:ext>
            </a:extLst>
          </p:cNvPr>
          <p:cNvSpPr txBox="1"/>
          <p:nvPr/>
        </p:nvSpPr>
        <p:spPr>
          <a:xfrm>
            <a:off x="403920" y="910461"/>
            <a:ext cx="4536504" cy="646331"/>
          </a:xfrm>
          <a:prstGeom prst="rect">
            <a:avLst/>
          </a:prstGeom>
          <a:noFill/>
        </p:spPr>
        <p:txBody>
          <a:bodyPr wrap="square">
            <a:spAutoFit/>
          </a:bodyPr>
          <a:lstStyle/>
          <a:p>
            <a:pPr algn="ctr"/>
            <a:r>
              <a:rPr lang="en-US" b="1" u="sng" dirty="0"/>
              <a:t>Average Customer Satisfaction by Gender</a:t>
            </a:r>
            <a:endParaRPr lang="en-IN" b="1" u="sng" dirty="0"/>
          </a:p>
        </p:txBody>
      </p:sp>
      <p:pic>
        <p:nvPicPr>
          <p:cNvPr id="2054" name="Picture 6">
            <a:extLst>
              <a:ext uri="{FF2B5EF4-FFF2-40B4-BE49-F238E27FC236}">
                <a16:creationId xmlns:a16="http://schemas.microsoft.com/office/drawing/2014/main" id="{9D119943-29E1-A205-3024-DEF41C9B25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101" y="1772816"/>
            <a:ext cx="4138395" cy="30867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8AEED64-110F-6816-E111-514839618994}"/>
              </a:ext>
            </a:extLst>
          </p:cNvPr>
          <p:cNvSpPr txBox="1"/>
          <p:nvPr/>
        </p:nvSpPr>
        <p:spPr>
          <a:xfrm>
            <a:off x="4644008" y="980728"/>
            <a:ext cx="4536504" cy="369332"/>
          </a:xfrm>
          <a:prstGeom prst="rect">
            <a:avLst/>
          </a:prstGeom>
          <a:noFill/>
        </p:spPr>
        <p:txBody>
          <a:bodyPr wrap="square">
            <a:spAutoFit/>
          </a:bodyPr>
          <a:lstStyle/>
          <a:p>
            <a:pPr algn="ctr"/>
            <a:r>
              <a:rPr lang="en-US" b="1" u="sng" dirty="0"/>
              <a:t>Ticket Type Distribution</a:t>
            </a:r>
            <a:endParaRPr lang="en-IN" b="1" u="sng" dirty="0"/>
          </a:p>
        </p:txBody>
      </p:sp>
    </p:spTree>
    <p:extLst>
      <p:ext uri="{BB962C8B-B14F-4D97-AF65-F5344CB8AC3E}">
        <p14:creationId xmlns:p14="http://schemas.microsoft.com/office/powerpoint/2010/main" val="3104625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89DE6E4-80D6-1FA3-F1F2-118F3F420D08}"/>
              </a:ext>
            </a:extLst>
          </p:cNvPr>
          <p:cNvPicPr>
            <a:picLocks noChangeAspect="1"/>
          </p:cNvPicPr>
          <p:nvPr/>
        </p:nvPicPr>
        <p:blipFill>
          <a:blip r:embed="rId2"/>
          <a:stretch>
            <a:fillRect/>
          </a:stretch>
        </p:blipFill>
        <p:spPr>
          <a:xfrm>
            <a:off x="35497" y="44624"/>
            <a:ext cx="370364" cy="372650"/>
          </a:xfrm>
          <a:prstGeom prst="rect">
            <a:avLst/>
          </a:prstGeom>
        </p:spPr>
      </p:pic>
      <p:pic>
        <p:nvPicPr>
          <p:cNvPr id="3074" name="Picture 2">
            <a:extLst>
              <a:ext uri="{FF2B5EF4-FFF2-40B4-BE49-F238E27FC236}">
                <a16:creationId xmlns:a16="http://schemas.microsoft.com/office/drawing/2014/main" id="{18868241-D6C2-FF7C-E853-B282044FE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16113"/>
            <a:ext cx="9144000" cy="30241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17D4F27-3536-D812-8CB3-96A10BD597A4}"/>
              </a:ext>
            </a:extLst>
          </p:cNvPr>
          <p:cNvSpPr txBox="1"/>
          <p:nvPr/>
        </p:nvSpPr>
        <p:spPr>
          <a:xfrm>
            <a:off x="2411760" y="908720"/>
            <a:ext cx="4536504" cy="369332"/>
          </a:xfrm>
          <a:prstGeom prst="rect">
            <a:avLst/>
          </a:prstGeom>
          <a:noFill/>
        </p:spPr>
        <p:txBody>
          <a:bodyPr wrap="square">
            <a:spAutoFit/>
          </a:bodyPr>
          <a:lstStyle/>
          <a:p>
            <a:pPr algn="ctr"/>
            <a:r>
              <a:rPr lang="en-US" b="1" u="sng" dirty="0"/>
              <a:t>Top 5 Products Purchased by Gender</a:t>
            </a:r>
            <a:endParaRPr lang="en-IN" b="1" u="sng" dirty="0"/>
          </a:p>
        </p:txBody>
      </p:sp>
    </p:spTree>
    <p:extLst>
      <p:ext uri="{BB962C8B-B14F-4D97-AF65-F5344CB8AC3E}">
        <p14:creationId xmlns:p14="http://schemas.microsoft.com/office/powerpoint/2010/main" val="3228550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3A6A3-B705-E98C-249E-17A1F582731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D5D32BE-A4BD-9992-A41A-1CB0AB0E877F}"/>
              </a:ext>
            </a:extLst>
          </p:cNvPr>
          <p:cNvPicPr>
            <a:picLocks noChangeAspect="1"/>
          </p:cNvPicPr>
          <p:nvPr/>
        </p:nvPicPr>
        <p:blipFill>
          <a:blip r:embed="rId2"/>
          <a:stretch>
            <a:fillRect/>
          </a:stretch>
        </p:blipFill>
        <p:spPr>
          <a:xfrm>
            <a:off x="35496" y="44624"/>
            <a:ext cx="349788" cy="390940"/>
          </a:xfrm>
          <a:prstGeom prst="rect">
            <a:avLst/>
          </a:prstGeom>
        </p:spPr>
      </p:pic>
      <p:pic>
        <p:nvPicPr>
          <p:cNvPr id="4106" name="Picture 10">
            <a:extLst>
              <a:ext uri="{FF2B5EF4-FFF2-40B4-BE49-F238E27FC236}">
                <a16:creationId xmlns:a16="http://schemas.microsoft.com/office/drawing/2014/main" id="{D3A5E907-EF77-868A-A4BB-12DD9C66D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7911" y="1568220"/>
            <a:ext cx="5009049" cy="2988037"/>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9778D7AC-CB24-E9BF-C430-0A990488D0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 y="1604194"/>
            <a:ext cx="4122415" cy="30735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2F8FFCC-2AC5-BD9E-7372-5DA600047A8C}"/>
              </a:ext>
            </a:extLst>
          </p:cNvPr>
          <p:cNvSpPr txBox="1"/>
          <p:nvPr/>
        </p:nvSpPr>
        <p:spPr>
          <a:xfrm>
            <a:off x="-36512" y="908720"/>
            <a:ext cx="4536504" cy="369332"/>
          </a:xfrm>
          <a:prstGeom prst="rect">
            <a:avLst/>
          </a:prstGeom>
          <a:noFill/>
        </p:spPr>
        <p:txBody>
          <a:bodyPr wrap="square">
            <a:spAutoFit/>
          </a:bodyPr>
          <a:lstStyle/>
          <a:p>
            <a:pPr algn="ctr"/>
            <a:r>
              <a:rPr lang="en-US" b="1" u="sng" dirty="0"/>
              <a:t>Ticket Priority Distribution</a:t>
            </a:r>
            <a:endParaRPr lang="en-IN" b="1" u="sng" dirty="0"/>
          </a:p>
        </p:txBody>
      </p:sp>
      <p:sp>
        <p:nvSpPr>
          <p:cNvPr id="4" name="TextBox 3">
            <a:extLst>
              <a:ext uri="{FF2B5EF4-FFF2-40B4-BE49-F238E27FC236}">
                <a16:creationId xmlns:a16="http://schemas.microsoft.com/office/drawing/2014/main" id="{B9DAC973-09FC-0D06-20EE-932739247A1D}"/>
              </a:ext>
            </a:extLst>
          </p:cNvPr>
          <p:cNvSpPr txBox="1"/>
          <p:nvPr/>
        </p:nvSpPr>
        <p:spPr>
          <a:xfrm>
            <a:off x="4499992" y="899428"/>
            <a:ext cx="4536504" cy="369332"/>
          </a:xfrm>
          <a:prstGeom prst="rect">
            <a:avLst/>
          </a:prstGeom>
          <a:noFill/>
        </p:spPr>
        <p:txBody>
          <a:bodyPr wrap="square">
            <a:spAutoFit/>
          </a:bodyPr>
          <a:lstStyle/>
          <a:p>
            <a:pPr algn="ctr"/>
            <a:r>
              <a:rPr lang="en-US" b="1" u="sng" dirty="0"/>
              <a:t>Tickets Raised by Customer Age Group</a:t>
            </a:r>
            <a:endParaRPr lang="en-IN" b="1" u="sng" dirty="0"/>
          </a:p>
        </p:txBody>
      </p:sp>
    </p:spTree>
    <p:extLst>
      <p:ext uri="{BB962C8B-B14F-4D97-AF65-F5344CB8AC3E}">
        <p14:creationId xmlns:p14="http://schemas.microsoft.com/office/powerpoint/2010/main" val="26743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DA520-42B8-B089-0AB3-6C7B65FCCE9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49FE018-BCE5-D388-EF04-ADF75D00F80A}"/>
              </a:ext>
            </a:extLst>
          </p:cNvPr>
          <p:cNvPicPr>
            <a:picLocks noChangeAspect="1"/>
          </p:cNvPicPr>
          <p:nvPr/>
        </p:nvPicPr>
        <p:blipFill>
          <a:blip r:embed="rId2"/>
          <a:stretch>
            <a:fillRect/>
          </a:stretch>
        </p:blipFill>
        <p:spPr>
          <a:xfrm>
            <a:off x="40888" y="44624"/>
            <a:ext cx="372650" cy="384081"/>
          </a:xfrm>
          <a:prstGeom prst="rect">
            <a:avLst/>
          </a:prstGeom>
        </p:spPr>
      </p:pic>
      <p:pic>
        <p:nvPicPr>
          <p:cNvPr id="5124" name="Picture 4">
            <a:extLst>
              <a:ext uri="{FF2B5EF4-FFF2-40B4-BE49-F238E27FC236}">
                <a16:creationId xmlns:a16="http://schemas.microsoft.com/office/drawing/2014/main" id="{8C69CF5A-149D-BE79-8A74-20D176754B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09638"/>
            <a:ext cx="9144000" cy="50387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4054B3C-A470-F1DD-7BF4-89DE80C5FF2B}"/>
              </a:ext>
            </a:extLst>
          </p:cNvPr>
          <p:cNvSpPr txBox="1"/>
          <p:nvPr/>
        </p:nvSpPr>
        <p:spPr>
          <a:xfrm>
            <a:off x="1979712" y="116632"/>
            <a:ext cx="4536504" cy="369332"/>
          </a:xfrm>
          <a:prstGeom prst="rect">
            <a:avLst/>
          </a:prstGeom>
          <a:noFill/>
        </p:spPr>
        <p:txBody>
          <a:bodyPr wrap="square">
            <a:spAutoFit/>
          </a:bodyPr>
          <a:lstStyle/>
          <a:p>
            <a:pPr algn="ctr"/>
            <a:r>
              <a:rPr lang="en-US" b="1" u="sng" dirty="0"/>
              <a:t>Ticket Priority Distribution</a:t>
            </a:r>
            <a:endParaRPr lang="en-IN" b="1" u="sng" dirty="0"/>
          </a:p>
        </p:txBody>
      </p:sp>
    </p:spTree>
    <p:extLst>
      <p:ext uri="{BB962C8B-B14F-4D97-AF65-F5344CB8AC3E}">
        <p14:creationId xmlns:p14="http://schemas.microsoft.com/office/powerpoint/2010/main" val="1182974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Group 43">
            <a:extLst>
              <a:ext uri="{FF2B5EF4-FFF2-40B4-BE49-F238E27FC236}">
                <a16:creationId xmlns:a16="http://schemas.microsoft.com/office/drawing/2014/main" id="{3516633C-A84F-0B45-FE7E-029F63E9E4DF}"/>
              </a:ext>
            </a:extLst>
          </p:cNvPr>
          <p:cNvGrpSpPr/>
          <p:nvPr/>
        </p:nvGrpSpPr>
        <p:grpSpPr>
          <a:xfrm>
            <a:off x="0" y="1052736"/>
            <a:ext cx="9144000" cy="3960441"/>
            <a:chOff x="0" y="794211"/>
            <a:chExt cx="12192000" cy="4745176"/>
          </a:xfrm>
        </p:grpSpPr>
        <p:sp>
          <p:nvSpPr>
            <p:cNvPr id="5" name="TextBox 4">
              <a:extLst>
                <a:ext uri="{FF2B5EF4-FFF2-40B4-BE49-F238E27FC236}">
                  <a16:creationId xmlns:a16="http://schemas.microsoft.com/office/drawing/2014/main" id="{AB129059-7701-1490-A0F7-D20FA178D735}"/>
                </a:ext>
              </a:extLst>
            </p:cNvPr>
            <p:cNvSpPr txBox="1"/>
            <p:nvPr/>
          </p:nvSpPr>
          <p:spPr>
            <a:xfrm>
              <a:off x="0" y="794211"/>
              <a:ext cx="12192000" cy="663769"/>
            </a:xfrm>
            <a:prstGeom prst="rect">
              <a:avLst/>
            </a:prstGeom>
            <a:noFill/>
          </p:spPr>
          <p:txBody>
            <a:bodyPr wrap="square">
              <a:spAutoFit/>
            </a:bodyPr>
            <a:lstStyle/>
            <a:p>
              <a:pPr algn="ctr" defTabSz="514350" fontAlgn="auto">
                <a:spcBef>
                  <a:spcPts val="0"/>
                </a:spcBef>
                <a:spcAft>
                  <a:spcPts val="0"/>
                </a:spcAft>
              </a:pPr>
              <a:r>
                <a:rPr lang="en-US" sz="3000" b="1">
                  <a:solidFill>
                    <a:srgbClr val="000000">
                      <a:lumMod val="75000"/>
                      <a:lumOff val="25000"/>
                    </a:srgbClr>
                  </a:solidFill>
                  <a:latin typeface="Lora" pitchFamily="2" charset="0"/>
                </a:rPr>
                <a:t>Customer </a:t>
              </a:r>
              <a:r>
                <a:rPr lang="en-US" sz="3000" b="1" dirty="0">
                  <a:solidFill>
                    <a:srgbClr val="000000">
                      <a:lumMod val="75000"/>
                      <a:lumOff val="25000"/>
                    </a:srgbClr>
                  </a:solidFill>
                  <a:latin typeface="Lora" pitchFamily="2" charset="0"/>
                </a:rPr>
                <a:t>Satisfaction Prediction</a:t>
              </a:r>
            </a:p>
          </p:txBody>
        </p:sp>
        <p:grpSp>
          <p:nvGrpSpPr>
            <p:cNvPr id="43" name="Group 42">
              <a:extLst>
                <a:ext uri="{FF2B5EF4-FFF2-40B4-BE49-F238E27FC236}">
                  <a16:creationId xmlns:a16="http://schemas.microsoft.com/office/drawing/2014/main" id="{48CE7A2B-9B8C-317A-5D67-855456BA27BC}"/>
                </a:ext>
              </a:extLst>
            </p:cNvPr>
            <p:cNvGrpSpPr/>
            <p:nvPr/>
          </p:nvGrpSpPr>
          <p:grpSpPr>
            <a:xfrm>
              <a:off x="1011636" y="2120464"/>
              <a:ext cx="10168729" cy="3418923"/>
              <a:chOff x="1043353" y="2120464"/>
              <a:chExt cx="10168729" cy="3418923"/>
            </a:xfrm>
          </p:grpSpPr>
          <p:grpSp>
            <p:nvGrpSpPr>
              <p:cNvPr id="42" name="Group 41">
                <a:extLst>
                  <a:ext uri="{FF2B5EF4-FFF2-40B4-BE49-F238E27FC236}">
                    <a16:creationId xmlns:a16="http://schemas.microsoft.com/office/drawing/2014/main" id="{5CD92685-92E7-D360-8CCB-956337D07607}"/>
                  </a:ext>
                </a:extLst>
              </p:cNvPr>
              <p:cNvGrpSpPr/>
              <p:nvPr/>
            </p:nvGrpSpPr>
            <p:grpSpPr>
              <a:xfrm>
                <a:off x="1145557" y="2120464"/>
                <a:ext cx="1816747" cy="1816747"/>
                <a:chOff x="1145557" y="2120464"/>
                <a:chExt cx="1816747" cy="1816747"/>
              </a:xfrm>
            </p:grpSpPr>
            <p:sp>
              <p:nvSpPr>
                <p:cNvPr id="9" name="Freeform: Shape 8">
                  <a:extLst>
                    <a:ext uri="{FF2B5EF4-FFF2-40B4-BE49-F238E27FC236}">
                      <a16:creationId xmlns:a16="http://schemas.microsoft.com/office/drawing/2014/main" id="{1464E205-659B-4125-675C-9B0E5C377825}"/>
                    </a:ext>
                  </a:extLst>
                </p:cNvPr>
                <p:cNvSpPr/>
                <p:nvPr/>
              </p:nvSpPr>
              <p:spPr>
                <a:xfrm>
                  <a:off x="1145557" y="2120464"/>
                  <a:ext cx="1816747" cy="1816747"/>
                </a:xfrm>
                <a:custGeom>
                  <a:avLst/>
                  <a:gdLst>
                    <a:gd name="connsiteX0" fmla="*/ 1816747 w 1816747"/>
                    <a:gd name="connsiteY0" fmla="*/ 908374 h 1816747"/>
                    <a:gd name="connsiteX1" fmla="*/ 908374 w 1816747"/>
                    <a:gd name="connsiteY1" fmla="*/ 1816748 h 1816747"/>
                    <a:gd name="connsiteX2" fmla="*/ 0 w 1816747"/>
                    <a:gd name="connsiteY2" fmla="*/ 908374 h 1816747"/>
                    <a:gd name="connsiteX3" fmla="*/ 908374 w 1816747"/>
                    <a:gd name="connsiteY3" fmla="*/ 0 h 1816747"/>
                    <a:gd name="connsiteX4" fmla="*/ 1816747 w 1816747"/>
                    <a:gd name="connsiteY4" fmla="*/ 908374 h 181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6747" h="1816747">
                      <a:moveTo>
                        <a:pt x="1816747" y="908374"/>
                      </a:moveTo>
                      <a:cubicBezTo>
                        <a:pt x="1816747" y="1410055"/>
                        <a:pt x="1410055" y="1816748"/>
                        <a:pt x="908374" y="1816748"/>
                      </a:cubicBezTo>
                      <a:cubicBezTo>
                        <a:pt x="406693" y="1816748"/>
                        <a:pt x="0" y="1410055"/>
                        <a:pt x="0" y="908374"/>
                      </a:cubicBezTo>
                      <a:cubicBezTo>
                        <a:pt x="0" y="406693"/>
                        <a:pt x="406693" y="0"/>
                        <a:pt x="908374" y="0"/>
                      </a:cubicBezTo>
                      <a:cubicBezTo>
                        <a:pt x="1410055" y="0"/>
                        <a:pt x="1816747" y="406693"/>
                        <a:pt x="1816747" y="908374"/>
                      </a:cubicBezTo>
                      <a:close/>
                    </a:path>
                  </a:pathLst>
                </a:custGeom>
                <a:solidFill>
                  <a:srgbClr val="CC2334"/>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10" name="Freeform: Shape 9">
                  <a:extLst>
                    <a:ext uri="{FF2B5EF4-FFF2-40B4-BE49-F238E27FC236}">
                      <a16:creationId xmlns:a16="http://schemas.microsoft.com/office/drawing/2014/main" id="{AF541C07-50F2-63BC-64E1-4FFDD5524587}"/>
                    </a:ext>
                  </a:extLst>
                </p:cNvPr>
                <p:cNvSpPr/>
                <p:nvPr/>
              </p:nvSpPr>
              <p:spPr>
                <a:xfrm>
                  <a:off x="1529368" y="2724952"/>
                  <a:ext cx="366751" cy="370767"/>
                </a:xfrm>
                <a:custGeom>
                  <a:avLst/>
                  <a:gdLst>
                    <a:gd name="connsiteX0" fmla="*/ 17574 w 366751"/>
                    <a:gd name="connsiteY0" fmla="*/ -382 h 370767"/>
                    <a:gd name="connsiteX1" fmla="*/ -38 w 366751"/>
                    <a:gd name="connsiteY1" fmla="*/ 16219 h 370767"/>
                    <a:gd name="connsiteX2" fmla="*/ 12349 w 366751"/>
                    <a:gd name="connsiteY2" fmla="*/ 33175 h 370767"/>
                    <a:gd name="connsiteX3" fmla="*/ 140151 w 366751"/>
                    <a:gd name="connsiteY3" fmla="*/ 105992 h 370767"/>
                    <a:gd name="connsiteX4" fmla="*/ 102333 w 366751"/>
                    <a:gd name="connsiteY4" fmla="*/ 307279 h 370767"/>
                    <a:gd name="connsiteX5" fmla="*/ 303619 w 366751"/>
                    <a:gd name="connsiteY5" fmla="*/ 345097 h 370767"/>
                    <a:gd name="connsiteX6" fmla="*/ 366705 w 366751"/>
                    <a:gd name="connsiteY6" fmla="*/ 225501 h 370767"/>
                    <a:gd name="connsiteX7" fmla="*/ 17574 w 366751"/>
                    <a:gd name="connsiteY7" fmla="*/ -382 h 370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751" h="370767">
                      <a:moveTo>
                        <a:pt x="17574" y="-382"/>
                      </a:moveTo>
                      <a:cubicBezTo>
                        <a:pt x="8125" y="-660"/>
                        <a:pt x="240" y="6771"/>
                        <a:pt x="-38" y="16219"/>
                      </a:cubicBezTo>
                      <a:cubicBezTo>
                        <a:pt x="-269" y="24038"/>
                        <a:pt x="4832" y="31018"/>
                        <a:pt x="12349" y="33175"/>
                      </a:cubicBezTo>
                      <a:cubicBezTo>
                        <a:pt x="37324" y="39694"/>
                        <a:pt x="94131" y="58821"/>
                        <a:pt x="140151" y="105992"/>
                      </a:cubicBezTo>
                      <a:cubicBezTo>
                        <a:pt x="74126" y="151131"/>
                        <a:pt x="57194" y="241249"/>
                        <a:pt x="102333" y="307279"/>
                      </a:cubicBezTo>
                      <a:cubicBezTo>
                        <a:pt x="147476" y="373303"/>
                        <a:pt x="237594" y="390235"/>
                        <a:pt x="303619" y="345097"/>
                      </a:cubicBezTo>
                      <a:cubicBezTo>
                        <a:pt x="343110" y="318098"/>
                        <a:pt x="366719" y="273339"/>
                        <a:pt x="366705" y="225501"/>
                      </a:cubicBezTo>
                      <a:cubicBezTo>
                        <a:pt x="366849" y="31976"/>
                        <a:pt x="91494" y="3693"/>
                        <a:pt x="17574" y="-382"/>
                      </a:cubicBezTo>
                      <a:close/>
                    </a:path>
                  </a:pathLst>
                </a:custGeom>
                <a:solidFill>
                  <a:srgbClr val="000000"/>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11" name="Freeform: Shape 10">
                  <a:extLst>
                    <a:ext uri="{FF2B5EF4-FFF2-40B4-BE49-F238E27FC236}">
                      <a16:creationId xmlns:a16="http://schemas.microsoft.com/office/drawing/2014/main" id="{974466CA-4C15-4ADD-9CBA-F958E91DBED8}"/>
                    </a:ext>
                  </a:extLst>
                </p:cNvPr>
                <p:cNvSpPr/>
                <p:nvPr/>
              </p:nvSpPr>
              <p:spPr>
                <a:xfrm>
                  <a:off x="2211550" y="2724959"/>
                  <a:ext cx="366755" cy="370842"/>
                </a:xfrm>
                <a:custGeom>
                  <a:avLst/>
                  <a:gdLst>
                    <a:gd name="connsiteX0" fmla="*/ 349085 w 366755"/>
                    <a:gd name="connsiteY0" fmla="*/ -389 h 370842"/>
                    <a:gd name="connsiteX1" fmla="*/ -46 w 366755"/>
                    <a:gd name="connsiteY1" fmla="*/ 225590 h 370842"/>
                    <a:gd name="connsiteX2" fmla="*/ 144731 w 366755"/>
                    <a:gd name="connsiteY2" fmla="*/ 370453 h 370842"/>
                    <a:gd name="connsiteX3" fmla="*/ 289594 w 366755"/>
                    <a:gd name="connsiteY3" fmla="*/ 225676 h 370842"/>
                    <a:gd name="connsiteX4" fmla="*/ 226508 w 366755"/>
                    <a:gd name="connsiteY4" fmla="*/ 106081 h 370842"/>
                    <a:gd name="connsiteX5" fmla="*/ 354310 w 366755"/>
                    <a:gd name="connsiteY5" fmla="*/ 33263 h 370842"/>
                    <a:gd name="connsiteX6" fmla="*/ 366041 w 366755"/>
                    <a:gd name="connsiteY6" fmla="*/ 12094 h 370842"/>
                    <a:gd name="connsiteX7" fmla="*/ 349085 w 366755"/>
                    <a:gd name="connsiteY7" fmla="*/ -293 h 370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66755" h="370842">
                      <a:moveTo>
                        <a:pt x="349085" y="-389"/>
                      </a:moveTo>
                      <a:cubicBezTo>
                        <a:pt x="275309" y="3685"/>
                        <a:pt x="-46" y="31921"/>
                        <a:pt x="-46" y="225590"/>
                      </a:cubicBezTo>
                      <a:cubicBezTo>
                        <a:pt x="-70" y="305574"/>
                        <a:pt x="64752" y="370429"/>
                        <a:pt x="144731" y="370453"/>
                      </a:cubicBezTo>
                      <a:cubicBezTo>
                        <a:pt x="224715" y="370477"/>
                        <a:pt x="289570" y="305655"/>
                        <a:pt x="289594" y="225676"/>
                      </a:cubicBezTo>
                      <a:cubicBezTo>
                        <a:pt x="289609" y="177839"/>
                        <a:pt x="265999" y="133079"/>
                        <a:pt x="226508" y="106081"/>
                      </a:cubicBezTo>
                      <a:cubicBezTo>
                        <a:pt x="272528" y="58910"/>
                        <a:pt x="329335" y="39783"/>
                        <a:pt x="354310" y="33263"/>
                      </a:cubicBezTo>
                      <a:cubicBezTo>
                        <a:pt x="363395" y="30655"/>
                        <a:pt x="368649" y="21178"/>
                        <a:pt x="366041" y="12094"/>
                      </a:cubicBezTo>
                      <a:cubicBezTo>
                        <a:pt x="363884" y="4577"/>
                        <a:pt x="356904" y="-523"/>
                        <a:pt x="349085" y="-293"/>
                      </a:cubicBezTo>
                      <a:close/>
                    </a:path>
                  </a:pathLst>
                </a:custGeom>
                <a:solidFill>
                  <a:srgbClr val="000000"/>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12" name="Freeform: Shape 11">
                  <a:extLst>
                    <a:ext uri="{FF2B5EF4-FFF2-40B4-BE49-F238E27FC236}">
                      <a16:creationId xmlns:a16="http://schemas.microsoft.com/office/drawing/2014/main" id="{6E8A0B79-43A4-6876-E14D-B7E16DC509BD}"/>
                    </a:ext>
                  </a:extLst>
                </p:cNvPr>
                <p:cNvSpPr/>
                <p:nvPr/>
              </p:nvSpPr>
              <p:spPr>
                <a:xfrm>
                  <a:off x="1763815" y="3289379"/>
                  <a:ext cx="580116" cy="214809"/>
                </a:xfrm>
                <a:custGeom>
                  <a:avLst/>
                  <a:gdLst>
                    <a:gd name="connsiteX0" fmla="*/ 539202 w 580116"/>
                    <a:gd name="connsiteY0" fmla="*/ 214420 h 214809"/>
                    <a:gd name="connsiteX1" fmla="*/ 504591 w 580116"/>
                    <a:gd name="connsiteY1" fmla="*/ 195245 h 214809"/>
                    <a:gd name="connsiteX2" fmla="*/ 290070 w 580116"/>
                    <a:gd name="connsiteY2" fmla="*/ 81441 h 214809"/>
                    <a:gd name="connsiteX3" fmla="*/ 75068 w 580116"/>
                    <a:gd name="connsiteY3" fmla="*/ 195916 h 214809"/>
                    <a:gd name="connsiteX4" fmla="*/ 18430 w 580116"/>
                    <a:gd name="connsiteY4" fmla="*/ 207685 h 214809"/>
                    <a:gd name="connsiteX5" fmla="*/ 6661 w 580116"/>
                    <a:gd name="connsiteY5" fmla="*/ 151047 h 214809"/>
                    <a:gd name="connsiteX6" fmla="*/ 290070 w 580116"/>
                    <a:gd name="connsiteY6" fmla="*/ -389 h 214809"/>
                    <a:gd name="connsiteX7" fmla="*/ 573862 w 580116"/>
                    <a:gd name="connsiteY7" fmla="*/ 151717 h 214809"/>
                    <a:gd name="connsiteX8" fmla="*/ 560794 w 580116"/>
                    <a:gd name="connsiteY8" fmla="*/ 208121 h 214809"/>
                    <a:gd name="connsiteX9" fmla="*/ 539202 w 580116"/>
                    <a:gd name="connsiteY9" fmla="*/ 214325 h 21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0116" h="214809">
                      <a:moveTo>
                        <a:pt x="539202" y="214420"/>
                      </a:moveTo>
                      <a:cubicBezTo>
                        <a:pt x="525133" y="214416"/>
                        <a:pt x="512055" y="207172"/>
                        <a:pt x="504591" y="195245"/>
                      </a:cubicBezTo>
                      <a:cubicBezTo>
                        <a:pt x="501475" y="190451"/>
                        <a:pt x="430240" y="81441"/>
                        <a:pt x="290070" y="81441"/>
                      </a:cubicBezTo>
                      <a:cubicBezTo>
                        <a:pt x="152728" y="81441"/>
                        <a:pt x="78184" y="191266"/>
                        <a:pt x="75068" y="195916"/>
                      </a:cubicBezTo>
                      <a:cubicBezTo>
                        <a:pt x="62677" y="214808"/>
                        <a:pt x="37322" y="220077"/>
                        <a:pt x="18430" y="207685"/>
                      </a:cubicBezTo>
                      <a:cubicBezTo>
                        <a:pt x="-462" y="195293"/>
                        <a:pt x="-5731" y="169939"/>
                        <a:pt x="6661" y="151047"/>
                      </a:cubicBezTo>
                      <a:cubicBezTo>
                        <a:pt x="10688" y="144862"/>
                        <a:pt x="107618" y="-389"/>
                        <a:pt x="290070" y="-389"/>
                      </a:cubicBezTo>
                      <a:cubicBezTo>
                        <a:pt x="476691" y="-389"/>
                        <a:pt x="569979" y="145534"/>
                        <a:pt x="573862" y="151717"/>
                      </a:cubicBezTo>
                      <a:cubicBezTo>
                        <a:pt x="585827" y="170902"/>
                        <a:pt x="579978" y="196151"/>
                        <a:pt x="560794" y="208121"/>
                      </a:cubicBezTo>
                      <a:cubicBezTo>
                        <a:pt x="554317" y="212162"/>
                        <a:pt x="546839" y="214310"/>
                        <a:pt x="539202" y="214325"/>
                      </a:cubicBezTo>
                      <a:close/>
                    </a:path>
                  </a:pathLst>
                </a:custGeom>
                <a:solidFill>
                  <a:srgbClr val="000000"/>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grpSp>
          <p:sp>
            <p:nvSpPr>
              <p:cNvPr id="13" name="Freeform: Shape 12">
                <a:extLst>
                  <a:ext uri="{FF2B5EF4-FFF2-40B4-BE49-F238E27FC236}">
                    <a16:creationId xmlns:a16="http://schemas.microsoft.com/office/drawing/2014/main" id="{7A0E1E3D-344B-C6B2-22C6-4072CCC4B894}"/>
                  </a:ext>
                </a:extLst>
              </p:cNvPr>
              <p:cNvSpPr/>
              <p:nvPr/>
            </p:nvSpPr>
            <p:spPr>
              <a:xfrm>
                <a:off x="3166759" y="2120464"/>
                <a:ext cx="1816747" cy="1816747"/>
              </a:xfrm>
              <a:custGeom>
                <a:avLst/>
                <a:gdLst>
                  <a:gd name="connsiteX0" fmla="*/ 1816747 w 1816747"/>
                  <a:gd name="connsiteY0" fmla="*/ 908374 h 1816747"/>
                  <a:gd name="connsiteX1" fmla="*/ 908374 w 1816747"/>
                  <a:gd name="connsiteY1" fmla="*/ 1816748 h 1816747"/>
                  <a:gd name="connsiteX2" fmla="*/ 0 w 1816747"/>
                  <a:gd name="connsiteY2" fmla="*/ 908374 h 1816747"/>
                  <a:gd name="connsiteX3" fmla="*/ 908374 w 1816747"/>
                  <a:gd name="connsiteY3" fmla="*/ 0 h 1816747"/>
                  <a:gd name="connsiteX4" fmla="*/ 1816747 w 1816747"/>
                  <a:gd name="connsiteY4" fmla="*/ 908374 h 181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6747" h="1816747">
                    <a:moveTo>
                      <a:pt x="1816747" y="908374"/>
                    </a:moveTo>
                    <a:cubicBezTo>
                      <a:pt x="1816747" y="1410055"/>
                      <a:pt x="1410055" y="1816748"/>
                      <a:pt x="908374" y="1816748"/>
                    </a:cubicBezTo>
                    <a:cubicBezTo>
                      <a:pt x="406693" y="1816748"/>
                      <a:pt x="0" y="1410055"/>
                      <a:pt x="0" y="908374"/>
                    </a:cubicBezTo>
                    <a:cubicBezTo>
                      <a:pt x="0" y="406693"/>
                      <a:pt x="406693" y="0"/>
                      <a:pt x="908374" y="0"/>
                    </a:cubicBezTo>
                    <a:cubicBezTo>
                      <a:pt x="1410055" y="0"/>
                      <a:pt x="1816747" y="406693"/>
                      <a:pt x="1816747" y="908374"/>
                    </a:cubicBezTo>
                    <a:close/>
                  </a:path>
                </a:pathLst>
              </a:custGeom>
              <a:solidFill>
                <a:srgbClr val="EF4B3F"/>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14" name="Freeform: Shape 13">
                <a:extLst>
                  <a:ext uri="{FF2B5EF4-FFF2-40B4-BE49-F238E27FC236}">
                    <a16:creationId xmlns:a16="http://schemas.microsoft.com/office/drawing/2014/main" id="{9E2ED969-B5E5-8C79-31B8-119C0E4955E6}"/>
                  </a:ext>
                </a:extLst>
              </p:cNvPr>
              <p:cNvSpPr/>
              <p:nvPr/>
            </p:nvSpPr>
            <p:spPr>
              <a:xfrm>
                <a:off x="3627873" y="2806118"/>
                <a:ext cx="289640" cy="289640"/>
              </a:xfrm>
              <a:custGeom>
                <a:avLst/>
                <a:gdLst>
                  <a:gd name="connsiteX0" fmla="*/ 289640 w 289640"/>
                  <a:gd name="connsiteY0" fmla="*/ 144820 h 289640"/>
                  <a:gd name="connsiteX1" fmla="*/ 144820 w 289640"/>
                  <a:gd name="connsiteY1" fmla="*/ 289640 h 289640"/>
                  <a:gd name="connsiteX2" fmla="*/ 0 w 289640"/>
                  <a:gd name="connsiteY2" fmla="*/ 144820 h 289640"/>
                  <a:gd name="connsiteX3" fmla="*/ 144820 w 289640"/>
                  <a:gd name="connsiteY3" fmla="*/ 0 h 289640"/>
                  <a:gd name="connsiteX4" fmla="*/ 289640 w 289640"/>
                  <a:gd name="connsiteY4" fmla="*/ 144820 h 28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40" h="289640">
                    <a:moveTo>
                      <a:pt x="289640" y="144820"/>
                    </a:moveTo>
                    <a:cubicBezTo>
                      <a:pt x="289640" y="224802"/>
                      <a:pt x="224802" y="289640"/>
                      <a:pt x="144820" y="289640"/>
                    </a:cubicBezTo>
                    <a:cubicBezTo>
                      <a:pt x="64838" y="289640"/>
                      <a:pt x="0" y="224802"/>
                      <a:pt x="0" y="144820"/>
                    </a:cubicBezTo>
                    <a:cubicBezTo>
                      <a:pt x="0" y="64838"/>
                      <a:pt x="64838" y="0"/>
                      <a:pt x="144820" y="0"/>
                    </a:cubicBezTo>
                    <a:cubicBezTo>
                      <a:pt x="224802" y="0"/>
                      <a:pt x="289640" y="64838"/>
                      <a:pt x="289640" y="144820"/>
                    </a:cubicBezTo>
                    <a:close/>
                  </a:path>
                </a:pathLst>
              </a:custGeom>
              <a:solidFill>
                <a:srgbClr val="000000"/>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15" name="Freeform: Shape 14">
                <a:extLst>
                  <a:ext uri="{FF2B5EF4-FFF2-40B4-BE49-F238E27FC236}">
                    <a16:creationId xmlns:a16="http://schemas.microsoft.com/office/drawing/2014/main" id="{1F9427EE-804D-3738-2D8A-F1E3DBAC5C49}"/>
                  </a:ext>
                </a:extLst>
              </p:cNvPr>
              <p:cNvSpPr/>
              <p:nvPr/>
            </p:nvSpPr>
            <p:spPr>
              <a:xfrm>
                <a:off x="4232704" y="2806118"/>
                <a:ext cx="289640" cy="289640"/>
              </a:xfrm>
              <a:custGeom>
                <a:avLst/>
                <a:gdLst>
                  <a:gd name="connsiteX0" fmla="*/ 289640 w 289640"/>
                  <a:gd name="connsiteY0" fmla="*/ 144820 h 289640"/>
                  <a:gd name="connsiteX1" fmla="*/ 144820 w 289640"/>
                  <a:gd name="connsiteY1" fmla="*/ 289640 h 289640"/>
                  <a:gd name="connsiteX2" fmla="*/ 0 w 289640"/>
                  <a:gd name="connsiteY2" fmla="*/ 144820 h 289640"/>
                  <a:gd name="connsiteX3" fmla="*/ 144820 w 289640"/>
                  <a:gd name="connsiteY3" fmla="*/ 0 h 289640"/>
                  <a:gd name="connsiteX4" fmla="*/ 289640 w 289640"/>
                  <a:gd name="connsiteY4" fmla="*/ 144820 h 28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40" h="289640">
                    <a:moveTo>
                      <a:pt x="289640" y="144820"/>
                    </a:moveTo>
                    <a:cubicBezTo>
                      <a:pt x="289640" y="224802"/>
                      <a:pt x="224802" y="289640"/>
                      <a:pt x="144820" y="289640"/>
                    </a:cubicBezTo>
                    <a:cubicBezTo>
                      <a:pt x="64838" y="289640"/>
                      <a:pt x="0" y="224802"/>
                      <a:pt x="0" y="144820"/>
                    </a:cubicBezTo>
                    <a:cubicBezTo>
                      <a:pt x="0" y="64838"/>
                      <a:pt x="64838" y="0"/>
                      <a:pt x="144820" y="0"/>
                    </a:cubicBezTo>
                    <a:cubicBezTo>
                      <a:pt x="224802" y="0"/>
                      <a:pt x="289640" y="64838"/>
                      <a:pt x="289640" y="144820"/>
                    </a:cubicBezTo>
                    <a:close/>
                  </a:path>
                </a:pathLst>
              </a:custGeom>
              <a:solidFill>
                <a:srgbClr val="000000"/>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16" name="Freeform: Shape 15">
                <a:extLst>
                  <a:ext uri="{FF2B5EF4-FFF2-40B4-BE49-F238E27FC236}">
                    <a16:creationId xmlns:a16="http://schemas.microsoft.com/office/drawing/2014/main" id="{F9B555A6-5A9B-6421-F473-AE5CFC2B4A53}"/>
                  </a:ext>
                </a:extLst>
              </p:cNvPr>
              <p:cNvSpPr/>
              <p:nvPr/>
            </p:nvSpPr>
            <p:spPr>
              <a:xfrm>
                <a:off x="3785576" y="3289379"/>
                <a:ext cx="579557" cy="214809"/>
              </a:xfrm>
              <a:custGeom>
                <a:avLst/>
                <a:gdLst>
                  <a:gd name="connsiteX0" fmla="*/ 538644 w 579557"/>
                  <a:gd name="connsiteY0" fmla="*/ 214420 h 214809"/>
                  <a:gd name="connsiteX1" fmla="*/ 503985 w 579557"/>
                  <a:gd name="connsiteY1" fmla="*/ 195245 h 214809"/>
                  <a:gd name="connsiteX2" fmla="*/ 289463 w 579557"/>
                  <a:gd name="connsiteY2" fmla="*/ 81441 h 214809"/>
                  <a:gd name="connsiteX3" fmla="*/ 74606 w 579557"/>
                  <a:gd name="connsiteY3" fmla="*/ 195772 h 214809"/>
                  <a:gd name="connsiteX4" fmla="*/ 17665 w 579557"/>
                  <a:gd name="connsiteY4" fmla="*/ 206247 h 214809"/>
                  <a:gd name="connsiteX5" fmla="*/ 6055 w 579557"/>
                  <a:gd name="connsiteY5" fmla="*/ 151047 h 214809"/>
                  <a:gd name="connsiteX6" fmla="*/ 289463 w 579557"/>
                  <a:gd name="connsiteY6" fmla="*/ -389 h 214809"/>
                  <a:gd name="connsiteX7" fmla="*/ 573303 w 579557"/>
                  <a:gd name="connsiteY7" fmla="*/ 151717 h 214809"/>
                  <a:gd name="connsiteX8" fmla="*/ 560235 w 579557"/>
                  <a:gd name="connsiteY8" fmla="*/ 208121 h 214809"/>
                  <a:gd name="connsiteX9" fmla="*/ 538644 w 579557"/>
                  <a:gd name="connsiteY9" fmla="*/ 214325 h 21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9557" h="214809">
                    <a:moveTo>
                      <a:pt x="538644" y="214420"/>
                    </a:moveTo>
                    <a:cubicBezTo>
                      <a:pt x="524564" y="214406"/>
                      <a:pt x="511477" y="207167"/>
                      <a:pt x="503985" y="195245"/>
                    </a:cubicBezTo>
                    <a:cubicBezTo>
                      <a:pt x="500917" y="190451"/>
                      <a:pt x="429633" y="81441"/>
                      <a:pt x="289463" y="81441"/>
                    </a:cubicBezTo>
                    <a:cubicBezTo>
                      <a:pt x="150827" y="81441"/>
                      <a:pt x="75373" y="194622"/>
                      <a:pt x="74606" y="195772"/>
                    </a:cubicBezTo>
                    <a:cubicBezTo>
                      <a:pt x="61773" y="214387"/>
                      <a:pt x="36279" y="219080"/>
                      <a:pt x="17665" y="206247"/>
                    </a:cubicBezTo>
                    <a:cubicBezTo>
                      <a:pt x="-288" y="193874"/>
                      <a:pt x="-5393" y="169603"/>
                      <a:pt x="6055" y="151047"/>
                    </a:cubicBezTo>
                    <a:cubicBezTo>
                      <a:pt x="10129" y="144862"/>
                      <a:pt x="107012" y="-389"/>
                      <a:pt x="289463" y="-389"/>
                    </a:cubicBezTo>
                    <a:cubicBezTo>
                      <a:pt x="476085" y="-389"/>
                      <a:pt x="569420" y="145534"/>
                      <a:pt x="573303" y="151717"/>
                    </a:cubicBezTo>
                    <a:cubicBezTo>
                      <a:pt x="585268" y="170902"/>
                      <a:pt x="579420" y="196151"/>
                      <a:pt x="560235" y="208121"/>
                    </a:cubicBezTo>
                    <a:cubicBezTo>
                      <a:pt x="553758" y="212162"/>
                      <a:pt x="546280" y="214310"/>
                      <a:pt x="538644" y="214325"/>
                    </a:cubicBezTo>
                    <a:close/>
                  </a:path>
                </a:pathLst>
              </a:custGeom>
              <a:solidFill>
                <a:srgbClr val="000000"/>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17" name="Freeform: Shape 16">
                <a:extLst>
                  <a:ext uri="{FF2B5EF4-FFF2-40B4-BE49-F238E27FC236}">
                    <a16:creationId xmlns:a16="http://schemas.microsoft.com/office/drawing/2014/main" id="{DD4E70D1-0C11-6E62-96DB-478CA085FB15}"/>
                  </a:ext>
                </a:extLst>
              </p:cNvPr>
              <p:cNvSpPr/>
              <p:nvPr/>
            </p:nvSpPr>
            <p:spPr>
              <a:xfrm>
                <a:off x="5187913" y="2120464"/>
                <a:ext cx="1816747" cy="1816747"/>
              </a:xfrm>
              <a:custGeom>
                <a:avLst/>
                <a:gdLst>
                  <a:gd name="connsiteX0" fmla="*/ 1816748 w 1816747"/>
                  <a:gd name="connsiteY0" fmla="*/ 908374 h 1816747"/>
                  <a:gd name="connsiteX1" fmla="*/ 908374 w 1816747"/>
                  <a:gd name="connsiteY1" fmla="*/ 1816748 h 1816747"/>
                  <a:gd name="connsiteX2" fmla="*/ 0 w 1816747"/>
                  <a:gd name="connsiteY2" fmla="*/ 908374 h 1816747"/>
                  <a:gd name="connsiteX3" fmla="*/ 908374 w 1816747"/>
                  <a:gd name="connsiteY3" fmla="*/ 0 h 1816747"/>
                  <a:gd name="connsiteX4" fmla="*/ 1816748 w 1816747"/>
                  <a:gd name="connsiteY4" fmla="*/ 908374 h 181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6747" h="1816747">
                    <a:moveTo>
                      <a:pt x="1816748" y="908374"/>
                    </a:moveTo>
                    <a:cubicBezTo>
                      <a:pt x="1816748" y="1410055"/>
                      <a:pt x="1410055" y="1816748"/>
                      <a:pt x="908374" y="1816748"/>
                    </a:cubicBezTo>
                    <a:cubicBezTo>
                      <a:pt x="406693" y="1816748"/>
                      <a:pt x="0" y="1410055"/>
                      <a:pt x="0" y="908374"/>
                    </a:cubicBezTo>
                    <a:cubicBezTo>
                      <a:pt x="0" y="406693"/>
                      <a:pt x="406693" y="0"/>
                      <a:pt x="908374" y="0"/>
                    </a:cubicBezTo>
                    <a:cubicBezTo>
                      <a:pt x="1410055" y="0"/>
                      <a:pt x="1816748" y="406693"/>
                      <a:pt x="1816748" y="908374"/>
                    </a:cubicBezTo>
                    <a:close/>
                  </a:path>
                </a:pathLst>
              </a:custGeom>
              <a:solidFill>
                <a:srgbClr val="EF8035"/>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18" name="Freeform: Shape 17">
                <a:extLst>
                  <a:ext uri="{FF2B5EF4-FFF2-40B4-BE49-F238E27FC236}">
                    <a16:creationId xmlns:a16="http://schemas.microsoft.com/office/drawing/2014/main" id="{5D6F0AB3-F97B-60B5-7848-215F4C5CC73F}"/>
                  </a:ext>
                </a:extLst>
              </p:cNvPr>
              <p:cNvSpPr/>
              <p:nvPr/>
            </p:nvSpPr>
            <p:spPr>
              <a:xfrm>
                <a:off x="5649075" y="2884017"/>
                <a:ext cx="289640" cy="289640"/>
              </a:xfrm>
              <a:custGeom>
                <a:avLst/>
                <a:gdLst>
                  <a:gd name="connsiteX0" fmla="*/ 289640 w 289640"/>
                  <a:gd name="connsiteY0" fmla="*/ 144820 h 289640"/>
                  <a:gd name="connsiteX1" fmla="*/ 144820 w 289640"/>
                  <a:gd name="connsiteY1" fmla="*/ 289640 h 289640"/>
                  <a:gd name="connsiteX2" fmla="*/ 0 w 289640"/>
                  <a:gd name="connsiteY2" fmla="*/ 144820 h 289640"/>
                  <a:gd name="connsiteX3" fmla="*/ 144820 w 289640"/>
                  <a:gd name="connsiteY3" fmla="*/ 0 h 289640"/>
                  <a:gd name="connsiteX4" fmla="*/ 289640 w 289640"/>
                  <a:gd name="connsiteY4" fmla="*/ 144820 h 28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40" h="289640">
                    <a:moveTo>
                      <a:pt x="289640" y="144820"/>
                    </a:moveTo>
                    <a:cubicBezTo>
                      <a:pt x="289640" y="224802"/>
                      <a:pt x="224802" y="289640"/>
                      <a:pt x="144820" y="289640"/>
                    </a:cubicBezTo>
                    <a:cubicBezTo>
                      <a:pt x="64838" y="289640"/>
                      <a:pt x="0" y="224802"/>
                      <a:pt x="0" y="144820"/>
                    </a:cubicBezTo>
                    <a:cubicBezTo>
                      <a:pt x="0" y="64838"/>
                      <a:pt x="64838" y="0"/>
                      <a:pt x="144820" y="0"/>
                    </a:cubicBezTo>
                    <a:cubicBezTo>
                      <a:pt x="224802" y="0"/>
                      <a:pt x="289640" y="64838"/>
                      <a:pt x="289640" y="144820"/>
                    </a:cubicBezTo>
                    <a:close/>
                  </a:path>
                </a:pathLst>
              </a:custGeom>
              <a:solidFill>
                <a:srgbClr val="000000"/>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19" name="Freeform: Shape 18">
                <a:extLst>
                  <a:ext uri="{FF2B5EF4-FFF2-40B4-BE49-F238E27FC236}">
                    <a16:creationId xmlns:a16="http://schemas.microsoft.com/office/drawing/2014/main" id="{8E937D93-981E-19C5-9FD3-B84913ADD573}"/>
                  </a:ext>
                </a:extLst>
              </p:cNvPr>
              <p:cNvSpPr/>
              <p:nvPr/>
            </p:nvSpPr>
            <p:spPr>
              <a:xfrm>
                <a:off x="6253907" y="2884017"/>
                <a:ext cx="289640" cy="289640"/>
              </a:xfrm>
              <a:custGeom>
                <a:avLst/>
                <a:gdLst>
                  <a:gd name="connsiteX0" fmla="*/ 289640 w 289640"/>
                  <a:gd name="connsiteY0" fmla="*/ 144820 h 289640"/>
                  <a:gd name="connsiteX1" fmla="*/ 144820 w 289640"/>
                  <a:gd name="connsiteY1" fmla="*/ 289640 h 289640"/>
                  <a:gd name="connsiteX2" fmla="*/ 0 w 289640"/>
                  <a:gd name="connsiteY2" fmla="*/ 144820 h 289640"/>
                  <a:gd name="connsiteX3" fmla="*/ 144820 w 289640"/>
                  <a:gd name="connsiteY3" fmla="*/ 0 h 289640"/>
                  <a:gd name="connsiteX4" fmla="*/ 289640 w 289640"/>
                  <a:gd name="connsiteY4" fmla="*/ 144820 h 28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40" h="289640">
                    <a:moveTo>
                      <a:pt x="289640" y="144820"/>
                    </a:moveTo>
                    <a:cubicBezTo>
                      <a:pt x="289640" y="224802"/>
                      <a:pt x="224802" y="289640"/>
                      <a:pt x="144820" y="289640"/>
                    </a:cubicBezTo>
                    <a:cubicBezTo>
                      <a:pt x="64838" y="289640"/>
                      <a:pt x="0" y="224802"/>
                      <a:pt x="0" y="144820"/>
                    </a:cubicBezTo>
                    <a:cubicBezTo>
                      <a:pt x="0" y="64838"/>
                      <a:pt x="64839" y="0"/>
                      <a:pt x="144820" y="0"/>
                    </a:cubicBezTo>
                    <a:cubicBezTo>
                      <a:pt x="224802" y="0"/>
                      <a:pt x="289640" y="64838"/>
                      <a:pt x="289640" y="144820"/>
                    </a:cubicBezTo>
                    <a:close/>
                  </a:path>
                </a:pathLst>
              </a:custGeom>
              <a:solidFill>
                <a:srgbClr val="000000"/>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20" name="Freeform: Shape 19">
                <a:extLst>
                  <a:ext uri="{FF2B5EF4-FFF2-40B4-BE49-F238E27FC236}">
                    <a16:creationId xmlns:a16="http://schemas.microsoft.com/office/drawing/2014/main" id="{472B322E-58C9-8F4D-7A35-D2B609CF9D04}"/>
                  </a:ext>
                </a:extLst>
              </p:cNvPr>
              <p:cNvSpPr/>
              <p:nvPr/>
            </p:nvSpPr>
            <p:spPr>
              <a:xfrm>
                <a:off x="5804658" y="3422334"/>
                <a:ext cx="583259" cy="81880"/>
              </a:xfrm>
              <a:custGeom>
                <a:avLst/>
                <a:gdLst>
                  <a:gd name="connsiteX0" fmla="*/ 540860 w 583259"/>
                  <a:gd name="connsiteY0" fmla="*/ 81466 h 81880"/>
                  <a:gd name="connsiteX1" fmla="*/ 42307 w 583259"/>
                  <a:gd name="connsiteY1" fmla="*/ 81466 h 81880"/>
                  <a:gd name="connsiteX2" fmla="*/ -22 w 583259"/>
                  <a:gd name="connsiteY2" fmla="*/ 41951 h 81880"/>
                  <a:gd name="connsiteX3" fmla="*/ 39527 w 583259"/>
                  <a:gd name="connsiteY3" fmla="*/ -364 h 81880"/>
                  <a:gd name="connsiteX4" fmla="*/ 42307 w 583259"/>
                  <a:gd name="connsiteY4" fmla="*/ -364 h 81880"/>
                  <a:gd name="connsiteX5" fmla="*/ 540860 w 583259"/>
                  <a:gd name="connsiteY5" fmla="*/ -364 h 81880"/>
                  <a:gd name="connsiteX6" fmla="*/ 583189 w 583259"/>
                  <a:gd name="connsiteY6" fmla="*/ 39151 h 81880"/>
                  <a:gd name="connsiteX7" fmla="*/ 543641 w 583259"/>
                  <a:gd name="connsiteY7" fmla="*/ 81466 h 81880"/>
                  <a:gd name="connsiteX8" fmla="*/ 540860 w 583259"/>
                  <a:gd name="connsiteY8" fmla="*/ 81466 h 81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3259" h="81880">
                    <a:moveTo>
                      <a:pt x="540860" y="81466"/>
                    </a:moveTo>
                    <a:lnTo>
                      <a:pt x="42307" y="81466"/>
                    </a:lnTo>
                    <a:cubicBezTo>
                      <a:pt x="19728" y="82238"/>
                      <a:pt x="745" y="64549"/>
                      <a:pt x="-22" y="41951"/>
                    </a:cubicBezTo>
                    <a:cubicBezTo>
                      <a:pt x="-789" y="19353"/>
                      <a:pt x="16900" y="408"/>
                      <a:pt x="39527" y="-364"/>
                    </a:cubicBezTo>
                    <a:cubicBezTo>
                      <a:pt x="40437" y="-397"/>
                      <a:pt x="41396" y="-397"/>
                      <a:pt x="42307" y="-364"/>
                    </a:cubicBezTo>
                    <a:lnTo>
                      <a:pt x="540860" y="-364"/>
                    </a:lnTo>
                    <a:cubicBezTo>
                      <a:pt x="563439" y="-1136"/>
                      <a:pt x="582423" y="16553"/>
                      <a:pt x="583189" y="39151"/>
                    </a:cubicBezTo>
                    <a:cubicBezTo>
                      <a:pt x="583956" y="61749"/>
                      <a:pt x="566268" y="80694"/>
                      <a:pt x="543641" y="81466"/>
                    </a:cubicBezTo>
                    <a:cubicBezTo>
                      <a:pt x="542730" y="81499"/>
                      <a:pt x="541771" y="81499"/>
                      <a:pt x="540860" y="81466"/>
                    </a:cubicBezTo>
                    <a:close/>
                  </a:path>
                </a:pathLst>
              </a:custGeom>
              <a:solidFill>
                <a:srgbClr val="000000"/>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21" name="Freeform: Shape 20">
                <a:extLst>
                  <a:ext uri="{FF2B5EF4-FFF2-40B4-BE49-F238E27FC236}">
                    <a16:creationId xmlns:a16="http://schemas.microsoft.com/office/drawing/2014/main" id="{5CB195F5-7C09-DF7E-0FEB-270132532101}"/>
                  </a:ext>
                </a:extLst>
              </p:cNvPr>
              <p:cNvSpPr/>
              <p:nvPr/>
            </p:nvSpPr>
            <p:spPr>
              <a:xfrm>
                <a:off x="7209116" y="2120464"/>
                <a:ext cx="1816747" cy="1816747"/>
              </a:xfrm>
              <a:custGeom>
                <a:avLst/>
                <a:gdLst>
                  <a:gd name="connsiteX0" fmla="*/ 1816748 w 1816747"/>
                  <a:gd name="connsiteY0" fmla="*/ 908374 h 1816747"/>
                  <a:gd name="connsiteX1" fmla="*/ 908374 w 1816747"/>
                  <a:gd name="connsiteY1" fmla="*/ 1816748 h 1816747"/>
                  <a:gd name="connsiteX2" fmla="*/ 0 w 1816747"/>
                  <a:gd name="connsiteY2" fmla="*/ 908374 h 1816747"/>
                  <a:gd name="connsiteX3" fmla="*/ 908374 w 1816747"/>
                  <a:gd name="connsiteY3" fmla="*/ 0 h 1816747"/>
                  <a:gd name="connsiteX4" fmla="*/ 1816748 w 1816747"/>
                  <a:gd name="connsiteY4" fmla="*/ 908374 h 181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6747" h="1816747">
                    <a:moveTo>
                      <a:pt x="1816748" y="908374"/>
                    </a:moveTo>
                    <a:cubicBezTo>
                      <a:pt x="1816748" y="1410055"/>
                      <a:pt x="1410055" y="1816748"/>
                      <a:pt x="908374" y="1816748"/>
                    </a:cubicBezTo>
                    <a:cubicBezTo>
                      <a:pt x="406693" y="1816748"/>
                      <a:pt x="0" y="1410055"/>
                      <a:pt x="0" y="908374"/>
                    </a:cubicBezTo>
                    <a:cubicBezTo>
                      <a:pt x="0" y="406693"/>
                      <a:pt x="406693" y="0"/>
                      <a:pt x="908374" y="0"/>
                    </a:cubicBezTo>
                    <a:cubicBezTo>
                      <a:pt x="1410055" y="0"/>
                      <a:pt x="1816748" y="406693"/>
                      <a:pt x="1816748" y="908374"/>
                    </a:cubicBezTo>
                    <a:close/>
                  </a:path>
                </a:pathLst>
              </a:custGeom>
              <a:solidFill>
                <a:srgbClr val="EFB025"/>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22" name="Freeform: Shape 21">
                <a:extLst>
                  <a:ext uri="{FF2B5EF4-FFF2-40B4-BE49-F238E27FC236}">
                    <a16:creationId xmlns:a16="http://schemas.microsoft.com/office/drawing/2014/main" id="{A859C7EE-B3FE-010A-6C53-F320DE8ED7E6}"/>
                  </a:ext>
                </a:extLst>
              </p:cNvPr>
              <p:cNvSpPr/>
              <p:nvPr/>
            </p:nvSpPr>
            <p:spPr>
              <a:xfrm>
                <a:off x="7670229" y="2806118"/>
                <a:ext cx="289640" cy="289640"/>
              </a:xfrm>
              <a:custGeom>
                <a:avLst/>
                <a:gdLst>
                  <a:gd name="connsiteX0" fmla="*/ 289641 w 289640"/>
                  <a:gd name="connsiteY0" fmla="*/ 144820 h 289640"/>
                  <a:gd name="connsiteX1" fmla="*/ 144821 w 289640"/>
                  <a:gd name="connsiteY1" fmla="*/ 289640 h 289640"/>
                  <a:gd name="connsiteX2" fmla="*/ 1 w 289640"/>
                  <a:gd name="connsiteY2" fmla="*/ 144820 h 289640"/>
                  <a:gd name="connsiteX3" fmla="*/ 144821 w 289640"/>
                  <a:gd name="connsiteY3" fmla="*/ 0 h 289640"/>
                  <a:gd name="connsiteX4" fmla="*/ 289641 w 289640"/>
                  <a:gd name="connsiteY4" fmla="*/ 144820 h 28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40" h="289640">
                    <a:moveTo>
                      <a:pt x="289641" y="144820"/>
                    </a:moveTo>
                    <a:cubicBezTo>
                      <a:pt x="289641" y="224802"/>
                      <a:pt x="224802" y="289640"/>
                      <a:pt x="144821" y="289640"/>
                    </a:cubicBezTo>
                    <a:cubicBezTo>
                      <a:pt x="64838" y="289640"/>
                      <a:pt x="1" y="224802"/>
                      <a:pt x="1" y="144820"/>
                    </a:cubicBezTo>
                    <a:cubicBezTo>
                      <a:pt x="1" y="64838"/>
                      <a:pt x="64839" y="0"/>
                      <a:pt x="144821" y="0"/>
                    </a:cubicBezTo>
                    <a:cubicBezTo>
                      <a:pt x="224803" y="0"/>
                      <a:pt x="289641" y="64838"/>
                      <a:pt x="289641" y="144820"/>
                    </a:cubicBezTo>
                    <a:close/>
                  </a:path>
                </a:pathLst>
              </a:custGeom>
              <a:solidFill>
                <a:srgbClr val="000000"/>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23" name="Freeform: Shape 22">
                <a:extLst>
                  <a:ext uri="{FF2B5EF4-FFF2-40B4-BE49-F238E27FC236}">
                    <a16:creationId xmlns:a16="http://schemas.microsoft.com/office/drawing/2014/main" id="{F2B3BA0C-7BE0-54F5-1F58-3BE88C3E305B}"/>
                  </a:ext>
                </a:extLst>
              </p:cNvPr>
              <p:cNvSpPr/>
              <p:nvPr/>
            </p:nvSpPr>
            <p:spPr>
              <a:xfrm>
                <a:off x="8275109" y="2806118"/>
                <a:ext cx="289640" cy="289640"/>
              </a:xfrm>
              <a:custGeom>
                <a:avLst/>
                <a:gdLst>
                  <a:gd name="connsiteX0" fmla="*/ 289640 w 289640"/>
                  <a:gd name="connsiteY0" fmla="*/ 144820 h 289640"/>
                  <a:gd name="connsiteX1" fmla="*/ 144820 w 289640"/>
                  <a:gd name="connsiteY1" fmla="*/ 289640 h 289640"/>
                  <a:gd name="connsiteX2" fmla="*/ 0 w 289640"/>
                  <a:gd name="connsiteY2" fmla="*/ 144820 h 289640"/>
                  <a:gd name="connsiteX3" fmla="*/ 144820 w 289640"/>
                  <a:gd name="connsiteY3" fmla="*/ 0 h 289640"/>
                  <a:gd name="connsiteX4" fmla="*/ 289640 w 289640"/>
                  <a:gd name="connsiteY4" fmla="*/ 144820 h 289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9640" h="289640">
                    <a:moveTo>
                      <a:pt x="289640" y="144820"/>
                    </a:moveTo>
                    <a:cubicBezTo>
                      <a:pt x="289640" y="224802"/>
                      <a:pt x="224802" y="289640"/>
                      <a:pt x="144820" y="289640"/>
                    </a:cubicBezTo>
                    <a:cubicBezTo>
                      <a:pt x="64838" y="289640"/>
                      <a:pt x="0" y="224802"/>
                      <a:pt x="0" y="144820"/>
                    </a:cubicBezTo>
                    <a:cubicBezTo>
                      <a:pt x="0" y="64838"/>
                      <a:pt x="64839" y="0"/>
                      <a:pt x="144820" y="0"/>
                    </a:cubicBezTo>
                    <a:cubicBezTo>
                      <a:pt x="224802" y="0"/>
                      <a:pt x="289640" y="64838"/>
                      <a:pt x="289640" y="144820"/>
                    </a:cubicBezTo>
                    <a:close/>
                  </a:path>
                </a:pathLst>
              </a:custGeom>
              <a:solidFill>
                <a:srgbClr val="000000"/>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24" name="Freeform: Shape 23">
                <a:extLst>
                  <a:ext uri="{FF2B5EF4-FFF2-40B4-BE49-F238E27FC236}">
                    <a16:creationId xmlns:a16="http://schemas.microsoft.com/office/drawing/2014/main" id="{54A27F73-202C-D5BD-4724-8ED301D0C15E}"/>
                  </a:ext>
                </a:extLst>
              </p:cNvPr>
              <p:cNvSpPr/>
              <p:nvPr/>
            </p:nvSpPr>
            <p:spPr>
              <a:xfrm>
                <a:off x="7827905" y="3289481"/>
                <a:ext cx="579615" cy="214707"/>
              </a:xfrm>
              <a:custGeom>
                <a:avLst/>
                <a:gdLst>
                  <a:gd name="connsiteX0" fmla="*/ 289538 w 579615"/>
                  <a:gd name="connsiteY0" fmla="*/ 214319 h 214707"/>
                  <a:gd name="connsiteX1" fmla="*/ 5699 w 579615"/>
                  <a:gd name="connsiteY1" fmla="*/ 62212 h 214707"/>
                  <a:gd name="connsiteX2" fmla="*/ 20032 w 579615"/>
                  <a:gd name="connsiteY2" fmla="*/ 6115 h 214707"/>
                  <a:gd name="connsiteX3" fmla="*/ 75016 w 579615"/>
                  <a:gd name="connsiteY3" fmla="*/ 18685 h 214707"/>
                  <a:gd name="connsiteX4" fmla="*/ 289538 w 579615"/>
                  <a:gd name="connsiteY4" fmla="*/ 132489 h 214707"/>
                  <a:gd name="connsiteX5" fmla="*/ 504395 w 579615"/>
                  <a:gd name="connsiteY5" fmla="*/ 18157 h 214707"/>
                  <a:gd name="connsiteX6" fmla="*/ 561010 w 579615"/>
                  <a:gd name="connsiteY6" fmla="*/ 6269 h 214707"/>
                  <a:gd name="connsiteX7" fmla="*/ 572899 w 579615"/>
                  <a:gd name="connsiteY7" fmla="*/ 62883 h 214707"/>
                  <a:gd name="connsiteX8" fmla="*/ 289538 w 579615"/>
                  <a:gd name="connsiteY8" fmla="*/ 214319 h 214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9615" h="214707">
                    <a:moveTo>
                      <a:pt x="289538" y="214319"/>
                    </a:moveTo>
                    <a:cubicBezTo>
                      <a:pt x="102916" y="214319"/>
                      <a:pt x="9581" y="68444"/>
                      <a:pt x="5699" y="62212"/>
                    </a:cubicBezTo>
                    <a:cubicBezTo>
                      <a:pt x="-5855" y="42764"/>
                      <a:pt x="569" y="17649"/>
                      <a:pt x="20032" y="6115"/>
                    </a:cubicBezTo>
                    <a:cubicBezTo>
                      <a:pt x="38775" y="-5001"/>
                      <a:pt x="62936" y="521"/>
                      <a:pt x="75016" y="18685"/>
                    </a:cubicBezTo>
                    <a:cubicBezTo>
                      <a:pt x="78084" y="23478"/>
                      <a:pt x="149368" y="132489"/>
                      <a:pt x="289538" y="132489"/>
                    </a:cubicBezTo>
                    <a:cubicBezTo>
                      <a:pt x="428175" y="132489"/>
                      <a:pt x="503629" y="19308"/>
                      <a:pt x="504395" y="18157"/>
                    </a:cubicBezTo>
                    <a:cubicBezTo>
                      <a:pt x="516764" y="-759"/>
                      <a:pt x="542075" y="-6080"/>
                      <a:pt x="561010" y="6269"/>
                    </a:cubicBezTo>
                    <a:cubicBezTo>
                      <a:pt x="579945" y="18618"/>
                      <a:pt x="585266" y="43967"/>
                      <a:pt x="572899" y="62883"/>
                    </a:cubicBezTo>
                    <a:cubicBezTo>
                      <a:pt x="568872" y="69067"/>
                      <a:pt x="471989" y="214319"/>
                      <a:pt x="289538" y="214319"/>
                    </a:cubicBezTo>
                    <a:close/>
                  </a:path>
                </a:pathLst>
              </a:custGeom>
              <a:solidFill>
                <a:srgbClr val="000000"/>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25" name="Freeform: Shape 24">
                <a:extLst>
                  <a:ext uri="{FF2B5EF4-FFF2-40B4-BE49-F238E27FC236}">
                    <a16:creationId xmlns:a16="http://schemas.microsoft.com/office/drawing/2014/main" id="{CD0B3BAA-99C2-FF0E-A020-6C26B9742093}"/>
                  </a:ext>
                </a:extLst>
              </p:cNvPr>
              <p:cNvSpPr/>
              <p:nvPr/>
            </p:nvSpPr>
            <p:spPr>
              <a:xfrm>
                <a:off x="9230319" y="2120464"/>
                <a:ext cx="1816747" cy="1816747"/>
              </a:xfrm>
              <a:custGeom>
                <a:avLst/>
                <a:gdLst>
                  <a:gd name="connsiteX0" fmla="*/ 1816748 w 1816747"/>
                  <a:gd name="connsiteY0" fmla="*/ 908374 h 1816747"/>
                  <a:gd name="connsiteX1" fmla="*/ 908374 w 1816747"/>
                  <a:gd name="connsiteY1" fmla="*/ 1816748 h 1816747"/>
                  <a:gd name="connsiteX2" fmla="*/ 0 w 1816747"/>
                  <a:gd name="connsiteY2" fmla="*/ 908374 h 1816747"/>
                  <a:gd name="connsiteX3" fmla="*/ 908374 w 1816747"/>
                  <a:gd name="connsiteY3" fmla="*/ 0 h 1816747"/>
                  <a:gd name="connsiteX4" fmla="*/ 1816748 w 1816747"/>
                  <a:gd name="connsiteY4" fmla="*/ 908374 h 18167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6747" h="1816747">
                    <a:moveTo>
                      <a:pt x="1816748" y="908374"/>
                    </a:moveTo>
                    <a:cubicBezTo>
                      <a:pt x="1816748" y="1410055"/>
                      <a:pt x="1410055" y="1816748"/>
                      <a:pt x="908374" y="1816748"/>
                    </a:cubicBezTo>
                    <a:cubicBezTo>
                      <a:pt x="406693" y="1816748"/>
                      <a:pt x="0" y="1410055"/>
                      <a:pt x="0" y="908374"/>
                    </a:cubicBezTo>
                    <a:cubicBezTo>
                      <a:pt x="0" y="406693"/>
                      <a:pt x="406693" y="0"/>
                      <a:pt x="908374" y="0"/>
                    </a:cubicBezTo>
                    <a:cubicBezTo>
                      <a:pt x="1410055" y="0"/>
                      <a:pt x="1816748" y="406693"/>
                      <a:pt x="1816748" y="908374"/>
                    </a:cubicBezTo>
                    <a:close/>
                  </a:path>
                </a:pathLst>
              </a:custGeom>
              <a:solidFill>
                <a:srgbClr val="6EBF43"/>
              </a:solidFill>
              <a:ln w="4790" cap="flat">
                <a:noFill/>
                <a:prstDash val="solid"/>
                <a:miter/>
              </a:ln>
            </p:spPr>
            <p:txBody>
              <a:bodyPr rtlCol="0" anchor="ctr"/>
              <a:lstStyle/>
              <a:p>
                <a:pPr defTabSz="514350" fontAlgn="auto">
                  <a:spcBef>
                    <a:spcPts val="0"/>
                  </a:spcBef>
                  <a:spcAft>
                    <a:spcPts val="0"/>
                  </a:spcAft>
                </a:pPr>
                <a:endParaRPr lang="en-US" sz="1013" dirty="0">
                  <a:solidFill>
                    <a:srgbClr val="000000"/>
                  </a:solidFill>
                  <a:latin typeface="Calibri" panose="020F0502020204030204"/>
                </a:endParaRPr>
              </a:p>
            </p:txBody>
          </p:sp>
          <p:sp>
            <p:nvSpPr>
              <p:cNvPr id="26" name="Freeform: Shape 25">
                <a:extLst>
                  <a:ext uri="{FF2B5EF4-FFF2-40B4-BE49-F238E27FC236}">
                    <a16:creationId xmlns:a16="http://schemas.microsoft.com/office/drawing/2014/main" id="{D9A45A44-7B38-A6F4-321B-4215A773F07B}"/>
                  </a:ext>
                </a:extLst>
              </p:cNvPr>
              <p:cNvSpPr/>
              <p:nvPr/>
            </p:nvSpPr>
            <p:spPr>
              <a:xfrm>
                <a:off x="9603170" y="2885497"/>
                <a:ext cx="377321" cy="130998"/>
              </a:xfrm>
              <a:custGeom>
                <a:avLst/>
                <a:gdLst>
                  <a:gd name="connsiteX0" fmla="*/ 370522 w 377321"/>
                  <a:gd name="connsiteY0" fmla="*/ 127084 h 130998"/>
                  <a:gd name="connsiteX1" fmla="*/ 351730 w 377321"/>
                  <a:gd name="connsiteY1" fmla="*/ 128474 h 130998"/>
                  <a:gd name="connsiteX2" fmla="*/ 20096 w 377321"/>
                  <a:gd name="connsiteY2" fmla="*/ 96308 h 130998"/>
                  <a:gd name="connsiteX3" fmla="*/ 16836 w 377321"/>
                  <a:gd name="connsiteY3" fmla="*/ 96643 h 130998"/>
                  <a:gd name="connsiteX4" fmla="*/ 1448 w 377321"/>
                  <a:gd name="connsiteY4" fmla="*/ 87056 h 130998"/>
                  <a:gd name="connsiteX5" fmla="*/ 10317 w 377321"/>
                  <a:gd name="connsiteY5" fmla="*/ 63854 h 130998"/>
                  <a:gd name="connsiteX6" fmla="*/ 372727 w 377321"/>
                  <a:gd name="connsiteY6" fmla="*/ 101533 h 130998"/>
                  <a:gd name="connsiteX7" fmla="*/ 371576 w 377321"/>
                  <a:gd name="connsiteY7" fmla="*/ 126183 h 130998"/>
                  <a:gd name="connsiteX8" fmla="*/ 370522 w 377321"/>
                  <a:gd name="connsiteY8" fmla="*/ 127084 h 13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321" h="130998">
                    <a:moveTo>
                      <a:pt x="370522" y="127084"/>
                    </a:moveTo>
                    <a:cubicBezTo>
                      <a:pt x="365105" y="131216"/>
                      <a:pt x="357723" y="131763"/>
                      <a:pt x="351730" y="128474"/>
                    </a:cubicBezTo>
                    <a:cubicBezTo>
                      <a:pt x="208492" y="49616"/>
                      <a:pt x="53701" y="89836"/>
                      <a:pt x="20096" y="96308"/>
                    </a:cubicBezTo>
                    <a:cubicBezTo>
                      <a:pt x="19042" y="96538"/>
                      <a:pt x="17939" y="96648"/>
                      <a:pt x="16836" y="96643"/>
                    </a:cubicBezTo>
                    <a:cubicBezTo>
                      <a:pt x="10269" y="96662"/>
                      <a:pt x="4325" y="92938"/>
                      <a:pt x="1448" y="87056"/>
                    </a:cubicBezTo>
                    <a:cubicBezTo>
                      <a:pt x="-2818" y="78235"/>
                      <a:pt x="2647" y="70038"/>
                      <a:pt x="10317" y="63854"/>
                    </a:cubicBezTo>
                    <a:cubicBezTo>
                      <a:pt x="34909" y="43960"/>
                      <a:pt x="195357" y="-90410"/>
                      <a:pt x="372727" y="101533"/>
                    </a:cubicBezTo>
                    <a:cubicBezTo>
                      <a:pt x="379199" y="108652"/>
                      <a:pt x="378719" y="119692"/>
                      <a:pt x="371576" y="126183"/>
                    </a:cubicBezTo>
                    <a:cubicBezTo>
                      <a:pt x="371241" y="126499"/>
                      <a:pt x="370906" y="126796"/>
                      <a:pt x="370522" y="127084"/>
                    </a:cubicBezTo>
                    <a:close/>
                  </a:path>
                </a:pathLst>
              </a:custGeom>
              <a:solidFill>
                <a:srgbClr val="000000"/>
              </a:solidFill>
              <a:ln w="4790" cap="flat">
                <a:noFill/>
                <a:prstDash val="solid"/>
                <a:miter/>
              </a:ln>
            </p:spPr>
            <p:txBody>
              <a:bodyPr rtlCol="0" anchor="ctr"/>
              <a:lstStyle/>
              <a:p>
                <a:pPr defTabSz="514350" fontAlgn="auto">
                  <a:spcBef>
                    <a:spcPts val="0"/>
                  </a:spcBef>
                  <a:spcAft>
                    <a:spcPts val="0"/>
                  </a:spcAft>
                </a:pPr>
                <a:endParaRPr lang="en-US" sz="1013" dirty="0">
                  <a:solidFill>
                    <a:srgbClr val="000000"/>
                  </a:solidFill>
                  <a:latin typeface="Calibri" panose="020F0502020204030204"/>
                </a:endParaRPr>
              </a:p>
            </p:txBody>
          </p:sp>
          <p:sp>
            <p:nvSpPr>
              <p:cNvPr id="27" name="Freeform: Shape 26">
                <a:extLst>
                  <a:ext uri="{FF2B5EF4-FFF2-40B4-BE49-F238E27FC236}">
                    <a16:creationId xmlns:a16="http://schemas.microsoft.com/office/drawing/2014/main" id="{C71F55F7-0D1B-75E7-0E2E-DCF1BA68D94F}"/>
                  </a:ext>
                </a:extLst>
              </p:cNvPr>
              <p:cNvSpPr/>
              <p:nvPr/>
            </p:nvSpPr>
            <p:spPr>
              <a:xfrm>
                <a:off x="10296844" y="2885497"/>
                <a:ext cx="377301" cy="130998"/>
              </a:xfrm>
              <a:custGeom>
                <a:avLst/>
                <a:gdLst>
                  <a:gd name="connsiteX0" fmla="*/ 6708 w 377301"/>
                  <a:gd name="connsiteY0" fmla="*/ 127084 h 130998"/>
                  <a:gd name="connsiteX1" fmla="*/ 25499 w 377301"/>
                  <a:gd name="connsiteY1" fmla="*/ 128474 h 130998"/>
                  <a:gd name="connsiteX2" fmla="*/ 357085 w 377301"/>
                  <a:gd name="connsiteY2" fmla="*/ 96308 h 130998"/>
                  <a:gd name="connsiteX3" fmla="*/ 360393 w 377301"/>
                  <a:gd name="connsiteY3" fmla="*/ 96643 h 130998"/>
                  <a:gd name="connsiteX4" fmla="*/ 375781 w 377301"/>
                  <a:gd name="connsiteY4" fmla="*/ 87056 h 130998"/>
                  <a:gd name="connsiteX5" fmla="*/ 366913 w 377301"/>
                  <a:gd name="connsiteY5" fmla="*/ 63854 h 130998"/>
                  <a:gd name="connsiteX6" fmla="*/ 4502 w 377301"/>
                  <a:gd name="connsiteY6" fmla="*/ 101533 h 130998"/>
                  <a:gd name="connsiteX7" fmla="*/ 5653 w 377301"/>
                  <a:gd name="connsiteY7" fmla="*/ 126183 h 130998"/>
                  <a:gd name="connsiteX8" fmla="*/ 6708 w 377301"/>
                  <a:gd name="connsiteY8" fmla="*/ 127084 h 130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7301" h="130998">
                    <a:moveTo>
                      <a:pt x="6708" y="127084"/>
                    </a:moveTo>
                    <a:cubicBezTo>
                      <a:pt x="12125" y="131216"/>
                      <a:pt x="19507" y="131763"/>
                      <a:pt x="25499" y="128474"/>
                    </a:cubicBezTo>
                    <a:cubicBezTo>
                      <a:pt x="168737" y="49616"/>
                      <a:pt x="323529" y="89836"/>
                      <a:pt x="357085" y="96308"/>
                    </a:cubicBezTo>
                    <a:cubicBezTo>
                      <a:pt x="358188" y="96533"/>
                      <a:pt x="359290" y="96648"/>
                      <a:pt x="360393" y="96643"/>
                    </a:cubicBezTo>
                    <a:cubicBezTo>
                      <a:pt x="366913" y="96662"/>
                      <a:pt x="372905" y="92938"/>
                      <a:pt x="375781" y="87056"/>
                    </a:cubicBezTo>
                    <a:cubicBezTo>
                      <a:pt x="380000" y="78235"/>
                      <a:pt x="374582" y="70038"/>
                      <a:pt x="366913" y="63854"/>
                    </a:cubicBezTo>
                    <a:cubicBezTo>
                      <a:pt x="342273" y="43960"/>
                      <a:pt x="181872" y="-90410"/>
                      <a:pt x="4502" y="101533"/>
                    </a:cubicBezTo>
                    <a:cubicBezTo>
                      <a:pt x="-1969" y="108652"/>
                      <a:pt x="-1490" y="119692"/>
                      <a:pt x="5653" y="126183"/>
                    </a:cubicBezTo>
                    <a:cubicBezTo>
                      <a:pt x="5989" y="126499"/>
                      <a:pt x="6324" y="126796"/>
                      <a:pt x="6708" y="127084"/>
                    </a:cubicBezTo>
                    <a:close/>
                  </a:path>
                </a:pathLst>
              </a:custGeom>
              <a:solidFill>
                <a:srgbClr val="000000"/>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28" name="Freeform: Shape 27">
                <a:extLst>
                  <a:ext uri="{FF2B5EF4-FFF2-40B4-BE49-F238E27FC236}">
                    <a16:creationId xmlns:a16="http://schemas.microsoft.com/office/drawing/2014/main" id="{F08A215A-6E74-00F7-00DB-6A22C94D98B9}"/>
                  </a:ext>
                </a:extLst>
              </p:cNvPr>
              <p:cNvSpPr/>
              <p:nvPr/>
            </p:nvSpPr>
            <p:spPr>
              <a:xfrm>
                <a:off x="9816933" y="3330414"/>
                <a:ext cx="643421" cy="233217"/>
              </a:xfrm>
              <a:custGeom>
                <a:avLst/>
                <a:gdLst>
                  <a:gd name="connsiteX0" fmla="*/ -46 w 643421"/>
                  <a:gd name="connsiteY0" fmla="*/ -389 h 233217"/>
                  <a:gd name="connsiteX1" fmla="*/ 321665 w 643421"/>
                  <a:gd name="connsiteY1" fmla="*/ 232828 h 233217"/>
                  <a:gd name="connsiteX2" fmla="*/ 643375 w 643421"/>
                  <a:gd name="connsiteY2" fmla="*/ -389 h 233217"/>
                </a:gdLst>
                <a:ahLst/>
                <a:cxnLst>
                  <a:cxn ang="0">
                    <a:pos x="connsiteX0" y="connsiteY0"/>
                  </a:cxn>
                  <a:cxn ang="0">
                    <a:pos x="connsiteX1" y="connsiteY1"/>
                  </a:cxn>
                  <a:cxn ang="0">
                    <a:pos x="connsiteX2" y="connsiteY2"/>
                  </a:cxn>
                </a:cxnLst>
                <a:rect l="l" t="t" r="r" b="b"/>
                <a:pathLst>
                  <a:path w="643421" h="233217">
                    <a:moveTo>
                      <a:pt x="-46" y="-389"/>
                    </a:moveTo>
                    <a:cubicBezTo>
                      <a:pt x="-46" y="-389"/>
                      <a:pt x="52206" y="232828"/>
                      <a:pt x="321665" y="232828"/>
                    </a:cubicBezTo>
                    <a:cubicBezTo>
                      <a:pt x="588822" y="232828"/>
                      <a:pt x="643375" y="-389"/>
                      <a:pt x="643375" y="-389"/>
                    </a:cubicBezTo>
                    <a:close/>
                  </a:path>
                </a:pathLst>
              </a:custGeom>
              <a:solidFill>
                <a:srgbClr val="000000"/>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grpSp>
            <p:nvGrpSpPr>
              <p:cNvPr id="36" name="Group 35">
                <a:extLst>
                  <a:ext uri="{FF2B5EF4-FFF2-40B4-BE49-F238E27FC236}">
                    <a16:creationId xmlns:a16="http://schemas.microsoft.com/office/drawing/2014/main" id="{68EE5730-037F-AC7E-465F-1BBABB0A3996}"/>
                  </a:ext>
                </a:extLst>
              </p:cNvPr>
              <p:cNvGrpSpPr/>
              <p:nvPr/>
            </p:nvGrpSpPr>
            <p:grpSpPr>
              <a:xfrm>
                <a:off x="1043353" y="4261152"/>
                <a:ext cx="10105914" cy="651954"/>
                <a:chOff x="1043353" y="4765241"/>
                <a:chExt cx="10105914" cy="651954"/>
              </a:xfrm>
            </p:grpSpPr>
            <p:sp>
              <p:nvSpPr>
                <p:cNvPr id="29" name="Freeform: Shape 28">
                  <a:extLst>
                    <a:ext uri="{FF2B5EF4-FFF2-40B4-BE49-F238E27FC236}">
                      <a16:creationId xmlns:a16="http://schemas.microsoft.com/office/drawing/2014/main" id="{97658D6C-CDF8-F588-F6AB-58D90373187E}"/>
                    </a:ext>
                  </a:extLst>
                </p:cNvPr>
                <p:cNvSpPr/>
                <p:nvPr/>
              </p:nvSpPr>
              <p:spPr>
                <a:xfrm>
                  <a:off x="5085710" y="4979859"/>
                  <a:ext cx="2021154" cy="222671"/>
                </a:xfrm>
                <a:custGeom>
                  <a:avLst/>
                  <a:gdLst>
                    <a:gd name="connsiteX0" fmla="*/ 0 w 2021154"/>
                    <a:gd name="connsiteY0" fmla="*/ 0 h 222671"/>
                    <a:gd name="connsiteX1" fmla="*/ 2021154 w 2021154"/>
                    <a:gd name="connsiteY1" fmla="*/ 0 h 222671"/>
                    <a:gd name="connsiteX2" fmla="*/ 2021154 w 2021154"/>
                    <a:gd name="connsiteY2" fmla="*/ 222671 h 222671"/>
                    <a:gd name="connsiteX3" fmla="*/ 0 w 2021154"/>
                    <a:gd name="connsiteY3" fmla="*/ 222671 h 222671"/>
                  </a:gdLst>
                  <a:ahLst/>
                  <a:cxnLst>
                    <a:cxn ang="0">
                      <a:pos x="connsiteX0" y="connsiteY0"/>
                    </a:cxn>
                    <a:cxn ang="0">
                      <a:pos x="connsiteX1" y="connsiteY1"/>
                    </a:cxn>
                    <a:cxn ang="0">
                      <a:pos x="connsiteX2" y="connsiteY2"/>
                    </a:cxn>
                    <a:cxn ang="0">
                      <a:pos x="connsiteX3" y="connsiteY3"/>
                    </a:cxn>
                  </a:cxnLst>
                  <a:rect l="l" t="t" r="r" b="b"/>
                  <a:pathLst>
                    <a:path w="2021154" h="222671">
                      <a:moveTo>
                        <a:pt x="0" y="0"/>
                      </a:moveTo>
                      <a:lnTo>
                        <a:pt x="2021154" y="0"/>
                      </a:lnTo>
                      <a:lnTo>
                        <a:pt x="2021154" y="222671"/>
                      </a:lnTo>
                      <a:lnTo>
                        <a:pt x="0" y="222671"/>
                      </a:lnTo>
                      <a:close/>
                    </a:path>
                  </a:pathLst>
                </a:custGeom>
                <a:solidFill>
                  <a:srgbClr val="EF8035"/>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30" name="Freeform: Shape 29">
                  <a:extLst>
                    <a:ext uri="{FF2B5EF4-FFF2-40B4-BE49-F238E27FC236}">
                      <a16:creationId xmlns:a16="http://schemas.microsoft.com/office/drawing/2014/main" id="{CA365F85-9BAF-1B39-2421-9562BF24B528}"/>
                    </a:ext>
                  </a:extLst>
                </p:cNvPr>
                <p:cNvSpPr/>
                <p:nvPr/>
              </p:nvSpPr>
              <p:spPr>
                <a:xfrm>
                  <a:off x="7106912" y="4979859"/>
                  <a:ext cx="2021154" cy="222671"/>
                </a:xfrm>
                <a:custGeom>
                  <a:avLst/>
                  <a:gdLst>
                    <a:gd name="connsiteX0" fmla="*/ 0 w 2021154"/>
                    <a:gd name="connsiteY0" fmla="*/ 0 h 222671"/>
                    <a:gd name="connsiteX1" fmla="*/ 2021154 w 2021154"/>
                    <a:gd name="connsiteY1" fmla="*/ 0 h 222671"/>
                    <a:gd name="connsiteX2" fmla="*/ 2021154 w 2021154"/>
                    <a:gd name="connsiteY2" fmla="*/ 222671 h 222671"/>
                    <a:gd name="connsiteX3" fmla="*/ 0 w 2021154"/>
                    <a:gd name="connsiteY3" fmla="*/ 222671 h 222671"/>
                  </a:gdLst>
                  <a:ahLst/>
                  <a:cxnLst>
                    <a:cxn ang="0">
                      <a:pos x="connsiteX0" y="connsiteY0"/>
                    </a:cxn>
                    <a:cxn ang="0">
                      <a:pos x="connsiteX1" y="connsiteY1"/>
                    </a:cxn>
                    <a:cxn ang="0">
                      <a:pos x="connsiteX2" y="connsiteY2"/>
                    </a:cxn>
                    <a:cxn ang="0">
                      <a:pos x="connsiteX3" y="connsiteY3"/>
                    </a:cxn>
                  </a:cxnLst>
                  <a:rect l="l" t="t" r="r" b="b"/>
                  <a:pathLst>
                    <a:path w="2021154" h="222671">
                      <a:moveTo>
                        <a:pt x="0" y="0"/>
                      </a:moveTo>
                      <a:lnTo>
                        <a:pt x="2021154" y="0"/>
                      </a:lnTo>
                      <a:lnTo>
                        <a:pt x="2021154" y="222671"/>
                      </a:lnTo>
                      <a:lnTo>
                        <a:pt x="0" y="222671"/>
                      </a:lnTo>
                      <a:close/>
                    </a:path>
                  </a:pathLst>
                </a:custGeom>
                <a:solidFill>
                  <a:srgbClr val="EFB025"/>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31" name="Freeform: Shape 30">
                  <a:extLst>
                    <a:ext uri="{FF2B5EF4-FFF2-40B4-BE49-F238E27FC236}">
                      <a16:creationId xmlns:a16="http://schemas.microsoft.com/office/drawing/2014/main" id="{5C72353D-1198-0492-6446-14DA2FCD954A}"/>
                    </a:ext>
                  </a:extLst>
                </p:cNvPr>
                <p:cNvSpPr/>
                <p:nvPr/>
              </p:nvSpPr>
              <p:spPr>
                <a:xfrm>
                  <a:off x="9128114" y="4979858"/>
                  <a:ext cx="2021153" cy="222815"/>
                </a:xfrm>
                <a:custGeom>
                  <a:avLst/>
                  <a:gdLst>
                    <a:gd name="connsiteX0" fmla="*/ 0 w 2021153"/>
                    <a:gd name="connsiteY0" fmla="*/ 0 h 222815"/>
                    <a:gd name="connsiteX1" fmla="*/ 1940906 w 2021153"/>
                    <a:gd name="connsiteY1" fmla="*/ 0 h 222815"/>
                    <a:gd name="connsiteX2" fmla="*/ 2021154 w 2021153"/>
                    <a:gd name="connsiteY2" fmla="*/ 80248 h 222815"/>
                    <a:gd name="connsiteX3" fmla="*/ 2021154 w 2021153"/>
                    <a:gd name="connsiteY3" fmla="*/ 142567 h 222815"/>
                    <a:gd name="connsiteX4" fmla="*/ 1940906 w 2021153"/>
                    <a:gd name="connsiteY4" fmla="*/ 222815 h 222815"/>
                    <a:gd name="connsiteX5" fmla="*/ 0 w 2021153"/>
                    <a:gd name="connsiteY5" fmla="*/ 222815 h 222815"/>
                    <a:gd name="connsiteX6" fmla="*/ 0 w 2021153"/>
                    <a:gd name="connsiteY6" fmla="*/ 222815 h 222815"/>
                    <a:gd name="connsiteX7" fmla="*/ 0 w 2021153"/>
                    <a:gd name="connsiteY7" fmla="*/ 0 h 222815"/>
                    <a:gd name="connsiteX8" fmla="*/ 0 w 2021153"/>
                    <a:gd name="connsiteY8" fmla="*/ 0 h 222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1153" h="222815">
                      <a:moveTo>
                        <a:pt x="0" y="0"/>
                      </a:moveTo>
                      <a:lnTo>
                        <a:pt x="1940906" y="0"/>
                      </a:lnTo>
                      <a:cubicBezTo>
                        <a:pt x="1985248" y="0"/>
                        <a:pt x="2021154" y="35929"/>
                        <a:pt x="2021154" y="80248"/>
                      </a:cubicBezTo>
                      <a:lnTo>
                        <a:pt x="2021154" y="142567"/>
                      </a:lnTo>
                      <a:cubicBezTo>
                        <a:pt x="2021154" y="186886"/>
                        <a:pt x="1985248" y="222815"/>
                        <a:pt x="1940906" y="222815"/>
                      </a:cubicBezTo>
                      <a:lnTo>
                        <a:pt x="0" y="222815"/>
                      </a:lnTo>
                      <a:lnTo>
                        <a:pt x="0" y="222815"/>
                      </a:lnTo>
                      <a:lnTo>
                        <a:pt x="0" y="0"/>
                      </a:lnTo>
                      <a:lnTo>
                        <a:pt x="0" y="0"/>
                      </a:lnTo>
                      <a:close/>
                    </a:path>
                  </a:pathLst>
                </a:custGeom>
                <a:solidFill>
                  <a:srgbClr val="6EBF43"/>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32" name="Freeform: Shape 31">
                  <a:extLst>
                    <a:ext uri="{FF2B5EF4-FFF2-40B4-BE49-F238E27FC236}">
                      <a16:creationId xmlns:a16="http://schemas.microsoft.com/office/drawing/2014/main" id="{997F76F6-5AA0-917C-C61F-A135D18617AE}"/>
                    </a:ext>
                  </a:extLst>
                </p:cNvPr>
                <p:cNvSpPr/>
                <p:nvPr/>
              </p:nvSpPr>
              <p:spPr>
                <a:xfrm>
                  <a:off x="3064556" y="4979859"/>
                  <a:ext cx="2021154" cy="222671"/>
                </a:xfrm>
                <a:custGeom>
                  <a:avLst/>
                  <a:gdLst>
                    <a:gd name="connsiteX0" fmla="*/ 0 w 2021154"/>
                    <a:gd name="connsiteY0" fmla="*/ 0 h 222671"/>
                    <a:gd name="connsiteX1" fmla="*/ 2021154 w 2021154"/>
                    <a:gd name="connsiteY1" fmla="*/ 0 h 222671"/>
                    <a:gd name="connsiteX2" fmla="*/ 2021154 w 2021154"/>
                    <a:gd name="connsiteY2" fmla="*/ 222671 h 222671"/>
                    <a:gd name="connsiteX3" fmla="*/ 0 w 2021154"/>
                    <a:gd name="connsiteY3" fmla="*/ 222671 h 222671"/>
                  </a:gdLst>
                  <a:ahLst/>
                  <a:cxnLst>
                    <a:cxn ang="0">
                      <a:pos x="connsiteX0" y="connsiteY0"/>
                    </a:cxn>
                    <a:cxn ang="0">
                      <a:pos x="connsiteX1" y="connsiteY1"/>
                    </a:cxn>
                    <a:cxn ang="0">
                      <a:pos x="connsiteX2" y="connsiteY2"/>
                    </a:cxn>
                    <a:cxn ang="0">
                      <a:pos x="connsiteX3" y="connsiteY3"/>
                    </a:cxn>
                  </a:cxnLst>
                  <a:rect l="l" t="t" r="r" b="b"/>
                  <a:pathLst>
                    <a:path w="2021154" h="222671">
                      <a:moveTo>
                        <a:pt x="0" y="0"/>
                      </a:moveTo>
                      <a:lnTo>
                        <a:pt x="2021154" y="0"/>
                      </a:lnTo>
                      <a:lnTo>
                        <a:pt x="2021154" y="222671"/>
                      </a:lnTo>
                      <a:lnTo>
                        <a:pt x="0" y="222671"/>
                      </a:lnTo>
                      <a:close/>
                    </a:path>
                  </a:pathLst>
                </a:custGeom>
                <a:solidFill>
                  <a:srgbClr val="EF4B3F"/>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33" name="Freeform: Shape 32">
                  <a:extLst>
                    <a:ext uri="{FF2B5EF4-FFF2-40B4-BE49-F238E27FC236}">
                      <a16:creationId xmlns:a16="http://schemas.microsoft.com/office/drawing/2014/main" id="{4D9E794D-9D1C-3AB4-AF19-4D28FB706B86}"/>
                    </a:ext>
                  </a:extLst>
                </p:cNvPr>
                <p:cNvSpPr/>
                <p:nvPr/>
              </p:nvSpPr>
              <p:spPr>
                <a:xfrm>
                  <a:off x="1043353" y="4979763"/>
                  <a:ext cx="2021154" cy="222766"/>
                </a:xfrm>
                <a:custGeom>
                  <a:avLst/>
                  <a:gdLst>
                    <a:gd name="connsiteX0" fmla="*/ 80248 w 2021154"/>
                    <a:gd name="connsiteY0" fmla="*/ 96 h 222766"/>
                    <a:gd name="connsiteX1" fmla="*/ 2021154 w 2021154"/>
                    <a:gd name="connsiteY1" fmla="*/ 96 h 222766"/>
                    <a:gd name="connsiteX2" fmla="*/ 2021154 w 2021154"/>
                    <a:gd name="connsiteY2" fmla="*/ 96 h 222766"/>
                    <a:gd name="connsiteX3" fmla="*/ 2021154 w 2021154"/>
                    <a:gd name="connsiteY3" fmla="*/ 222767 h 222766"/>
                    <a:gd name="connsiteX4" fmla="*/ 2021154 w 2021154"/>
                    <a:gd name="connsiteY4" fmla="*/ 222767 h 222766"/>
                    <a:gd name="connsiteX5" fmla="*/ 80248 w 2021154"/>
                    <a:gd name="connsiteY5" fmla="*/ 222767 h 222766"/>
                    <a:gd name="connsiteX6" fmla="*/ 0 w 2021154"/>
                    <a:gd name="connsiteY6" fmla="*/ 142567 h 222766"/>
                    <a:gd name="connsiteX7" fmla="*/ 0 w 2021154"/>
                    <a:gd name="connsiteY7" fmla="*/ 80248 h 222766"/>
                    <a:gd name="connsiteX8" fmla="*/ 80248 w 2021154"/>
                    <a:gd name="connsiteY8" fmla="*/ 0 h 22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21154" h="222766">
                      <a:moveTo>
                        <a:pt x="80248" y="96"/>
                      </a:moveTo>
                      <a:lnTo>
                        <a:pt x="2021154" y="96"/>
                      </a:lnTo>
                      <a:lnTo>
                        <a:pt x="2021154" y="96"/>
                      </a:lnTo>
                      <a:lnTo>
                        <a:pt x="2021154" y="222767"/>
                      </a:lnTo>
                      <a:lnTo>
                        <a:pt x="2021154" y="222767"/>
                      </a:lnTo>
                      <a:lnTo>
                        <a:pt x="80248" y="222767"/>
                      </a:lnTo>
                      <a:cubicBezTo>
                        <a:pt x="35947" y="222767"/>
                        <a:pt x="26" y="186866"/>
                        <a:pt x="0" y="142567"/>
                      </a:cubicBezTo>
                      <a:lnTo>
                        <a:pt x="0" y="80248"/>
                      </a:lnTo>
                      <a:cubicBezTo>
                        <a:pt x="0" y="35929"/>
                        <a:pt x="35928" y="0"/>
                        <a:pt x="80248" y="0"/>
                      </a:cubicBezTo>
                      <a:close/>
                    </a:path>
                  </a:pathLst>
                </a:custGeom>
                <a:solidFill>
                  <a:srgbClr val="CC2334"/>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34" name="Freeform: Shape 33">
                  <a:extLst>
                    <a:ext uri="{FF2B5EF4-FFF2-40B4-BE49-F238E27FC236}">
                      <a16:creationId xmlns:a16="http://schemas.microsoft.com/office/drawing/2014/main" id="{3166C7DA-59B9-6DC7-3E26-22756569A5EC}"/>
                    </a:ext>
                  </a:extLst>
                </p:cNvPr>
                <p:cNvSpPr/>
                <p:nvPr/>
              </p:nvSpPr>
              <p:spPr>
                <a:xfrm>
                  <a:off x="5770310" y="4765241"/>
                  <a:ext cx="651954" cy="651954"/>
                </a:xfrm>
                <a:custGeom>
                  <a:avLst/>
                  <a:gdLst>
                    <a:gd name="connsiteX0" fmla="*/ 651955 w 651954"/>
                    <a:gd name="connsiteY0" fmla="*/ 325977 h 651954"/>
                    <a:gd name="connsiteX1" fmla="*/ 325977 w 651954"/>
                    <a:gd name="connsiteY1" fmla="*/ 651954 h 651954"/>
                    <a:gd name="connsiteX2" fmla="*/ 0 w 651954"/>
                    <a:gd name="connsiteY2" fmla="*/ 325977 h 651954"/>
                    <a:gd name="connsiteX3" fmla="*/ 325977 w 651954"/>
                    <a:gd name="connsiteY3" fmla="*/ 0 h 651954"/>
                    <a:gd name="connsiteX4" fmla="*/ 651955 w 651954"/>
                    <a:gd name="connsiteY4" fmla="*/ 325977 h 6519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954" h="651954">
                      <a:moveTo>
                        <a:pt x="651955" y="325977"/>
                      </a:moveTo>
                      <a:cubicBezTo>
                        <a:pt x="651955" y="506009"/>
                        <a:pt x="506010" y="651954"/>
                        <a:pt x="325977" y="651954"/>
                      </a:cubicBezTo>
                      <a:cubicBezTo>
                        <a:pt x="145945" y="651954"/>
                        <a:pt x="0" y="506009"/>
                        <a:pt x="0" y="325977"/>
                      </a:cubicBezTo>
                      <a:cubicBezTo>
                        <a:pt x="0" y="145945"/>
                        <a:pt x="145945" y="0"/>
                        <a:pt x="325977" y="0"/>
                      </a:cubicBezTo>
                      <a:cubicBezTo>
                        <a:pt x="506010" y="0"/>
                        <a:pt x="651955" y="145945"/>
                        <a:pt x="651955" y="325977"/>
                      </a:cubicBezTo>
                      <a:close/>
                    </a:path>
                  </a:pathLst>
                </a:custGeom>
                <a:solidFill>
                  <a:schemeClr val="bg1">
                    <a:lumMod val="65000"/>
                  </a:schemeClr>
                </a:solidFill>
                <a:ln w="4790" cap="flat">
                  <a:noFill/>
                  <a:prstDash val="solid"/>
                  <a:miter/>
                </a:ln>
              </p:spPr>
              <p:txBody>
                <a:bodyPr rtlCol="0" anchor="ctr"/>
                <a:lstStyle/>
                <a:p>
                  <a:pPr defTabSz="514350" fontAlgn="auto">
                    <a:spcBef>
                      <a:spcPts val="0"/>
                    </a:spcBef>
                    <a:spcAft>
                      <a:spcPts val="0"/>
                    </a:spcAft>
                  </a:pPr>
                  <a:endParaRPr lang="en-US" sz="1013">
                    <a:solidFill>
                      <a:srgbClr val="000000"/>
                    </a:solidFill>
                    <a:latin typeface="Calibri" panose="020F0502020204030204"/>
                  </a:endParaRPr>
                </a:p>
              </p:txBody>
            </p:sp>
            <p:sp>
              <p:nvSpPr>
                <p:cNvPr id="35" name="Freeform: Shape 34">
                  <a:extLst>
                    <a:ext uri="{FF2B5EF4-FFF2-40B4-BE49-F238E27FC236}">
                      <a16:creationId xmlns:a16="http://schemas.microsoft.com/office/drawing/2014/main" id="{C3D811EB-FF59-241F-B0F5-D06EBCFDC350}"/>
                    </a:ext>
                  </a:extLst>
                </p:cNvPr>
                <p:cNvSpPr/>
                <p:nvPr/>
              </p:nvSpPr>
              <p:spPr>
                <a:xfrm>
                  <a:off x="5857892" y="4852823"/>
                  <a:ext cx="476789" cy="476789"/>
                </a:xfrm>
                <a:custGeom>
                  <a:avLst/>
                  <a:gdLst>
                    <a:gd name="connsiteX0" fmla="*/ 476790 w 476789"/>
                    <a:gd name="connsiteY0" fmla="*/ 238395 h 476789"/>
                    <a:gd name="connsiteX1" fmla="*/ 238395 w 476789"/>
                    <a:gd name="connsiteY1" fmla="*/ 476790 h 476789"/>
                    <a:gd name="connsiteX2" fmla="*/ 0 w 476789"/>
                    <a:gd name="connsiteY2" fmla="*/ 238395 h 476789"/>
                    <a:gd name="connsiteX3" fmla="*/ 238395 w 476789"/>
                    <a:gd name="connsiteY3" fmla="*/ 0 h 476789"/>
                    <a:gd name="connsiteX4" fmla="*/ 476790 w 476789"/>
                    <a:gd name="connsiteY4" fmla="*/ 238395 h 4767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789" h="476789">
                      <a:moveTo>
                        <a:pt x="476790" y="238395"/>
                      </a:moveTo>
                      <a:cubicBezTo>
                        <a:pt x="476790" y="370057"/>
                        <a:pt x="370057" y="476790"/>
                        <a:pt x="238395" y="476790"/>
                      </a:cubicBezTo>
                      <a:cubicBezTo>
                        <a:pt x="106733" y="476790"/>
                        <a:pt x="0" y="370057"/>
                        <a:pt x="0" y="238395"/>
                      </a:cubicBezTo>
                      <a:cubicBezTo>
                        <a:pt x="0" y="106733"/>
                        <a:pt x="106733" y="0"/>
                        <a:pt x="238395" y="0"/>
                      </a:cubicBezTo>
                      <a:cubicBezTo>
                        <a:pt x="370057" y="0"/>
                        <a:pt x="476790" y="106733"/>
                        <a:pt x="476790" y="238395"/>
                      </a:cubicBezTo>
                      <a:close/>
                    </a:path>
                  </a:pathLst>
                </a:custGeom>
                <a:solidFill>
                  <a:schemeClr val="bg1">
                    <a:lumMod val="85000"/>
                  </a:schemeClr>
                </a:solidFill>
                <a:ln w="4790" cap="flat">
                  <a:noFill/>
                  <a:prstDash val="solid"/>
                  <a:miter/>
                </a:ln>
              </p:spPr>
              <p:txBody>
                <a:bodyPr rtlCol="0" anchor="ctr"/>
                <a:lstStyle/>
                <a:p>
                  <a:pPr defTabSz="514350" fontAlgn="auto">
                    <a:spcBef>
                      <a:spcPts val="0"/>
                    </a:spcBef>
                    <a:spcAft>
                      <a:spcPts val="0"/>
                    </a:spcAft>
                  </a:pPr>
                  <a:endParaRPr lang="en-US" sz="1013" dirty="0">
                    <a:solidFill>
                      <a:srgbClr val="000000"/>
                    </a:solidFill>
                    <a:latin typeface="Calibri" panose="020F0502020204030204"/>
                  </a:endParaRPr>
                </a:p>
              </p:txBody>
            </p:sp>
          </p:grpSp>
          <p:sp>
            <p:nvSpPr>
              <p:cNvPr id="37" name="TextBox 36">
                <a:extLst>
                  <a:ext uri="{FF2B5EF4-FFF2-40B4-BE49-F238E27FC236}">
                    <a16:creationId xmlns:a16="http://schemas.microsoft.com/office/drawing/2014/main" id="{510FDF75-C43D-BD2E-C9CA-C1D9CCBD6664}"/>
                  </a:ext>
                </a:extLst>
              </p:cNvPr>
              <p:cNvSpPr txBox="1"/>
              <p:nvPr/>
            </p:nvSpPr>
            <p:spPr>
              <a:xfrm>
                <a:off x="1051622" y="5028885"/>
                <a:ext cx="1917036" cy="317909"/>
              </a:xfrm>
              <a:prstGeom prst="rect">
                <a:avLst/>
              </a:prstGeom>
              <a:noFill/>
            </p:spPr>
            <p:txBody>
              <a:bodyPr wrap="square" rtlCol="0">
                <a:spAutoFit/>
              </a:bodyPr>
              <a:lstStyle/>
              <a:p>
                <a:pPr algn="ctr" defTabSz="514350" fontAlgn="auto">
                  <a:spcBef>
                    <a:spcPts val="0"/>
                  </a:spcBef>
                  <a:spcAft>
                    <a:spcPts val="338"/>
                  </a:spcAft>
                </a:pPr>
                <a:r>
                  <a:rPr lang="en-US" sz="788" b="1" dirty="0">
                    <a:solidFill>
                      <a:srgbClr val="000000">
                        <a:lumMod val="75000"/>
                        <a:lumOff val="25000"/>
                      </a:srgbClr>
                    </a:solidFill>
                    <a:latin typeface="Lora" pitchFamily="2" charset="0"/>
                  </a:rPr>
                  <a:t>Very Unsatisfied</a:t>
                </a:r>
              </a:p>
            </p:txBody>
          </p:sp>
          <p:sp>
            <p:nvSpPr>
              <p:cNvPr id="38" name="TextBox 37">
                <a:extLst>
                  <a:ext uri="{FF2B5EF4-FFF2-40B4-BE49-F238E27FC236}">
                    <a16:creationId xmlns:a16="http://schemas.microsoft.com/office/drawing/2014/main" id="{F07F2175-9B89-9945-15CE-1574CE877C47}"/>
                  </a:ext>
                </a:extLst>
              </p:cNvPr>
              <p:cNvSpPr txBox="1"/>
              <p:nvPr/>
            </p:nvSpPr>
            <p:spPr>
              <a:xfrm>
                <a:off x="3112478" y="5028883"/>
                <a:ext cx="1917036" cy="317909"/>
              </a:xfrm>
              <a:prstGeom prst="rect">
                <a:avLst/>
              </a:prstGeom>
              <a:noFill/>
            </p:spPr>
            <p:txBody>
              <a:bodyPr wrap="square" rtlCol="0">
                <a:spAutoFit/>
              </a:bodyPr>
              <a:lstStyle/>
              <a:p>
                <a:pPr algn="ctr" defTabSz="514350" fontAlgn="auto">
                  <a:spcBef>
                    <a:spcPts val="0"/>
                  </a:spcBef>
                  <a:spcAft>
                    <a:spcPts val="338"/>
                  </a:spcAft>
                </a:pPr>
                <a:r>
                  <a:rPr lang="en-US" sz="788" b="1" dirty="0">
                    <a:solidFill>
                      <a:srgbClr val="000000">
                        <a:lumMod val="75000"/>
                        <a:lumOff val="25000"/>
                      </a:srgbClr>
                    </a:solidFill>
                    <a:latin typeface="Lora" pitchFamily="2" charset="0"/>
                  </a:rPr>
                  <a:t>Unsatisfied</a:t>
                </a:r>
              </a:p>
            </p:txBody>
          </p:sp>
          <p:sp>
            <p:nvSpPr>
              <p:cNvPr id="39" name="TextBox 38">
                <a:extLst>
                  <a:ext uri="{FF2B5EF4-FFF2-40B4-BE49-F238E27FC236}">
                    <a16:creationId xmlns:a16="http://schemas.microsoft.com/office/drawing/2014/main" id="{64207657-745B-F82E-B006-E04DAEE9C7EB}"/>
                  </a:ext>
                </a:extLst>
              </p:cNvPr>
              <p:cNvSpPr txBox="1"/>
              <p:nvPr/>
            </p:nvSpPr>
            <p:spPr>
              <a:xfrm>
                <a:off x="5173336" y="5028883"/>
                <a:ext cx="1917036" cy="317909"/>
              </a:xfrm>
              <a:prstGeom prst="rect">
                <a:avLst/>
              </a:prstGeom>
              <a:noFill/>
            </p:spPr>
            <p:txBody>
              <a:bodyPr wrap="square" rtlCol="0">
                <a:spAutoFit/>
              </a:bodyPr>
              <a:lstStyle/>
              <a:p>
                <a:pPr algn="ctr" defTabSz="514350" fontAlgn="auto">
                  <a:spcBef>
                    <a:spcPts val="0"/>
                  </a:spcBef>
                  <a:spcAft>
                    <a:spcPts val="338"/>
                  </a:spcAft>
                </a:pPr>
                <a:r>
                  <a:rPr lang="en-US" sz="788" b="1" dirty="0">
                    <a:solidFill>
                      <a:srgbClr val="000000">
                        <a:lumMod val="75000"/>
                        <a:lumOff val="25000"/>
                      </a:srgbClr>
                    </a:solidFill>
                    <a:latin typeface="Lora" pitchFamily="2" charset="0"/>
                  </a:rPr>
                  <a:t>Neutral</a:t>
                </a:r>
              </a:p>
            </p:txBody>
          </p:sp>
          <p:sp>
            <p:nvSpPr>
              <p:cNvPr id="40" name="TextBox 39">
                <a:extLst>
                  <a:ext uri="{FF2B5EF4-FFF2-40B4-BE49-F238E27FC236}">
                    <a16:creationId xmlns:a16="http://schemas.microsoft.com/office/drawing/2014/main" id="{7DC300EC-97D1-976D-676F-D96A9CD2EF31}"/>
                  </a:ext>
                </a:extLst>
              </p:cNvPr>
              <p:cNvSpPr txBox="1"/>
              <p:nvPr/>
            </p:nvSpPr>
            <p:spPr>
              <a:xfrm>
                <a:off x="7234191" y="5028883"/>
                <a:ext cx="1917036" cy="510504"/>
              </a:xfrm>
              <a:prstGeom prst="rect">
                <a:avLst/>
              </a:prstGeom>
              <a:noFill/>
            </p:spPr>
            <p:txBody>
              <a:bodyPr wrap="square" rtlCol="0">
                <a:spAutoFit/>
              </a:bodyPr>
              <a:lstStyle/>
              <a:p>
                <a:pPr algn="ctr" defTabSz="514350" fontAlgn="auto">
                  <a:spcBef>
                    <a:spcPts val="0"/>
                  </a:spcBef>
                  <a:spcAft>
                    <a:spcPts val="338"/>
                  </a:spcAft>
                </a:pPr>
                <a:r>
                  <a:rPr lang="en-US" sz="788" b="1" dirty="0">
                    <a:solidFill>
                      <a:srgbClr val="000000">
                        <a:lumMod val="75000"/>
                        <a:lumOff val="25000"/>
                      </a:srgbClr>
                    </a:solidFill>
                    <a:latin typeface="Lora" pitchFamily="2" charset="0"/>
                  </a:rPr>
                  <a:t>Satisfied</a:t>
                </a:r>
              </a:p>
              <a:p>
                <a:pPr algn="ctr" defTabSz="514350" fontAlgn="auto">
                  <a:spcBef>
                    <a:spcPts val="0"/>
                  </a:spcBef>
                  <a:spcAft>
                    <a:spcPts val="0"/>
                  </a:spcAft>
                </a:pPr>
                <a:r>
                  <a:rPr lang="en-US" sz="591" dirty="0">
                    <a:solidFill>
                      <a:srgbClr val="000000">
                        <a:lumMod val="75000"/>
                        <a:lumOff val="25000"/>
                      </a:srgbClr>
                    </a:solidFill>
                    <a:latin typeface="Lora" pitchFamily="2" charset="0"/>
                  </a:rPr>
                  <a:t>.</a:t>
                </a:r>
              </a:p>
            </p:txBody>
          </p:sp>
          <p:sp>
            <p:nvSpPr>
              <p:cNvPr id="41" name="TextBox 40">
                <a:extLst>
                  <a:ext uri="{FF2B5EF4-FFF2-40B4-BE49-F238E27FC236}">
                    <a16:creationId xmlns:a16="http://schemas.microsoft.com/office/drawing/2014/main" id="{C1205FB1-0BB9-678B-FA91-ABB70ADABB14}"/>
                  </a:ext>
                </a:extLst>
              </p:cNvPr>
              <p:cNvSpPr txBox="1"/>
              <p:nvPr/>
            </p:nvSpPr>
            <p:spPr>
              <a:xfrm>
                <a:off x="9295046" y="5028883"/>
                <a:ext cx="1917036" cy="317909"/>
              </a:xfrm>
              <a:prstGeom prst="rect">
                <a:avLst/>
              </a:prstGeom>
              <a:noFill/>
            </p:spPr>
            <p:txBody>
              <a:bodyPr wrap="square" rtlCol="0">
                <a:spAutoFit/>
              </a:bodyPr>
              <a:lstStyle/>
              <a:p>
                <a:pPr algn="ctr" defTabSz="514350" fontAlgn="auto">
                  <a:spcBef>
                    <a:spcPts val="0"/>
                  </a:spcBef>
                  <a:spcAft>
                    <a:spcPts val="338"/>
                  </a:spcAft>
                </a:pPr>
                <a:r>
                  <a:rPr lang="en-US" sz="788" b="1" dirty="0">
                    <a:solidFill>
                      <a:srgbClr val="000000">
                        <a:lumMod val="75000"/>
                        <a:lumOff val="25000"/>
                      </a:srgbClr>
                    </a:solidFill>
                    <a:latin typeface="Lora" pitchFamily="2" charset="0"/>
                  </a:rPr>
                  <a:t>Very satisfied</a:t>
                </a:r>
              </a:p>
            </p:txBody>
          </p:sp>
        </p:grpSp>
      </p:grpSp>
    </p:spTree>
    <p:extLst>
      <p:ext uri="{BB962C8B-B14F-4D97-AF65-F5344CB8AC3E}">
        <p14:creationId xmlns:p14="http://schemas.microsoft.com/office/powerpoint/2010/main" val="2584861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61E0F70-EA91-E47B-FD1F-61183D842CDA}"/>
              </a:ext>
            </a:extLst>
          </p:cNvPr>
          <p:cNvPicPr>
            <a:picLocks noChangeAspect="1"/>
          </p:cNvPicPr>
          <p:nvPr/>
        </p:nvPicPr>
        <p:blipFill>
          <a:blip r:embed="rId2"/>
          <a:stretch>
            <a:fillRect/>
          </a:stretch>
        </p:blipFill>
        <p:spPr>
          <a:xfrm>
            <a:off x="35496" y="44624"/>
            <a:ext cx="368078" cy="370364"/>
          </a:xfrm>
          <a:prstGeom prst="rect">
            <a:avLst/>
          </a:prstGeom>
        </p:spPr>
      </p:pic>
      <p:pic>
        <p:nvPicPr>
          <p:cNvPr id="6146" name="Picture 2">
            <a:extLst>
              <a:ext uri="{FF2B5EF4-FFF2-40B4-BE49-F238E27FC236}">
                <a16:creationId xmlns:a16="http://schemas.microsoft.com/office/drawing/2014/main" id="{FE2F7EFE-82AF-DEB2-9495-96745467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607" y="620688"/>
            <a:ext cx="4932041" cy="292754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984504B8-B125-A2DF-67C5-21BE67E90C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971486"/>
            <a:ext cx="4932042" cy="29275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4B6B8C5-9D6B-90F6-C27C-EE258B5E7832}"/>
              </a:ext>
            </a:extLst>
          </p:cNvPr>
          <p:cNvSpPr txBox="1"/>
          <p:nvPr/>
        </p:nvSpPr>
        <p:spPr>
          <a:xfrm>
            <a:off x="403574" y="188640"/>
            <a:ext cx="7480794" cy="369332"/>
          </a:xfrm>
          <a:prstGeom prst="rect">
            <a:avLst/>
          </a:prstGeom>
          <a:noFill/>
        </p:spPr>
        <p:txBody>
          <a:bodyPr wrap="square">
            <a:spAutoFit/>
          </a:bodyPr>
          <a:lstStyle/>
          <a:p>
            <a:pPr algn="ctr"/>
            <a:r>
              <a:rPr lang="en-US" b="1" u="sng" dirty="0"/>
              <a:t>Average Customer Satisfaction by Ticket Type</a:t>
            </a:r>
            <a:endParaRPr lang="en-IN" b="1" u="sng" dirty="0"/>
          </a:p>
        </p:txBody>
      </p:sp>
      <p:sp>
        <p:nvSpPr>
          <p:cNvPr id="4" name="TextBox 3">
            <a:extLst>
              <a:ext uri="{FF2B5EF4-FFF2-40B4-BE49-F238E27FC236}">
                <a16:creationId xmlns:a16="http://schemas.microsoft.com/office/drawing/2014/main" id="{8757EB8B-2E8E-C706-0519-AFA79925F678}"/>
              </a:ext>
            </a:extLst>
          </p:cNvPr>
          <p:cNvSpPr txBox="1"/>
          <p:nvPr/>
        </p:nvSpPr>
        <p:spPr>
          <a:xfrm>
            <a:off x="251520" y="3573016"/>
            <a:ext cx="8280920" cy="369332"/>
          </a:xfrm>
          <a:prstGeom prst="rect">
            <a:avLst/>
          </a:prstGeom>
          <a:noFill/>
        </p:spPr>
        <p:txBody>
          <a:bodyPr wrap="square">
            <a:spAutoFit/>
          </a:bodyPr>
          <a:lstStyle/>
          <a:p>
            <a:pPr algn="ctr"/>
            <a:r>
              <a:rPr lang="en-US" b="1" u="sng" dirty="0"/>
              <a:t>Bottom 10 Products by Customer Satisfaction</a:t>
            </a:r>
            <a:endParaRPr lang="en-IN" b="1" u="sng" dirty="0"/>
          </a:p>
        </p:txBody>
      </p:sp>
      <p:pic>
        <p:nvPicPr>
          <p:cNvPr id="6" name="Picture 5">
            <a:extLst>
              <a:ext uri="{FF2B5EF4-FFF2-40B4-BE49-F238E27FC236}">
                <a16:creationId xmlns:a16="http://schemas.microsoft.com/office/drawing/2014/main" id="{FB5E0B1A-03FA-54E1-396E-A17998216732}"/>
              </a:ext>
            </a:extLst>
          </p:cNvPr>
          <p:cNvPicPr>
            <a:picLocks noChangeAspect="1"/>
          </p:cNvPicPr>
          <p:nvPr/>
        </p:nvPicPr>
        <p:blipFill>
          <a:blip r:embed="rId5"/>
          <a:stretch>
            <a:fillRect/>
          </a:stretch>
        </p:blipFill>
        <p:spPr>
          <a:xfrm>
            <a:off x="4814034" y="4442879"/>
            <a:ext cx="4348601" cy="2434473"/>
          </a:xfrm>
          <a:prstGeom prst="rect">
            <a:avLst/>
          </a:prstGeom>
        </p:spPr>
      </p:pic>
    </p:spTree>
    <p:extLst>
      <p:ext uri="{BB962C8B-B14F-4D97-AF65-F5344CB8AC3E}">
        <p14:creationId xmlns:p14="http://schemas.microsoft.com/office/powerpoint/2010/main" val="2294596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79B93F-3FC9-EC58-111E-AF499561B45B}"/>
              </a:ext>
            </a:extLst>
          </p:cNvPr>
          <p:cNvPicPr>
            <a:picLocks noChangeAspect="1"/>
          </p:cNvPicPr>
          <p:nvPr/>
        </p:nvPicPr>
        <p:blipFill>
          <a:blip r:embed="rId2"/>
          <a:stretch>
            <a:fillRect/>
          </a:stretch>
        </p:blipFill>
        <p:spPr>
          <a:xfrm>
            <a:off x="35496" y="44624"/>
            <a:ext cx="349788" cy="381795"/>
          </a:xfrm>
          <a:prstGeom prst="rect">
            <a:avLst/>
          </a:prstGeom>
        </p:spPr>
      </p:pic>
      <p:pic>
        <p:nvPicPr>
          <p:cNvPr id="7170" name="Picture 2">
            <a:extLst>
              <a:ext uri="{FF2B5EF4-FFF2-40B4-BE49-F238E27FC236}">
                <a16:creationId xmlns:a16="http://schemas.microsoft.com/office/drawing/2014/main" id="{715B462A-CC6B-5DBE-4338-8A11B6A60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8174" y="476672"/>
            <a:ext cx="4210050" cy="23050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7B3B74-8035-11E5-CACB-B3D6E9B1C3E2}"/>
              </a:ext>
            </a:extLst>
          </p:cNvPr>
          <p:cNvSpPr txBox="1"/>
          <p:nvPr/>
        </p:nvSpPr>
        <p:spPr>
          <a:xfrm>
            <a:off x="251520" y="116632"/>
            <a:ext cx="8892480" cy="369332"/>
          </a:xfrm>
          <a:prstGeom prst="rect">
            <a:avLst/>
          </a:prstGeom>
          <a:noFill/>
        </p:spPr>
        <p:txBody>
          <a:bodyPr wrap="square">
            <a:spAutoFit/>
          </a:bodyPr>
          <a:lstStyle/>
          <a:p>
            <a:pPr algn="ctr"/>
            <a:r>
              <a:rPr lang="en-US" b="1" u="sng" dirty="0"/>
              <a:t>Bottom 10 Products by Customer Satisfaction</a:t>
            </a:r>
            <a:endParaRPr lang="en-IN" b="1" u="sng" dirty="0"/>
          </a:p>
        </p:txBody>
      </p:sp>
      <p:sp>
        <p:nvSpPr>
          <p:cNvPr id="4" name="TextBox 3">
            <a:extLst>
              <a:ext uri="{FF2B5EF4-FFF2-40B4-BE49-F238E27FC236}">
                <a16:creationId xmlns:a16="http://schemas.microsoft.com/office/drawing/2014/main" id="{DC678792-649F-9658-95F0-AEA972BEF605}"/>
              </a:ext>
            </a:extLst>
          </p:cNvPr>
          <p:cNvSpPr txBox="1"/>
          <p:nvPr/>
        </p:nvSpPr>
        <p:spPr>
          <a:xfrm>
            <a:off x="179512" y="2771636"/>
            <a:ext cx="8892480" cy="369332"/>
          </a:xfrm>
          <a:prstGeom prst="rect">
            <a:avLst/>
          </a:prstGeom>
          <a:noFill/>
        </p:spPr>
        <p:txBody>
          <a:bodyPr wrap="square">
            <a:spAutoFit/>
          </a:bodyPr>
          <a:lstStyle/>
          <a:p>
            <a:pPr algn="ctr"/>
            <a:r>
              <a:rPr lang="en-US" b="1" u="sng" dirty="0"/>
              <a:t>Monthly Support Ticket Volume Trend</a:t>
            </a:r>
            <a:endParaRPr lang="en-IN" b="1" u="sng" dirty="0"/>
          </a:p>
        </p:txBody>
      </p:sp>
      <p:pic>
        <p:nvPicPr>
          <p:cNvPr id="7174" name="Picture 6">
            <a:extLst>
              <a:ext uri="{FF2B5EF4-FFF2-40B4-BE49-F238E27FC236}">
                <a16:creationId xmlns:a16="http://schemas.microsoft.com/office/drawing/2014/main" id="{9C194108-AA01-0B62-4A99-38D88A5F60E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859" y="3175686"/>
            <a:ext cx="6282680" cy="3098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61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6C468B-ED73-5323-D97D-E22534B70327}"/>
              </a:ext>
            </a:extLst>
          </p:cNvPr>
          <p:cNvPicPr>
            <a:picLocks noChangeAspect="1"/>
          </p:cNvPicPr>
          <p:nvPr/>
        </p:nvPicPr>
        <p:blipFill>
          <a:blip r:embed="rId2"/>
          <a:stretch>
            <a:fillRect/>
          </a:stretch>
        </p:blipFill>
        <p:spPr>
          <a:xfrm>
            <a:off x="43174" y="44624"/>
            <a:ext cx="370364" cy="372650"/>
          </a:xfrm>
          <a:prstGeom prst="rect">
            <a:avLst/>
          </a:prstGeom>
        </p:spPr>
      </p:pic>
      <p:pic>
        <p:nvPicPr>
          <p:cNvPr id="8196" name="Picture 4">
            <a:extLst>
              <a:ext uri="{FF2B5EF4-FFF2-40B4-BE49-F238E27FC236}">
                <a16:creationId xmlns:a16="http://schemas.microsoft.com/office/drawing/2014/main" id="{D5CAE622-8A8C-0E5D-DE7D-D2A8155CB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538" y="483020"/>
            <a:ext cx="4521540" cy="2475595"/>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AB13C362-84BB-E149-5D77-06F91222EA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9581" y="2852936"/>
            <a:ext cx="4543409" cy="33843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5EF6174-06B8-6987-1710-6524BC1B3751}"/>
              </a:ext>
            </a:extLst>
          </p:cNvPr>
          <p:cNvSpPr txBox="1"/>
          <p:nvPr/>
        </p:nvSpPr>
        <p:spPr>
          <a:xfrm>
            <a:off x="5004048" y="1198493"/>
            <a:ext cx="3096344" cy="646331"/>
          </a:xfrm>
          <a:prstGeom prst="rect">
            <a:avLst/>
          </a:prstGeom>
          <a:noFill/>
        </p:spPr>
        <p:txBody>
          <a:bodyPr wrap="square">
            <a:spAutoFit/>
          </a:bodyPr>
          <a:lstStyle/>
          <a:p>
            <a:pPr algn="ctr"/>
            <a:r>
              <a:rPr lang="en-US" b="1" u="sng" dirty="0"/>
              <a:t>Ticket Types Linked to Low Satisfaction</a:t>
            </a:r>
            <a:endParaRPr lang="en-IN" b="1" u="sng" dirty="0"/>
          </a:p>
        </p:txBody>
      </p:sp>
      <p:sp>
        <p:nvSpPr>
          <p:cNvPr id="4" name="TextBox 3">
            <a:extLst>
              <a:ext uri="{FF2B5EF4-FFF2-40B4-BE49-F238E27FC236}">
                <a16:creationId xmlns:a16="http://schemas.microsoft.com/office/drawing/2014/main" id="{7D315C3B-2535-2D7D-8289-E87CCCDD5E0A}"/>
              </a:ext>
            </a:extLst>
          </p:cNvPr>
          <p:cNvSpPr txBox="1"/>
          <p:nvPr/>
        </p:nvSpPr>
        <p:spPr>
          <a:xfrm>
            <a:off x="360040" y="4077072"/>
            <a:ext cx="3635896" cy="646331"/>
          </a:xfrm>
          <a:prstGeom prst="rect">
            <a:avLst/>
          </a:prstGeom>
          <a:noFill/>
        </p:spPr>
        <p:txBody>
          <a:bodyPr wrap="square">
            <a:spAutoFit/>
          </a:bodyPr>
          <a:lstStyle/>
          <a:p>
            <a:pPr algn="ctr"/>
            <a:r>
              <a:rPr lang="en-US" b="1" u="sng" dirty="0"/>
              <a:t>Distribution of Satisfaction by Gender</a:t>
            </a:r>
            <a:endParaRPr lang="en-IN" b="1" u="sng" dirty="0"/>
          </a:p>
        </p:txBody>
      </p:sp>
    </p:spTree>
    <p:extLst>
      <p:ext uri="{BB962C8B-B14F-4D97-AF65-F5344CB8AC3E}">
        <p14:creationId xmlns:p14="http://schemas.microsoft.com/office/powerpoint/2010/main" val="715455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0" name="Picture 4">
            <a:extLst>
              <a:ext uri="{FF2B5EF4-FFF2-40B4-BE49-F238E27FC236}">
                <a16:creationId xmlns:a16="http://schemas.microsoft.com/office/drawing/2014/main" id="{7FF1A645-107B-1EA2-2557-87317A40EF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476672"/>
            <a:ext cx="7162800" cy="5562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AF58163-479B-876E-7CBA-33B1AA4E12C8}"/>
              </a:ext>
            </a:extLst>
          </p:cNvPr>
          <p:cNvSpPr txBox="1"/>
          <p:nvPr/>
        </p:nvSpPr>
        <p:spPr>
          <a:xfrm>
            <a:off x="1331640" y="-36676"/>
            <a:ext cx="6003776" cy="369332"/>
          </a:xfrm>
          <a:prstGeom prst="rect">
            <a:avLst/>
          </a:prstGeom>
          <a:noFill/>
        </p:spPr>
        <p:txBody>
          <a:bodyPr wrap="square">
            <a:spAutoFit/>
          </a:bodyPr>
          <a:lstStyle/>
          <a:p>
            <a:pPr algn="ctr"/>
            <a:r>
              <a:rPr lang="en-US" b="1" u="sng" dirty="0"/>
              <a:t>Final Correlation Summary</a:t>
            </a:r>
            <a:endParaRPr lang="en-IN" b="1" u="sng" dirty="0"/>
          </a:p>
        </p:txBody>
      </p:sp>
      <p:pic>
        <p:nvPicPr>
          <p:cNvPr id="3" name="Picture 2">
            <a:extLst>
              <a:ext uri="{FF2B5EF4-FFF2-40B4-BE49-F238E27FC236}">
                <a16:creationId xmlns:a16="http://schemas.microsoft.com/office/drawing/2014/main" id="{C82C0FB7-AF09-4C44-CD0E-3584BF73FBC5}"/>
              </a:ext>
            </a:extLst>
          </p:cNvPr>
          <p:cNvPicPr>
            <a:picLocks noChangeAspect="1"/>
          </p:cNvPicPr>
          <p:nvPr/>
        </p:nvPicPr>
        <p:blipFill>
          <a:blip r:embed="rId3"/>
          <a:stretch>
            <a:fillRect/>
          </a:stretch>
        </p:blipFill>
        <p:spPr>
          <a:xfrm>
            <a:off x="99505" y="4797152"/>
            <a:ext cx="4400487" cy="1440160"/>
          </a:xfrm>
          <a:prstGeom prst="rect">
            <a:avLst/>
          </a:prstGeom>
        </p:spPr>
      </p:pic>
      <p:pic>
        <p:nvPicPr>
          <p:cNvPr id="4" name="Picture 3">
            <a:extLst>
              <a:ext uri="{FF2B5EF4-FFF2-40B4-BE49-F238E27FC236}">
                <a16:creationId xmlns:a16="http://schemas.microsoft.com/office/drawing/2014/main" id="{79669544-044F-6ABD-D422-22B1D63F0816}"/>
              </a:ext>
            </a:extLst>
          </p:cNvPr>
          <p:cNvPicPr>
            <a:picLocks noChangeAspect="1"/>
          </p:cNvPicPr>
          <p:nvPr/>
        </p:nvPicPr>
        <p:blipFill>
          <a:blip r:embed="rId4"/>
          <a:stretch>
            <a:fillRect/>
          </a:stretch>
        </p:blipFill>
        <p:spPr>
          <a:xfrm>
            <a:off x="35496" y="44624"/>
            <a:ext cx="349788" cy="390940"/>
          </a:xfrm>
          <a:prstGeom prst="rect">
            <a:avLst/>
          </a:prstGeom>
        </p:spPr>
      </p:pic>
    </p:spTree>
    <p:extLst>
      <p:ext uri="{BB962C8B-B14F-4D97-AF65-F5344CB8AC3E}">
        <p14:creationId xmlns:p14="http://schemas.microsoft.com/office/powerpoint/2010/main" val="4011404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D0A95AD6-3BCC-62EA-7753-EFFBFF778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836712"/>
            <a:ext cx="7467600" cy="46101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28A52ED-8F2D-CD90-F69E-D2EAE681A8BC}"/>
              </a:ext>
            </a:extLst>
          </p:cNvPr>
          <p:cNvSpPr txBox="1"/>
          <p:nvPr/>
        </p:nvSpPr>
        <p:spPr>
          <a:xfrm>
            <a:off x="1331640" y="35332"/>
            <a:ext cx="6003776" cy="369332"/>
          </a:xfrm>
          <a:prstGeom prst="rect">
            <a:avLst/>
          </a:prstGeom>
          <a:noFill/>
        </p:spPr>
        <p:txBody>
          <a:bodyPr wrap="square">
            <a:spAutoFit/>
          </a:bodyPr>
          <a:lstStyle/>
          <a:p>
            <a:pPr algn="ctr"/>
            <a:r>
              <a:rPr lang="en-US" b="1" u="sng" dirty="0"/>
              <a:t>Top 10 Important Features</a:t>
            </a:r>
            <a:endParaRPr lang="en-IN" b="1" u="sng" dirty="0"/>
          </a:p>
        </p:txBody>
      </p:sp>
      <p:pic>
        <p:nvPicPr>
          <p:cNvPr id="3" name="Picture 2">
            <a:extLst>
              <a:ext uri="{FF2B5EF4-FFF2-40B4-BE49-F238E27FC236}">
                <a16:creationId xmlns:a16="http://schemas.microsoft.com/office/drawing/2014/main" id="{B5000929-CE9B-607D-D3E2-8CE90D4F564A}"/>
              </a:ext>
            </a:extLst>
          </p:cNvPr>
          <p:cNvPicPr>
            <a:picLocks noChangeAspect="1"/>
          </p:cNvPicPr>
          <p:nvPr/>
        </p:nvPicPr>
        <p:blipFill>
          <a:blip r:embed="rId3"/>
          <a:stretch>
            <a:fillRect/>
          </a:stretch>
        </p:blipFill>
        <p:spPr>
          <a:xfrm>
            <a:off x="40888" y="44624"/>
            <a:ext cx="372650" cy="384081"/>
          </a:xfrm>
          <a:prstGeom prst="rect">
            <a:avLst/>
          </a:prstGeom>
        </p:spPr>
      </p:pic>
    </p:spTree>
    <p:extLst>
      <p:ext uri="{BB962C8B-B14F-4D97-AF65-F5344CB8AC3E}">
        <p14:creationId xmlns:p14="http://schemas.microsoft.com/office/powerpoint/2010/main" val="1287423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2FFB5A-18CD-94BA-4CE6-D43226D8B2D5}"/>
              </a:ext>
            </a:extLst>
          </p:cNvPr>
          <p:cNvPicPr>
            <a:picLocks noChangeAspect="1"/>
          </p:cNvPicPr>
          <p:nvPr/>
        </p:nvPicPr>
        <p:blipFill>
          <a:blip r:embed="rId2"/>
          <a:stretch>
            <a:fillRect/>
          </a:stretch>
        </p:blipFill>
        <p:spPr>
          <a:xfrm>
            <a:off x="111062" y="2852936"/>
            <a:ext cx="3308810" cy="3212703"/>
          </a:xfrm>
          <a:prstGeom prst="rect">
            <a:avLst/>
          </a:prstGeom>
        </p:spPr>
      </p:pic>
      <p:pic>
        <p:nvPicPr>
          <p:cNvPr id="11266" name="Picture 2">
            <a:extLst>
              <a:ext uri="{FF2B5EF4-FFF2-40B4-BE49-F238E27FC236}">
                <a16:creationId xmlns:a16="http://schemas.microsoft.com/office/drawing/2014/main" id="{635FFBD6-B1CC-413F-38DB-9FE13E609C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872" y="25430"/>
            <a:ext cx="5472608" cy="43111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6EDA80A-4E01-EEBF-C6D0-37FABC2A5AE5}"/>
              </a:ext>
            </a:extLst>
          </p:cNvPr>
          <p:cNvSpPr txBox="1"/>
          <p:nvPr/>
        </p:nvSpPr>
        <p:spPr>
          <a:xfrm>
            <a:off x="539552" y="1340768"/>
            <a:ext cx="2664296" cy="369332"/>
          </a:xfrm>
          <a:prstGeom prst="rect">
            <a:avLst/>
          </a:prstGeom>
          <a:noFill/>
        </p:spPr>
        <p:txBody>
          <a:bodyPr wrap="square">
            <a:spAutoFit/>
          </a:bodyPr>
          <a:lstStyle/>
          <a:p>
            <a:pPr algn="ctr"/>
            <a:r>
              <a:rPr lang="en-US" b="1" u="sng" dirty="0"/>
              <a:t> Confusion Matrix</a:t>
            </a:r>
            <a:endParaRPr lang="en-IN" b="1" u="sng" dirty="0"/>
          </a:p>
        </p:txBody>
      </p:sp>
      <p:pic>
        <p:nvPicPr>
          <p:cNvPr id="7" name="Picture 6">
            <a:extLst>
              <a:ext uri="{FF2B5EF4-FFF2-40B4-BE49-F238E27FC236}">
                <a16:creationId xmlns:a16="http://schemas.microsoft.com/office/drawing/2014/main" id="{61723F92-A8AE-6981-21D4-8468E364FF35}"/>
              </a:ext>
            </a:extLst>
          </p:cNvPr>
          <p:cNvPicPr>
            <a:picLocks noChangeAspect="1"/>
          </p:cNvPicPr>
          <p:nvPr/>
        </p:nvPicPr>
        <p:blipFill>
          <a:blip r:embed="rId4"/>
          <a:stretch>
            <a:fillRect/>
          </a:stretch>
        </p:blipFill>
        <p:spPr>
          <a:xfrm>
            <a:off x="35496" y="44624"/>
            <a:ext cx="368078" cy="370364"/>
          </a:xfrm>
          <a:prstGeom prst="rect">
            <a:avLst/>
          </a:prstGeom>
        </p:spPr>
      </p:pic>
    </p:spTree>
    <p:extLst>
      <p:ext uri="{BB962C8B-B14F-4D97-AF65-F5344CB8AC3E}">
        <p14:creationId xmlns:p14="http://schemas.microsoft.com/office/powerpoint/2010/main" val="1234706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4402E9-25B6-1093-C9AA-ABAA934450AF}"/>
              </a:ext>
            </a:extLst>
          </p:cNvPr>
          <p:cNvSpPr txBox="1"/>
          <p:nvPr/>
        </p:nvSpPr>
        <p:spPr>
          <a:xfrm>
            <a:off x="107504" y="116632"/>
            <a:ext cx="8928992" cy="6127318"/>
          </a:xfrm>
          <a:prstGeom prst="rect">
            <a:avLst/>
          </a:prstGeom>
          <a:noFill/>
        </p:spPr>
        <p:txBody>
          <a:bodyPr wrap="square">
            <a:spAutoFit/>
          </a:bodyPr>
          <a:lstStyle/>
          <a:p>
            <a:pPr algn="l">
              <a:spcBef>
                <a:spcPts val="1306"/>
              </a:spcBef>
              <a:spcAft>
                <a:spcPts val="1742"/>
              </a:spcAft>
              <a:buNone/>
            </a:pPr>
            <a:r>
              <a:rPr lang="en-US" b="1" i="0" dirty="0">
                <a:effectLst/>
                <a:latin typeface="Arial" panose="020B0604020202020204" pitchFamily="34" charset="0"/>
                <a:cs typeface="Arial" panose="020B0604020202020204" pitchFamily="34" charset="0"/>
              </a:rPr>
              <a:t>Project Summary: Customer Satisfaction Prediction</a:t>
            </a:r>
          </a:p>
          <a:p>
            <a:pPr algn="l">
              <a:buNone/>
            </a:pPr>
            <a:r>
              <a:rPr lang="en-US" sz="1500" b="0" i="0" dirty="0">
                <a:effectLst/>
                <a:latin typeface="Arial" panose="020B0604020202020204" pitchFamily="34" charset="0"/>
                <a:cs typeface="Arial" panose="020B0604020202020204" pitchFamily="34" charset="0"/>
              </a:rPr>
              <a:t>This project explores and predicts customer satisfaction based on historical customer support ticket data. Using Python and machine learning techniques, we analyzed key factors that influence satisfaction, such as ticket type, resolution time, product purchased, and support channels.</a:t>
            </a:r>
          </a:p>
          <a:p>
            <a:pPr algn="l">
              <a:buNone/>
            </a:pPr>
            <a:r>
              <a:rPr lang="en-US" sz="1500" b="0" i="0" dirty="0">
                <a:effectLst/>
                <a:latin typeface="Arial" panose="020B0604020202020204" pitchFamily="34" charset="0"/>
                <a:cs typeface="Arial" panose="020B0604020202020204" pitchFamily="34" charset="0"/>
              </a:rPr>
              <a:t>The project involved:</a:t>
            </a:r>
          </a:p>
          <a:p>
            <a:pPr algn="l">
              <a:buNone/>
            </a:pPr>
            <a:endParaRPr lang="en-US" sz="15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500" b="0" i="0" dirty="0">
                <a:effectLst/>
                <a:latin typeface="Arial" panose="020B0604020202020204" pitchFamily="34" charset="0"/>
                <a:cs typeface="Arial" panose="020B0604020202020204" pitchFamily="34" charset="0"/>
              </a:rPr>
              <a:t>Data Cleaning &amp; Preprocessing: Handled missing values, encoded categorical data, created features like resolution time.</a:t>
            </a:r>
          </a:p>
          <a:p>
            <a:pPr algn="l">
              <a:buFont typeface="Arial" panose="020B0604020202020204" pitchFamily="34" charset="0"/>
              <a:buChar char="•"/>
            </a:pPr>
            <a:r>
              <a:rPr lang="en-US" sz="1500" b="0" i="0" dirty="0">
                <a:effectLst/>
                <a:latin typeface="Arial" panose="020B0604020202020204" pitchFamily="34" charset="0"/>
                <a:cs typeface="Arial" panose="020B0604020202020204" pitchFamily="34" charset="0"/>
              </a:rPr>
              <a:t>Exploratory Data Analysis (EDA): Identified trends in age groups, ticket types, and dissatisfaction triggers.</a:t>
            </a:r>
          </a:p>
          <a:p>
            <a:pPr algn="l">
              <a:buFont typeface="Arial" panose="020B0604020202020204" pitchFamily="34" charset="0"/>
              <a:buChar char="•"/>
            </a:pPr>
            <a:r>
              <a:rPr lang="en-US" sz="1500" b="0" i="0" dirty="0">
                <a:effectLst/>
                <a:latin typeface="Arial" panose="020B0604020202020204" pitchFamily="34" charset="0"/>
                <a:cs typeface="Arial" panose="020B0604020202020204" pitchFamily="34" charset="0"/>
              </a:rPr>
              <a:t>Machine Learning Model: Built a Random Forest Classifier to predict customer satisfaction ratings on a scale from 1 (dissatisfied) to 5 (very satisfied).</a:t>
            </a:r>
          </a:p>
          <a:p>
            <a:pPr algn="l">
              <a:buFont typeface="Arial" panose="020B0604020202020204" pitchFamily="34" charset="0"/>
              <a:buChar char="•"/>
            </a:pPr>
            <a:r>
              <a:rPr lang="en-US" sz="1500" b="0" i="0" dirty="0">
                <a:effectLst/>
                <a:latin typeface="Arial" panose="020B0604020202020204" pitchFamily="34" charset="0"/>
                <a:cs typeface="Arial" panose="020B0604020202020204" pitchFamily="34" charset="0"/>
              </a:rPr>
              <a:t>Model Performance: Achieved an accuracy of ~87%, with strong precision and recall across satisfaction levels</a:t>
            </a:r>
          </a:p>
          <a:p>
            <a:pPr algn="l"/>
            <a:endParaRPr lang="en-US" sz="15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500" b="0" i="0" dirty="0">
                <a:effectLst/>
                <a:latin typeface="Arial" panose="020B0604020202020204" pitchFamily="34" charset="0"/>
                <a:cs typeface="Arial" panose="020B0604020202020204" pitchFamily="34" charset="0"/>
              </a:rPr>
              <a:t>Insights:</a:t>
            </a:r>
          </a:p>
          <a:p>
            <a:pPr algn="l">
              <a:buNone/>
            </a:pPr>
            <a:r>
              <a:rPr lang="en-US" sz="1500" b="0" i="0" dirty="0">
                <a:effectLst/>
                <a:latin typeface="Arial" panose="020B0604020202020204" pitchFamily="34" charset="0"/>
                <a:cs typeface="Arial" panose="020B0604020202020204" pitchFamily="34" charset="0"/>
              </a:rPr>
              <a:t>Longer resolution times often correlate with lower satisfaction.</a:t>
            </a:r>
          </a:p>
          <a:p>
            <a:pPr algn="l">
              <a:buNone/>
            </a:pPr>
            <a:r>
              <a:rPr lang="en-US" sz="1500" b="0" i="0" dirty="0">
                <a:effectLst/>
                <a:latin typeface="Arial" panose="020B0604020202020204" pitchFamily="34" charset="0"/>
                <a:cs typeface="Arial" panose="020B0604020202020204" pitchFamily="34" charset="0"/>
              </a:rPr>
              <a:t>Refund requests and technical issues are the most common complaint types.</a:t>
            </a:r>
          </a:p>
          <a:p>
            <a:pPr algn="l">
              <a:buNone/>
            </a:pPr>
            <a:r>
              <a:rPr lang="en-US" sz="1500" b="0" i="0" dirty="0">
                <a:effectLst/>
                <a:latin typeface="Arial" panose="020B0604020202020204" pitchFamily="34" charset="0"/>
                <a:cs typeface="Arial" panose="020B0604020202020204" pitchFamily="34" charset="0"/>
              </a:rPr>
              <a:t>Email and chat support outperform social media in customer ratings.</a:t>
            </a:r>
          </a:p>
          <a:p>
            <a:pPr algn="l">
              <a:buNone/>
            </a:pPr>
            <a:r>
              <a:rPr lang="en-US" sz="1500" b="0" i="0" dirty="0">
                <a:effectLst/>
                <a:latin typeface="Arial" panose="020B0604020202020204" pitchFamily="34" charset="0"/>
                <a:cs typeface="Arial" panose="020B0604020202020204" pitchFamily="34" charset="0"/>
              </a:rPr>
              <a:t>Resolution time, ticket priority, and product type are the top predictors of satisfaction.</a:t>
            </a:r>
          </a:p>
          <a:p>
            <a:pPr algn="l">
              <a:buFont typeface="Arial" panose="020B0604020202020204" pitchFamily="34" charset="0"/>
              <a:buChar char="•"/>
            </a:pPr>
            <a:r>
              <a:rPr lang="en-US" sz="1500" b="0" i="0" dirty="0">
                <a:effectLst/>
                <a:latin typeface="Arial" panose="020B0604020202020204" pitchFamily="34" charset="0"/>
                <a:cs typeface="Arial" panose="020B0604020202020204" pitchFamily="34" charset="0"/>
              </a:rPr>
              <a:t>Business Recommendations Automate high-volume complaints (e.g., refund or billing issues) to reduce delays.</a:t>
            </a:r>
          </a:p>
          <a:p>
            <a:pPr algn="l">
              <a:buNone/>
            </a:pPr>
            <a:r>
              <a:rPr lang="en-US" sz="1500" b="0" i="0" dirty="0">
                <a:effectLst/>
                <a:latin typeface="Arial" panose="020B0604020202020204" pitchFamily="34" charset="0"/>
                <a:cs typeface="Arial" panose="020B0604020202020204" pitchFamily="34" charset="0"/>
              </a:rPr>
              <a:t>Prioritize faster responses for critical priority tickets to improve satisfaction.</a:t>
            </a:r>
          </a:p>
          <a:p>
            <a:pPr algn="l">
              <a:buNone/>
            </a:pPr>
            <a:r>
              <a:rPr lang="en-US" sz="1500" b="0" i="0" dirty="0">
                <a:effectLst/>
                <a:latin typeface="Arial" panose="020B0604020202020204" pitchFamily="34" charset="0"/>
                <a:cs typeface="Arial" panose="020B0604020202020204" pitchFamily="34" charset="0"/>
              </a:rPr>
              <a:t>Focus improvement efforts on the bottom-rated products and ticket types.</a:t>
            </a:r>
          </a:p>
          <a:p>
            <a:pPr algn="l"/>
            <a:r>
              <a:rPr lang="en-US" sz="1500" b="0" i="0" dirty="0">
                <a:effectLst/>
                <a:latin typeface="Arial" panose="020B0604020202020204" pitchFamily="34" charset="0"/>
                <a:cs typeface="Arial" panose="020B0604020202020204" pitchFamily="34" charset="0"/>
              </a:rPr>
              <a:t>Use the model to predict low satisfaction early and flag tickets for escalation.</a:t>
            </a:r>
          </a:p>
        </p:txBody>
      </p:sp>
      <p:pic>
        <p:nvPicPr>
          <p:cNvPr id="4" name="Picture 3">
            <a:extLst>
              <a:ext uri="{FF2B5EF4-FFF2-40B4-BE49-F238E27FC236}">
                <a16:creationId xmlns:a16="http://schemas.microsoft.com/office/drawing/2014/main" id="{4F9731A4-61C8-D8D1-C453-CDE2FB110AEB}"/>
              </a:ext>
            </a:extLst>
          </p:cNvPr>
          <p:cNvPicPr>
            <a:picLocks noChangeAspect="1"/>
          </p:cNvPicPr>
          <p:nvPr/>
        </p:nvPicPr>
        <p:blipFill>
          <a:blip r:embed="rId2"/>
          <a:stretch>
            <a:fillRect/>
          </a:stretch>
        </p:blipFill>
        <p:spPr>
          <a:xfrm>
            <a:off x="7678596" y="5927525"/>
            <a:ext cx="349788" cy="381795"/>
          </a:xfrm>
          <a:prstGeom prst="rect">
            <a:avLst/>
          </a:prstGeom>
        </p:spPr>
      </p:pic>
      <p:pic>
        <p:nvPicPr>
          <p:cNvPr id="5" name="Picture 4">
            <a:extLst>
              <a:ext uri="{FF2B5EF4-FFF2-40B4-BE49-F238E27FC236}">
                <a16:creationId xmlns:a16="http://schemas.microsoft.com/office/drawing/2014/main" id="{70CDEC36-F9C1-E9ED-5998-858BAD51DA4D}"/>
              </a:ext>
            </a:extLst>
          </p:cNvPr>
          <p:cNvPicPr>
            <a:picLocks noChangeAspect="1"/>
          </p:cNvPicPr>
          <p:nvPr/>
        </p:nvPicPr>
        <p:blipFill>
          <a:blip r:embed="rId3"/>
          <a:stretch>
            <a:fillRect/>
          </a:stretch>
        </p:blipFill>
        <p:spPr>
          <a:xfrm>
            <a:off x="8028384" y="5938956"/>
            <a:ext cx="368078" cy="370364"/>
          </a:xfrm>
          <a:prstGeom prst="rect">
            <a:avLst/>
          </a:prstGeom>
        </p:spPr>
      </p:pic>
      <p:pic>
        <p:nvPicPr>
          <p:cNvPr id="6" name="Picture 5">
            <a:extLst>
              <a:ext uri="{FF2B5EF4-FFF2-40B4-BE49-F238E27FC236}">
                <a16:creationId xmlns:a16="http://schemas.microsoft.com/office/drawing/2014/main" id="{E428E04C-A4D0-A0DF-275B-DEC1311637F0}"/>
              </a:ext>
            </a:extLst>
          </p:cNvPr>
          <p:cNvPicPr>
            <a:picLocks noChangeAspect="1"/>
          </p:cNvPicPr>
          <p:nvPr/>
        </p:nvPicPr>
        <p:blipFill>
          <a:blip r:embed="rId4"/>
          <a:stretch>
            <a:fillRect/>
          </a:stretch>
        </p:blipFill>
        <p:spPr>
          <a:xfrm>
            <a:off x="8758716" y="5918380"/>
            <a:ext cx="349788" cy="390940"/>
          </a:xfrm>
          <a:prstGeom prst="rect">
            <a:avLst/>
          </a:prstGeom>
        </p:spPr>
      </p:pic>
      <p:pic>
        <p:nvPicPr>
          <p:cNvPr id="7" name="Picture 6">
            <a:extLst>
              <a:ext uri="{FF2B5EF4-FFF2-40B4-BE49-F238E27FC236}">
                <a16:creationId xmlns:a16="http://schemas.microsoft.com/office/drawing/2014/main" id="{437E2B97-EDDB-197D-D89D-B91B3B682EED}"/>
              </a:ext>
            </a:extLst>
          </p:cNvPr>
          <p:cNvPicPr>
            <a:picLocks noChangeAspect="1"/>
          </p:cNvPicPr>
          <p:nvPr/>
        </p:nvPicPr>
        <p:blipFill>
          <a:blip r:embed="rId5"/>
          <a:stretch>
            <a:fillRect/>
          </a:stretch>
        </p:blipFill>
        <p:spPr>
          <a:xfrm>
            <a:off x="8388424" y="5901732"/>
            <a:ext cx="372650" cy="384081"/>
          </a:xfrm>
          <a:prstGeom prst="rect">
            <a:avLst/>
          </a:prstGeom>
        </p:spPr>
      </p:pic>
      <p:pic>
        <p:nvPicPr>
          <p:cNvPr id="8" name="Picture 7">
            <a:extLst>
              <a:ext uri="{FF2B5EF4-FFF2-40B4-BE49-F238E27FC236}">
                <a16:creationId xmlns:a16="http://schemas.microsoft.com/office/drawing/2014/main" id="{DE36AD58-E5E5-8677-B807-B2880AE2BD9E}"/>
              </a:ext>
            </a:extLst>
          </p:cNvPr>
          <p:cNvPicPr>
            <a:picLocks noChangeAspect="1"/>
          </p:cNvPicPr>
          <p:nvPr/>
        </p:nvPicPr>
        <p:blipFill>
          <a:blip r:embed="rId6"/>
          <a:stretch>
            <a:fillRect/>
          </a:stretch>
        </p:blipFill>
        <p:spPr>
          <a:xfrm>
            <a:off x="7297980" y="5936670"/>
            <a:ext cx="370364" cy="372650"/>
          </a:xfrm>
          <a:prstGeom prst="rect">
            <a:avLst/>
          </a:prstGeom>
        </p:spPr>
      </p:pic>
    </p:spTree>
    <p:extLst>
      <p:ext uri="{BB962C8B-B14F-4D97-AF65-F5344CB8AC3E}">
        <p14:creationId xmlns:p14="http://schemas.microsoft.com/office/powerpoint/2010/main" val="1267372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05F6A24-020F-CFC3-67DE-26659E335A6E}"/>
              </a:ext>
            </a:extLst>
          </p:cNvPr>
          <p:cNvPicPr>
            <a:picLocks noChangeAspect="1"/>
          </p:cNvPicPr>
          <p:nvPr/>
        </p:nvPicPr>
        <p:blipFill>
          <a:blip r:embed="rId2"/>
          <a:stretch>
            <a:fillRect/>
          </a:stretch>
        </p:blipFill>
        <p:spPr>
          <a:xfrm>
            <a:off x="35496" y="44624"/>
            <a:ext cx="349788" cy="390940"/>
          </a:xfrm>
          <a:prstGeom prst="rect">
            <a:avLst/>
          </a:prstGeom>
        </p:spPr>
      </p:pic>
      <p:sp>
        <p:nvSpPr>
          <p:cNvPr id="6" name="TextBox 5">
            <a:extLst>
              <a:ext uri="{FF2B5EF4-FFF2-40B4-BE49-F238E27FC236}">
                <a16:creationId xmlns:a16="http://schemas.microsoft.com/office/drawing/2014/main" id="{17740FF2-EEB8-7389-19A6-6FC3FF27DDD1}"/>
              </a:ext>
            </a:extLst>
          </p:cNvPr>
          <p:cNvSpPr txBox="1"/>
          <p:nvPr/>
        </p:nvSpPr>
        <p:spPr>
          <a:xfrm>
            <a:off x="35496" y="116632"/>
            <a:ext cx="9073008" cy="5970865"/>
          </a:xfrm>
          <a:prstGeom prst="rect">
            <a:avLst/>
          </a:prstGeom>
          <a:noFill/>
        </p:spPr>
        <p:txBody>
          <a:bodyPr wrap="square">
            <a:spAutoFit/>
          </a:bodyPr>
          <a:lstStyle/>
          <a:p>
            <a:pPr algn="ctr">
              <a:buNone/>
            </a:pPr>
            <a:r>
              <a:rPr lang="en-IN" sz="2200" b="1" u="sng" dirty="0"/>
              <a:t>Project 1</a:t>
            </a:r>
          </a:p>
          <a:p>
            <a:pPr>
              <a:buNone/>
            </a:pPr>
            <a:endParaRPr lang="en-US" b="1" u="sng" dirty="0"/>
          </a:p>
          <a:p>
            <a:pPr>
              <a:buNone/>
            </a:pPr>
            <a:r>
              <a:rPr lang="en-IN" b="1" dirty="0"/>
              <a:t>Internship </a:t>
            </a:r>
            <a:r>
              <a:rPr lang="en-US" b="1" dirty="0"/>
              <a:t>Project Title: Customer Satisfaction Prediction</a:t>
            </a:r>
          </a:p>
          <a:p>
            <a:pPr>
              <a:buNone/>
            </a:pPr>
            <a:endParaRPr lang="en-US" b="1" dirty="0"/>
          </a:p>
          <a:p>
            <a:pPr>
              <a:buNone/>
            </a:pPr>
            <a:r>
              <a:rPr lang="en-US" b="1" dirty="0"/>
              <a:t>Abstract</a:t>
            </a:r>
          </a:p>
          <a:p>
            <a:r>
              <a:rPr lang="en-US" dirty="0"/>
              <a:t>This project aims to build a machine learning model to </a:t>
            </a:r>
            <a:r>
              <a:rPr lang="en-US" b="1" dirty="0"/>
              <a:t>predict customer satisfaction</a:t>
            </a:r>
            <a:r>
              <a:rPr lang="en-US" dirty="0"/>
              <a:t> using support ticket data. The dataset contains customer support inquiries related to various tech products. Key features such as ticket type, resolution time, and communication channel were used to train the model. This predictive model can help businesses enhance service quality and improve customer retention.</a:t>
            </a:r>
          </a:p>
          <a:p>
            <a:pPr>
              <a:buNone/>
            </a:pPr>
            <a:endParaRPr lang="en-IN" b="1" dirty="0"/>
          </a:p>
          <a:p>
            <a:pPr>
              <a:buNone/>
            </a:pPr>
            <a:r>
              <a:rPr lang="en-IN" b="1" dirty="0"/>
              <a:t>Tools &amp; Technologies:</a:t>
            </a:r>
          </a:p>
          <a:p>
            <a:pPr>
              <a:buFont typeface="Arial" panose="020B0604020202020204" pitchFamily="34" charset="0"/>
              <a:buChar char="•"/>
            </a:pPr>
            <a:r>
              <a:rPr lang="en-IN" b="1" dirty="0"/>
              <a:t> Programming Languages</a:t>
            </a:r>
            <a:r>
              <a:rPr lang="en-IN" dirty="0"/>
              <a:t>: </a:t>
            </a:r>
          </a:p>
          <a:p>
            <a:pPr>
              <a:buFont typeface="Arial" panose="020B0604020202020204" pitchFamily="34" charset="0"/>
              <a:buChar char="•"/>
            </a:pPr>
            <a:r>
              <a:rPr lang="en-IN" dirty="0"/>
              <a:t> Python</a:t>
            </a:r>
          </a:p>
          <a:p>
            <a:pPr>
              <a:buFont typeface="Arial" panose="020B0604020202020204" pitchFamily="34" charset="0"/>
              <a:buChar char="•"/>
            </a:pPr>
            <a:r>
              <a:rPr lang="en-IN" dirty="0"/>
              <a:t> </a:t>
            </a:r>
            <a:r>
              <a:rPr lang="en-IN" b="1" dirty="0"/>
              <a:t>Development Environments</a:t>
            </a:r>
            <a:r>
              <a:rPr lang="en-IN" dirty="0"/>
              <a:t>: </a:t>
            </a:r>
          </a:p>
          <a:p>
            <a:pPr>
              <a:buFont typeface="Arial" panose="020B0604020202020204" pitchFamily="34" charset="0"/>
              <a:buChar char="•"/>
            </a:pPr>
            <a:r>
              <a:rPr lang="en-IN" dirty="0"/>
              <a:t> Jupyter Notebook</a:t>
            </a:r>
          </a:p>
          <a:p>
            <a:pPr>
              <a:buFont typeface="Arial" panose="020B0604020202020204" pitchFamily="34" charset="0"/>
              <a:buChar char="•"/>
            </a:pPr>
            <a:r>
              <a:rPr lang="en-IN" dirty="0"/>
              <a:t> </a:t>
            </a:r>
            <a:r>
              <a:rPr lang="en-IN" b="1" dirty="0"/>
              <a:t>Libraries &amp; Packages</a:t>
            </a:r>
            <a:r>
              <a:rPr lang="en-IN" dirty="0"/>
              <a:t>:</a:t>
            </a:r>
          </a:p>
          <a:p>
            <a:pPr marL="557213" lvl="1" indent="-214313">
              <a:buFont typeface="Arial" panose="020B0604020202020204" pitchFamily="34" charset="0"/>
              <a:buChar char="•"/>
            </a:pPr>
            <a:r>
              <a:rPr lang="en-IN" dirty="0"/>
              <a:t>Pandas, NumPy (Data Handling) </a:t>
            </a:r>
          </a:p>
          <a:p>
            <a:pPr marL="557213" lvl="1" indent="-214313">
              <a:buFont typeface="Arial" panose="020B0604020202020204" pitchFamily="34" charset="0"/>
              <a:buChar char="•"/>
            </a:pPr>
            <a:r>
              <a:rPr lang="en-IN" dirty="0"/>
              <a:t>Matplotlib , Seaborn (Visualization) </a:t>
            </a:r>
          </a:p>
          <a:p>
            <a:pPr marL="557213" lvl="1" indent="-214313">
              <a:buFont typeface="Arial" panose="020B0604020202020204" pitchFamily="34" charset="0"/>
              <a:buChar char="•"/>
            </a:pPr>
            <a:r>
              <a:rPr lang="en-IN" dirty="0"/>
              <a:t>Scikit-learn (Machine Learning)</a:t>
            </a:r>
          </a:p>
          <a:p>
            <a:pPr marL="557213" lvl="1" indent="-214313">
              <a:buFont typeface="Arial" panose="020B0604020202020204" pitchFamily="34" charset="0"/>
              <a:buChar char="•"/>
            </a:pPr>
            <a:endParaRPr lang="en-IN" dirty="0"/>
          </a:p>
        </p:txBody>
      </p:sp>
    </p:spTree>
    <p:extLst>
      <p:ext uri="{BB962C8B-B14F-4D97-AF65-F5344CB8AC3E}">
        <p14:creationId xmlns:p14="http://schemas.microsoft.com/office/powerpoint/2010/main" val="280228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A3833-2A5A-6DC1-5B07-EE7C22A0010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83DDE22-043A-C501-BE2E-468E0554AB2A}"/>
              </a:ext>
            </a:extLst>
          </p:cNvPr>
          <p:cNvPicPr>
            <a:picLocks noChangeAspect="1"/>
          </p:cNvPicPr>
          <p:nvPr/>
        </p:nvPicPr>
        <p:blipFill>
          <a:blip r:embed="rId2"/>
          <a:stretch>
            <a:fillRect/>
          </a:stretch>
        </p:blipFill>
        <p:spPr>
          <a:xfrm>
            <a:off x="35496" y="44624"/>
            <a:ext cx="372650" cy="384081"/>
          </a:xfrm>
          <a:prstGeom prst="rect">
            <a:avLst/>
          </a:prstGeom>
        </p:spPr>
      </p:pic>
      <p:sp>
        <p:nvSpPr>
          <p:cNvPr id="3" name="TextBox 2">
            <a:extLst>
              <a:ext uri="{FF2B5EF4-FFF2-40B4-BE49-F238E27FC236}">
                <a16:creationId xmlns:a16="http://schemas.microsoft.com/office/drawing/2014/main" id="{AA7F647A-BC62-71B8-C071-530C92D5D573}"/>
              </a:ext>
            </a:extLst>
          </p:cNvPr>
          <p:cNvSpPr txBox="1"/>
          <p:nvPr/>
        </p:nvSpPr>
        <p:spPr>
          <a:xfrm>
            <a:off x="107504" y="188640"/>
            <a:ext cx="9001000" cy="5139869"/>
          </a:xfrm>
          <a:prstGeom prst="rect">
            <a:avLst/>
          </a:prstGeom>
          <a:noFill/>
        </p:spPr>
        <p:txBody>
          <a:bodyPr wrap="square">
            <a:spAutoFit/>
          </a:bodyPr>
          <a:lstStyle/>
          <a:p>
            <a:pPr algn="ctr">
              <a:buNone/>
            </a:pPr>
            <a:r>
              <a:rPr lang="en-US" sz="2200" b="1" u="sng" dirty="0"/>
              <a:t>Project Overview</a:t>
            </a:r>
          </a:p>
          <a:p>
            <a:pPr algn="ctr">
              <a:buNone/>
            </a:pPr>
            <a:endParaRPr lang="en-US" b="1" dirty="0"/>
          </a:p>
          <a:p>
            <a:pPr>
              <a:buNone/>
            </a:pPr>
            <a:r>
              <a:rPr lang="en-US" b="1" dirty="0"/>
              <a:t>Objective:</a:t>
            </a:r>
          </a:p>
          <a:p>
            <a:pPr>
              <a:buNone/>
            </a:pPr>
            <a:r>
              <a:rPr lang="en-US" dirty="0"/>
              <a:t>To predict </a:t>
            </a:r>
            <a:r>
              <a:rPr lang="en-US" b="1" dirty="0"/>
              <a:t>customer satisfaction levels</a:t>
            </a:r>
            <a:r>
              <a:rPr lang="en-US" dirty="0"/>
              <a:t> using historical customer support ticket data by leveraging machine learning techniques.</a:t>
            </a:r>
          </a:p>
          <a:p>
            <a:pPr>
              <a:buNone/>
            </a:pPr>
            <a:endParaRPr lang="en-US" dirty="0"/>
          </a:p>
          <a:p>
            <a:pPr>
              <a:buNone/>
            </a:pPr>
            <a:r>
              <a:rPr lang="en-US" b="1" dirty="0"/>
              <a:t>Goal:</a:t>
            </a:r>
          </a:p>
          <a:p>
            <a:pPr>
              <a:buFont typeface="Arial" panose="020B0604020202020204" pitchFamily="34" charset="0"/>
              <a:buChar char="•"/>
            </a:pPr>
            <a:r>
              <a:rPr lang="en-US" dirty="0"/>
              <a:t>Analyze key factors influencing customer satisfaction</a:t>
            </a:r>
          </a:p>
          <a:p>
            <a:pPr>
              <a:buFont typeface="Arial" panose="020B0604020202020204" pitchFamily="34" charset="0"/>
              <a:buChar char="•"/>
            </a:pPr>
            <a:r>
              <a:rPr lang="en-US" dirty="0"/>
              <a:t>Build a predictive model to estimate satisfaction ratings</a:t>
            </a:r>
          </a:p>
          <a:p>
            <a:pPr>
              <a:buFont typeface="Arial" panose="020B0604020202020204" pitchFamily="34" charset="0"/>
              <a:buChar char="•"/>
            </a:pPr>
            <a:r>
              <a:rPr lang="en-US" dirty="0"/>
              <a:t>Derive actionable insights to enhance customer service</a:t>
            </a:r>
          </a:p>
          <a:p>
            <a:pPr>
              <a:buFont typeface="Arial" panose="020B0604020202020204" pitchFamily="34" charset="0"/>
              <a:buChar char="•"/>
            </a:pPr>
            <a:endParaRPr lang="en-US" dirty="0"/>
          </a:p>
          <a:p>
            <a:pPr>
              <a:buNone/>
            </a:pPr>
            <a:r>
              <a:rPr lang="en-US" b="1" dirty="0"/>
              <a:t>Includes Details Like</a:t>
            </a:r>
            <a:r>
              <a:rPr lang="en-US" dirty="0"/>
              <a:t>:</a:t>
            </a:r>
          </a:p>
          <a:p>
            <a:pPr>
              <a:buFont typeface="Arial" panose="020B0604020202020204" pitchFamily="34" charset="0"/>
              <a:buChar char="•"/>
            </a:pPr>
            <a:r>
              <a:rPr lang="en-US" dirty="0"/>
              <a:t>Customer demographics</a:t>
            </a:r>
          </a:p>
          <a:p>
            <a:pPr>
              <a:buFont typeface="Arial" panose="020B0604020202020204" pitchFamily="34" charset="0"/>
              <a:buChar char="•"/>
            </a:pPr>
            <a:r>
              <a:rPr lang="en-US" dirty="0"/>
              <a:t>Product details</a:t>
            </a:r>
          </a:p>
          <a:p>
            <a:pPr>
              <a:buFont typeface="Arial" panose="020B0604020202020204" pitchFamily="34" charset="0"/>
              <a:buChar char="•"/>
            </a:pPr>
            <a:r>
              <a:rPr lang="en-US" dirty="0"/>
              <a:t>Ticket status and channel</a:t>
            </a:r>
          </a:p>
          <a:p>
            <a:pPr>
              <a:buFont typeface="Arial" panose="020B0604020202020204" pitchFamily="34" charset="0"/>
              <a:buChar char="•"/>
            </a:pPr>
            <a:r>
              <a:rPr lang="en-US" dirty="0"/>
              <a:t>Time to resolution</a:t>
            </a:r>
          </a:p>
          <a:p>
            <a:pPr>
              <a:buFont typeface="Arial" panose="020B0604020202020204" pitchFamily="34" charset="0"/>
              <a:buChar char="•"/>
            </a:pPr>
            <a:r>
              <a:rPr lang="en-US" dirty="0"/>
              <a:t>Satisfaction rating (1 to 5 scale)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09613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D07BA-CD10-5257-3624-3099945222A8}"/>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ADEA31C-D749-71EE-4E30-8894DAC17CD9}"/>
              </a:ext>
            </a:extLst>
          </p:cNvPr>
          <p:cNvPicPr>
            <a:picLocks noChangeAspect="1"/>
          </p:cNvPicPr>
          <p:nvPr/>
        </p:nvPicPr>
        <p:blipFill>
          <a:blip r:embed="rId2"/>
          <a:stretch>
            <a:fillRect/>
          </a:stretch>
        </p:blipFill>
        <p:spPr>
          <a:xfrm>
            <a:off x="35496" y="44624"/>
            <a:ext cx="368078" cy="370364"/>
          </a:xfrm>
          <a:prstGeom prst="rect">
            <a:avLst/>
          </a:prstGeom>
        </p:spPr>
      </p:pic>
      <p:sp>
        <p:nvSpPr>
          <p:cNvPr id="3" name="TextBox 2">
            <a:extLst>
              <a:ext uri="{FF2B5EF4-FFF2-40B4-BE49-F238E27FC236}">
                <a16:creationId xmlns:a16="http://schemas.microsoft.com/office/drawing/2014/main" id="{A42385BE-682E-9235-36DC-DF173A84B50A}"/>
              </a:ext>
            </a:extLst>
          </p:cNvPr>
          <p:cNvSpPr txBox="1"/>
          <p:nvPr/>
        </p:nvSpPr>
        <p:spPr>
          <a:xfrm>
            <a:off x="251520" y="57979"/>
            <a:ext cx="8784976" cy="5439951"/>
          </a:xfrm>
          <a:prstGeom prst="rect">
            <a:avLst/>
          </a:prstGeom>
          <a:noFill/>
        </p:spPr>
        <p:txBody>
          <a:bodyPr wrap="square">
            <a:spAutoFit/>
          </a:bodyPr>
          <a:lstStyle/>
          <a:p>
            <a:pPr algn="ctr">
              <a:buNone/>
            </a:pPr>
            <a:r>
              <a:rPr lang="en-US" sz="2200" b="1" u="sng" dirty="0"/>
              <a:t>Dataset Description</a:t>
            </a:r>
          </a:p>
          <a:p>
            <a:pPr algn="ctr">
              <a:buNone/>
            </a:pPr>
            <a:endParaRPr lang="en-US" sz="2100" b="1" dirty="0"/>
          </a:p>
          <a:p>
            <a:pPr>
              <a:buNone/>
            </a:pPr>
            <a:r>
              <a:rPr lang="en-US" b="1" dirty="0"/>
              <a:t>Dataset: </a:t>
            </a:r>
            <a:r>
              <a:rPr lang="en-US" dirty="0">
                <a:hlinkClick r:id="rId3"/>
              </a:rPr>
              <a:t>customer_support_tickets.csv - Google Drive</a:t>
            </a:r>
            <a:endParaRPr lang="en-US" dirty="0"/>
          </a:p>
          <a:p>
            <a:pPr>
              <a:buNone/>
            </a:pPr>
            <a:endParaRPr lang="en-US" b="1" dirty="0"/>
          </a:p>
          <a:p>
            <a:pPr>
              <a:buNone/>
            </a:pPr>
            <a:r>
              <a:rPr lang="en-US" b="1" dirty="0"/>
              <a:t>About the Dataset:</a:t>
            </a:r>
          </a:p>
          <a:p>
            <a:pPr>
              <a:buNone/>
            </a:pPr>
            <a:r>
              <a:rPr lang="en-US" dirty="0"/>
              <a:t>Includes support tickets from customers related to:</a:t>
            </a:r>
          </a:p>
          <a:p>
            <a:pPr>
              <a:buFont typeface="Arial" panose="020B0604020202020204" pitchFamily="34" charset="0"/>
              <a:buChar char="•"/>
            </a:pPr>
            <a:r>
              <a:rPr lang="en-US" dirty="0"/>
              <a:t>Hardware issues</a:t>
            </a:r>
          </a:p>
          <a:p>
            <a:pPr>
              <a:buFont typeface="Arial" panose="020B0604020202020204" pitchFamily="34" charset="0"/>
              <a:buChar char="•"/>
            </a:pPr>
            <a:r>
              <a:rPr lang="en-US" dirty="0"/>
              <a:t>Software bugs</a:t>
            </a:r>
          </a:p>
          <a:p>
            <a:pPr>
              <a:buFont typeface="Arial" panose="020B0604020202020204" pitchFamily="34" charset="0"/>
              <a:buChar char="•"/>
            </a:pPr>
            <a:r>
              <a:rPr lang="en-US" dirty="0"/>
              <a:t>Account access</a:t>
            </a:r>
          </a:p>
          <a:p>
            <a:pPr>
              <a:buFont typeface="Arial" panose="020B0604020202020204" pitchFamily="34" charset="0"/>
              <a:buChar char="•"/>
            </a:pPr>
            <a:r>
              <a:rPr lang="en-US" dirty="0"/>
              <a:t>Billing inquiries</a:t>
            </a:r>
          </a:p>
          <a:p>
            <a:pPr>
              <a:buFont typeface="Arial" panose="020B0604020202020204" pitchFamily="34" charset="0"/>
              <a:buChar char="•"/>
            </a:pPr>
            <a:r>
              <a:rPr lang="en-US" dirty="0"/>
              <a:t>Network problems</a:t>
            </a:r>
          </a:p>
          <a:p>
            <a:pPr>
              <a:buFont typeface="Arial" panose="020B0604020202020204" pitchFamily="34" charset="0"/>
              <a:buChar char="•"/>
            </a:pPr>
            <a:r>
              <a:rPr lang="en-US" dirty="0"/>
              <a:t>Data loss</a:t>
            </a:r>
          </a:p>
          <a:p>
            <a:endParaRPr lang="en-US" dirty="0"/>
          </a:p>
          <a:p>
            <a:pPr>
              <a:buNone/>
            </a:pPr>
            <a:r>
              <a:rPr lang="en-US" b="1" dirty="0"/>
              <a:t>Applications:</a:t>
            </a:r>
          </a:p>
          <a:p>
            <a:pPr>
              <a:buFont typeface="Arial" panose="020B0604020202020204" pitchFamily="34" charset="0"/>
              <a:buChar char="•"/>
            </a:pPr>
            <a:r>
              <a:rPr lang="en-US" dirty="0"/>
              <a:t>Customer support process optimization</a:t>
            </a:r>
          </a:p>
          <a:p>
            <a:pPr>
              <a:buFont typeface="Arial" panose="020B0604020202020204" pitchFamily="34" charset="0"/>
              <a:buChar char="•"/>
            </a:pPr>
            <a:r>
              <a:rPr lang="en-US" dirty="0"/>
              <a:t>Automated ticket categorization</a:t>
            </a:r>
          </a:p>
          <a:p>
            <a:pPr>
              <a:buFont typeface="Arial" panose="020B0604020202020204" pitchFamily="34" charset="0"/>
              <a:buChar char="•"/>
            </a:pPr>
            <a:r>
              <a:rPr lang="en-US" dirty="0"/>
              <a:t>Predictive analytics for satisfaction and resolution time</a:t>
            </a:r>
          </a:p>
          <a:p>
            <a:pPr>
              <a:buFont typeface="Arial" panose="020B0604020202020204" pitchFamily="34" charset="0"/>
              <a:buChar char="•"/>
            </a:pPr>
            <a:endParaRPr lang="en-US" dirty="0"/>
          </a:p>
          <a:p>
            <a:endParaRPr lang="en-US" sz="1650" dirty="0"/>
          </a:p>
        </p:txBody>
      </p:sp>
    </p:spTree>
    <p:extLst>
      <p:ext uri="{BB962C8B-B14F-4D97-AF65-F5344CB8AC3E}">
        <p14:creationId xmlns:p14="http://schemas.microsoft.com/office/powerpoint/2010/main" val="3446632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B574E-70F8-452A-E3E9-7ECE1205AC15}"/>
            </a:ext>
          </a:extLst>
        </p:cNvPr>
        <p:cNvGrpSpPr/>
        <p:nvPr/>
      </p:nvGrpSpPr>
      <p:grpSpPr>
        <a:xfrm>
          <a:off x="0" y="0"/>
          <a:ext cx="0" cy="0"/>
          <a:chOff x="0" y="0"/>
          <a:chExt cx="0" cy="0"/>
        </a:xfrm>
      </p:grpSpPr>
      <p:pic>
        <p:nvPicPr>
          <p:cNvPr id="45" name="Picture 44">
            <a:extLst>
              <a:ext uri="{FF2B5EF4-FFF2-40B4-BE49-F238E27FC236}">
                <a16:creationId xmlns:a16="http://schemas.microsoft.com/office/drawing/2014/main" id="{FB35046C-9724-707D-A274-FB6EA1569295}"/>
              </a:ext>
            </a:extLst>
          </p:cNvPr>
          <p:cNvPicPr>
            <a:picLocks noChangeAspect="1"/>
          </p:cNvPicPr>
          <p:nvPr/>
        </p:nvPicPr>
        <p:blipFill>
          <a:blip r:embed="rId2"/>
          <a:stretch>
            <a:fillRect/>
          </a:stretch>
        </p:blipFill>
        <p:spPr>
          <a:xfrm>
            <a:off x="35496" y="44624"/>
            <a:ext cx="346350" cy="378042"/>
          </a:xfrm>
          <a:prstGeom prst="rect">
            <a:avLst/>
          </a:prstGeom>
        </p:spPr>
      </p:pic>
      <p:graphicFrame>
        <p:nvGraphicFramePr>
          <p:cNvPr id="8" name="Table 7">
            <a:extLst>
              <a:ext uri="{FF2B5EF4-FFF2-40B4-BE49-F238E27FC236}">
                <a16:creationId xmlns:a16="http://schemas.microsoft.com/office/drawing/2014/main" id="{17C1C933-E01B-B367-A067-CAC6B8835FA5}"/>
              </a:ext>
            </a:extLst>
          </p:cNvPr>
          <p:cNvGraphicFramePr>
            <a:graphicFrameLocks noGrp="1"/>
          </p:cNvGraphicFramePr>
          <p:nvPr>
            <p:extLst>
              <p:ext uri="{D42A27DB-BD31-4B8C-83A1-F6EECF244321}">
                <p14:modId xmlns:p14="http://schemas.microsoft.com/office/powerpoint/2010/main" val="755332961"/>
              </p:ext>
            </p:extLst>
          </p:nvPr>
        </p:nvGraphicFramePr>
        <p:xfrm>
          <a:off x="539552" y="116632"/>
          <a:ext cx="8208912" cy="6072328"/>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847285217"/>
                    </a:ext>
                  </a:extLst>
                </a:gridCol>
                <a:gridCol w="4104456">
                  <a:extLst>
                    <a:ext uri="{9D8B030D-6E8A-4147-A177-3AD203B41FA5}">
                      <a16:colId xmlns:a16="http://schemas.microsoft.com/office/drawing/2014/main" val="3330898170"/>
                    </a:ext>
                  </a:extLst>
                </a:gridCol>
              </a:tblGrid>
              <a:tr h="454264">
                <a:tc>
                  <a:txBody>
                    <a:bodyPr/>
                    <a:lstStyle/>
                    <a:p>
                      <a:pPr algn="ctr"/>
                      <a:r>
                        <a:rPr lang="en-IN" sz="1800" b="1" dirty="0"/>
                        <a:t>Feature</a:t>
                      </a:r>
                    </a:p>
                  </a:txBody>
                  <a:tcPr marL="44369" marR="44369" marT="22184" marB="22184" anchor="ctr"/>
                </a:tc>
                <a:tc>
                  <a:txBody>
                    <a:bodyPr/>
                    <a:lstStyle/>
                    <a:p>
                      <a:pPr algn="ctr"/>
                      <a:r>
                        <a:rPr lang="en-IN" sz="1800" b="1" dirty="0"/>
                        <a:t>Description</a:t>
                      </a:r>
                    </a:p>
                  </a:txBody>
                  <a:tcPr marL="44369" marR="44369" marT="22184" marB="22184" anchor="ctr"/>
                </a:tc>
                <a:extLst>
                  <a:ext uri="{0D108BD9-81ED-4DB2-BD59-A6C34878D82A}">
                    <a16:rowId xmlns:a16="http://schemas.microsoft.com/office/drawing/2014/main" val="4267467717"/>
                  </a:ext>
                </a:extLst>
              </a:tr>
              <a:tr h="365934">
                <a:tc>
                  <a:txBody>
                    <a:bodyPr/>
                    <a:lstStyle/>
                    <a:p>
                      <a:pPr algn="ctr"/>
                      <a:r>
                        <a:rPr lang="en-IN" sz="1800" b="1" dirty="0"/>
                        <a:t>Ticket ID</a:t>
                      </a:r>
                    </a:p>
                  </a:txBody>
                  <a:tcPr marL="44369" marR="44369" marT="22184" marB="22184" anchor="ctr"/>
                </a:tc>
                <a:tc>
                  <a:txBody>
                    <a:bodyPr/>
                    <a:lstStyle/>
                    <a:p>
                      <a:pPr algn="ctr"/>
                      <a:r>
                        <a:rPr lang="en-US" sz="1800" b="1"/>
                        <a:t>Unique identifier for each support ticket</a:t>
                      </a:r>
                    </a:p>
                  </a:txBody>
                  <a:tcPr marL="44369" marR="44369" marT="22184" marB="22184" anchor="ctr"/>
                </a:tc>
                <a:extLst>
                  <a:ext uri="{0D108BD9-81ED-4DB2-BD59-A6C34878D82A}">
                    <a16:rowId xmlns:a16="http://schemas.microsoft.com/office/drawing/2014/main" val="343509206"/>
                  </a:ext>
                </a:extLst>
              </a:tr>
              <a:tr h="447383">
                <a:tc>
                  <a:txBody>
                    <a:bodyPr/>
                    <a:lstStyle/>
                    <a:p>
                      <a:pPr algn="ctr"/>
                      <a:r>
                        <a:rPr lang="en-IN" sz="1800" b="1" dirty="0"/>
                        <a:t>Customer Name / Email</a:t>
                      </a:r>
                    </a:p>
                  </a:txBody>
                  <a:tcPr marL="44369" marR="44369" marT="22184" marB="22184" anchor="ctr"/>
                </a:tc>
                <a:tc>
                  <a:txBody>
                    <a:bodyPr/>
                    <a:lstStyle/>
                    <a:p>
                      <a:pPr algn="ctr"/>
                      <a:r>
                        <a:rPr lang="en-IN" sz="1800" b="1" dirty="0"/>
                        <a:t>Customer identity (email anonymized)</a:t>
                      </a:r>
                    </a:p>
                  </a:txBody>
                  <a:tcPr marL="44369" marR="44369" marT="22184" marB="22184" anchor="ctr"/>
                </a:tc>
                <a:extLst>
                  <a:ext uri="{0D108BD9-81ED-4DB2-BD59-A6C34878D82A}">
                    <a16:rowId xmlns:a16="http://schemas.microsoft.com/office/drawing/2014/main" val="2733181880"/>
                  </a:ext>
                </a:extLst>
              </a:tr>
              <a:tr h="372818">
                <a:tc>
                  <a:txBody>
                    <a:bodyPr/>
                    <a:lstStyle/>
                    <a:p>
                      <a:pPr algn="ctr"/>
                      <a:r>
                        <a:rPr lang="en-IN" sz="1800" b="1" dirty="0"/>
                        <a:t>Age &amp; Gender</a:t>
                      </a:r>
                    </a:p>
                  </a:txBody>
                  <a:tcPr marL="44369" marR="44369" marT="22184" marB="22184" anchor="ctr"/>
                </a:tc>
                <a:tc>
                  <a:txBody>
                    <a:bodyPr/>
                    <a:lstStyle/>
                    <a:p>
                      <a:pPr algn="ctr"/>
                      <a:r>
                        <a:rPr lang="en-IN" sz="1800" b="1" dirty="0"/>
                        <a:t>Demographic details</a:t>
                      </a:r>
                    </a:p>
                  </a:txBody>
                  <a:tcPr marL="44369" marR="44369" marT="22184" marB="22184" anchor="ctr"/>
                </a:tc>
                <a:extLst>
                  <a:ext uri="{0D108BD9-81ED-4DB2-BD59-A6C34878D82A}">
                    <a16:rowId xmlns:a16="http://schemas.microsoft.com/office/drawing/2014/main" val="2170375055"/>
                  </a:ext>
                </a:extLst>
              </a:tr>
              <a:tr h="372818">
                <a:tc>
                  <a:txBody>
                    <a:bodyPr/>
                    <a:lstStyle/>
                    <a:p>
                      <a:pPr algn="ctr"/>
                      <a:r>
                        <a:rPr lang="en-IN" sz="1800" b="1" dirty="0"/>
                        <a:t>Product Purchased</a:t>
                      </a:r>
                    </a:p>
                  </a:txBody>
                  <a:tcPr marL="44369" marR="44369" marT="22184" marB="22184" anchor="ctr"/>
                </a:tc>
                <a:tc>
                  <a:txBody>
                    <a:bodyPr/>
                    <a:lstStyle/>
                    <a:p>
                      <a:pPr algn="ctr"/>
                      <a:r>
                        <a:rPr lang="en-IN" sz="1800" b="1" dirty="0"/>
                        <a:t>Tech product purchased</a:t>
                      </a:r>
                    </a:p>
                  </a:txBody>
                  <a:tcPr marL="44369" marR="44369" marT="22184" marB="22184" anchor="ctr"/>
                </a:tc>
                <a:extLst>
                  <a:ext uri="{0D108BD9-81ED-4DB2-BD59-A6C34878D82A}">
                    <a16:rowId xmlns:a16="http://schemas.microsoft.com/office/drawing/2014/main" val="3955890493"/>
                  </a:ext>
                </a:extLst>
              </a:tr>
              <a:tr h="447383">
                <a:tc>
                  <a:txBody>
                    <a:bodyPr/>
                    <a:lstStyle/>
                    <a:p>
                      <a:pPr algn="ctr"/>
                      <a:r>
                        <a:rPr lang="en-IN" sz="1800" b="1" dirty="0"/>
                        <a:t>Ticket Type &amp; Subject</a:t>
                      </a:r>
                    </a:p>
                  </a:txBody>
                  <a:tcPr marL="44369" marR="44369" marT="22184" marB="22184" anchor="ctr"/>
                </a:tc>
                <a:tc>
                  <a:txBody>
                    <a:bodyPr/>
                    <a:lstStyle/>
                    <a:p>
                      <a:pPr algn="ctr"/>
                      <a:r>
                        <a:rPr lang="en-US" sz="1800" b="1" dirty="0"/>
                        <a:t>Nature and summary of the support request</a:t>
                      </a:r>
                    </a:p>
                  </a:txBody>
                  <a:tcPr marL="44369" marR="44369" marT="22184" marB="22184" anchor="ctr"/>
                </a:tc>
                <a:extLst>
                  <a:ext uri="{0D108BD9-81ED-4DB2-BD59-A6C34878D82A}">
                    <a16:rowId xmlns:a16="http://schemas.microsoft.com/office/drawing/2014/main" val="3766676851"/>
                  </a:ext>
                </a:extLst>
              </a:tr>
              <a:tr h="372818">
                <a:tc>
                  <a:txBody>
                    <a:bodyPr/>
                    <a:lstStyle/>
                    <a:p>
                      <a:pPr algn="ctr"/>
                      <a:r>
                        <a:rPr lang="en-IN" sz="1800" b="1" dirty="0"/>
                        <a:t>Ticket Description</a:t>
                      </a:r>
                    </a:p>
                  </a:txBody>
                  <a:tcPr marL="44369" marR="44369" marT="22184" marB="22184" anchor="ctr"/>
                </a:tc>
                <a:tc>
                  <a:txBody>
                    <a:bodyPr/>
                    <a:lstStyle/>
                    <a:p>
                      <a:pPr algn="ctr"/>
                      <a:r>
                        <a:rPr lang="en-IN" sz="1800" b="1" dirty="0"/>
                        <a:t>Detailed issue description</a:t>
                      </a:r>
                    </a:p>
                  </a:txBody>
                  <a:tcPr marL="44369" marR="44369" marT="22184" marB="22184" anchor="ctr"/>
                </a:tc>
                <a:extLst>
                  <a:ext uri="{0D108BD9-81ED-4DB2-BD59-A6C34878D82A}">
                    <a16:rowId xmlns:a16="http://schemas.microsoft.com/office/drawing/2014/main" val="3285562552"/>
                  </a:ext>
                </a:extLst>
              </a:tr>
              <a:tr h="372818">
                <a:tc>
                  <a:txBody>
                    <a:bodyPr/>
                    <a:lstStyle/>
                    <a:p>
                      <a:pPr algn="ctr"/>
                      <a:r>
                        <a:rPr lang="en-IN" sz="1800" b="1" dirty="0"/>
                        <a:t>Ticket Status</a:t>
                      </a:r>
                    </a:p>
                  </a:txBody>
                  <a:tcPr marL="44369" marR="44369" marT="22184" marB="22184" anchor="ctr"/>
                </a:tc>
                <a:tc>
                  <a:txBody>
                    <a:bodyPr/>
                    <a:lstStyle/>
                    <a:p>
                      <a:pPr algn="ctr"/>
                      <a:r>
                        <a:rPr lang="en-US" sz="1800" b="1" dirty="0"/>
                        <a:t>Current status (open, closed, pending)</a:t>
                      </a:r>
                    </a:p>
                  </a:txBody>
                  <a:tcPr marL="44369" marR="44369" marT="22184" marB="22184" anchor="ctr"/>
                </a:tc>
                <a:extLst>
                  <a:ext uri="{0D108BD9-81ED-4DB2-BD59-A6C34878D82A}">
                    <a16:rowId xmlns:a16="http://schemas.microsoft.com/office/drawing/2014/main" val="4059557997"/>
                  </a:ext>
                </a:extLst>
              </a:tr>
              <a:tr h="372818">
                <a:tc>
                  <a:txBody>
                    <a:bodyPr/>
                    <a:lstStyle/>
                    <a:p>
                      <a:pPr algn="ctr"/>
                      <a:r>
                        <a:rPr lang="en-IN" sz="1800" b="1"/>
                        <a:t>Resolution</a:t>
                      </a:r>
                    </a:p>
                  </a:txBody>
                  <a:tcPr marL="44369" marR="44369" marT="22184" marB="22184" anchor="ctr"/>
                </a:tc>
                <a:tc>
                  <a:txBody>
                    <a:bodyPr/>
                    <a:lstStyle/>
                    <a:p>
                      <a:pPr algn="ctr"/>
                      <a:r>
                        <a:rPr lang="en-IN" sz="1800" b="1" dirty="0"/>
                        <a:t>Final solution provided</a:t>
                      </a:r>
                    </a:p>
                  </a:txBody>
                  <a:tcPr marL="44369" marR="44369" marT="22184" marB="22184" anchor="ctr"/>
                </a:tc>
                <a:extLst>
                  <a:ext uri="{0D108BD9-81ED-4DB2-BD59-A6C34878D82A}">
                    <a16:rowId xmlns:a16="http://schemas.microsoft.com/office/drawing/2014/main" val="3172250227"/>
                  </a:ext>
                </a:extLst>
              </a:tr>
              <a:tr h="372818">
                <a:tc>
                  <a:txBody>
                    <a:bodyPr/>
                    <a:lstStyle/>
                    <a:p>
                      <a:pPr algn="ctr"/>
                      <a:r>
                        <a:rPr lang="en-IN" sz="1800" b="1" dirty="0"/>
                        <a:t>Ticket Priority</a:t>
                      </a:r>
                    </a:p>
                  </a:txBody>
                  <a:tcPr marL="44369" marR="44369" marT="22184" marB="22184" anchor="ctr"/>
                </a:tc>
                <a:tc>
                  <a:txBody>
                    <a:bodyPr/>
                    <a:lstStyle/>
                    <a:p>
                      <a:pPr algn="ctr"/>
                      <a:r>
                        <a:rPr lang="en-US" sz="1800" b="1" dirty="0"/>
                        <a:t>Urgency level (low, medium, high, critical)</a:t>
                      </a:r>
                    </a:p>
                  </a:txBody>
                  <a:tcPr marL="44369" marR="44369" marT="22184" marB="22184" anchor="ctr"/>
                </a:tc>
                <a:extLst>
                  <a:ext uri="{0D108BD9-81ED-4DB2-BD59-A6C34878D82A}">
                    <a16:rowId xmlns:a16="http://schemas.microsoft.com/office/drawing/2014/main" val="357981333"/>
                  </a:ext>
                </a:extLst>
              </a:tr>
              <a:tr h="447383">
                <a:tc>
                  <a:txBody>
                    <a:bodyPr/>
                    <a:lstStyle/>
                    <a:p>
                      <a:pPr algn="ctr"/>
                      <a:r>
                        <a:rPr lang="en-IN" sz="1800" b="1"/>
                        <a:t>Ticket Channel</a:t>
                      </a:r>
                    </a:p>
                  </a:txBody>
                  <a:tcPr marL="44369" marR="44369" marT="22184" marB="22184" anchor="ctr"/>
                </a:tc>
                <a:tc>
                  <a:txBody>
                    <a:bodyPr/>
                    <a:lstStyle/>
                    <a:p>
                      <a:pPr algn="ctr"/>
                      <a:r>
                        <a:rPr lang="fr-FR" sz="1800" b="1" dirty="0"/>
                        <a:t>Communication mode (email, chat, phone, etc.)</a:t>
                      </a:r>
                    </a:p>
                  </a:txBody>
                  <a:tcPr marL="44369" marR="44369" marT="22184" marB="22184" anchor="ctr"/>
                </a:tc>
                <a:extLst>
                  <a:ext uri="{0D108BD9-81ED-4DB2-BD59-A6C34878D82A}">
                    <a16:rowId xmlns:a16="http://schemas.microsoft.com/office/drawing/2014/main" val="3732420441"/>
                  </a:ext>
                </a:extLst>
              </a:tr>
              <a:tr h="372818">
                <a:tc>
                  <a:txBody>
                    <a:bodyPr/>
                    <a:lstStyle/>
                    <a:p>
                      <a:pPr algn="ctr"/>
                      <a:r>
                        <a:rPr lang="en-IN" sz="1800" b="1"/>
                        <a:t>First Response Time</a:t>
                      </a:r>
                    </a:p>
                  </a:txBody>
                  <a:tcPr marL="44369" marR="44369" marT="22184" marB="22184" anchor="ctr"/>
                </a:tc>
                <a:tc>
                  <a:txBody>
                    <a:bodyPr/>
                    <a:lstStyle/>
                    <a:p>
                      <a:pPr algn="ctr"/>
                      <a:r>
                        <a:rPr lang="en-US" sz="1800" b="1" dirty="0"/>
                        <a:t>Time taken for first response</a:t>
                      </a:r>
                    </a:p>
                  </a:txBody>
                  <a:tcPr marL="44369" marR="44369" marT="22184" marB="22184" anchor="ctr"/>
                </a:tc>
                <a:extLst>
                  <a:ext uri="{0D108BD9-81ED-4DB2-BD59-A6C34878D82A}">
                    <a16:rowId xmlns:a16="http://schemas.microsoft.com/office/drawing/2014/main" val="1414164506"/>
                  </a:ext>
                </a:extLst>
              </a:tr>
              <a:tr h="298254">
                <a:tc>
                  <a:txBody>
                    <a:bodyPr/>
                    <a:lstStyle/>
                    <a:p>
                      <a:pPr algn="ctr"/>
                      <a:r>
                        <a:rPr lang="en-IN" sz="1800" b="1" dirty="0"/>
                        <a:t>Time to Resolution</a:t>
                      </a:r>
                    </a:p>
                  </a:txBody>
                  <a:tcPr marL="44369" marR="44369" marT="22184" marB="22184" anchor="ctr"/>
                </a:tc>
                <a:tc>
                  <a:txBody>
                    <a:bodyPr/>
                    <a:lstStyle/>
                    <a:p>
                      <a:pPr algn="ctr"/>
                      <a:r>
                        <a:rPr lang="en-US" sz="1800" b="1" dirty="0"/>
                        <a:t>Time taken to resolve the ticket</a:t>
                      </a:r>
                    </a:p>
                  </a:txBody>
                  <a:tcPr marL="44369" marR="44369" marT="22184" marB="22184" anchor="ctr"/>
                </a:tc>
                <a:extLst>
                  <a:ext uri="{0D108BD9-81ED-4DB2-BD59-A6C34878D82A}">
                    <a16:rowId xmlns:a16="http://schemas.microsoft.com/office/drawing/2014/main" val="4051358806"/>
                  </a:ext>
                </a:extLst>
              </a:tr>
              <a:tr h="690317">
                <a:tc>
                  <a:txBody>
                    <a:bodyPr/>
                    <a:lstStyle/>
                    <a:p>
                      <a:pPr algn="ctr"/>
                      <a:r>
                        <a:rPr lang="en-IN" sz="1800" b="1" dirty="0"/>
                        <a:t>Satisfaction Rating</a:t>
                      </a:r>
                    </a:p>
                  </a:txBody>
                  <a:tcPr marL="44369" marR="44369" marT="22184" marB="22184" anchor="ctr"/>
                </a:tc>
                <a:tc>
                  <a:txBody>
                    <a:bodyPr/>
                    <a:lstStyle/>
                    <a:p>
                      <a:pPr algn="ctr"/>
                      <a:r>
                        <a:rPr lang="en-US" sz="1800" b="1" dirty="0"/>
                        <a:t>Customer satisfaction (scale of 1 to 5)</a:t>
                      </a:r>
                    </a:p>
                  </a:txBody>
                  <a:tcPr marL="44369" marR="44369" marT="22184" marB="22184" anchor="ctr"/>
                </a:tc>
                <a:extLst>
                  <a:ext uri="{0D108BD9-81ED-4DB2-BD59-A6C34878D82A}">
                    <a16:rowId xmlns:a16="http://schemas.microsoft.com/office/drawing/2014/main" val="1152532171"/>
                  </a:ext>
                </a:extLst>
              </a:tr>
            </a:tbl>
          </a:graphicData>
        </a:graphic>
      </p:graphicFrame>
    </p:spTree>
    <p:extLst>
      <p:ext uri="{BB962C8B-B14F-4D97-AF65-F5344CB8AC3E}">
        <p14:creationId xmlns:p14="http://schemas.microsoft.com/office/powerpoint/2010/main" val="110395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37EE9-92D6-CDCC-6409-CE222263AD88}"/>
            </a:ext>
          </a:extLst>
        </p:cNvPr>
        <p:cNvGrpSpPr/>
        <p:nvPr/>
      </p:nvGrpSpPr>
      <p:grpSpPr>
        <a:xfrm>
          <a:off x="0" y="0"/>
          <a:ext cx="0" cy="0"/>
          <a:chOff x="0" y="0"/>
          <a:chExt cx="0" cy="0"/>
        </a:xfrm>
      </p:grpSpPr>
      <p:pic>
        <p:nvPicPr>
          <p:cNvPr id="47" name="Picture 46">
            <a:extLst>
              <a:ext uri="{FF2B5EF4-FFF2-40B4-BE49-F238E27FC236}">
                <a16:creationId xmlns:a16="http://schemas.microsoft.com/office/drawing/2014/main" id="{6280FC3C-B8A9-5D4D-87C6-D1FC0377DF47}"/>
              </a:ext>
            </a:extLst>
          </p:cNvPr>
          <p:cNvPicPr>
            <a:picLocks noChangeAspect="1"/>
          </p:cNvPicPr>
          <p:nvPr/>
        </p:nvPicPr>
        <p:blipFill>
          <a:blip r:embed="rId2"/>
          <a:stretch>
            <a:fillRect/>
          </a:stretch>
        </p:blipFill>
        <p:spPr>
          <a:xfrm>
            <a:off x="43174" y="44624"/>
            <a:ext cx="370364" cy="372650"/>
          </a:xfrm>
          <a:prstGeom prst="rect">
            <a:avLst/>
          </a:prstGeom>
        </p:spPr>
      </p:pic>
      <p:sp>
        <p:nvSpPr>
          <p:cNvPr id="5" name="TextBox 4">
            <a:extLst>
              <a:ext uri="{FF2B5EF4-FFF2-40B4-BE49-F238E27FC236}">
                <a16:creationId xmlns:a16="http://schemas.microsoft.com/office/drawing/2014/main" id="{CA65A353-1FDF-1F23-7743-8CBCAEF820E1}"/>
              </a:ext>
            </a:extLst>
          </p:cNvPr>
          <p:cNvSpPr txBox="1"/>
          <p:nvPr/>
        </p:nvSpPr>
        <p:spPr>
          <a:xfrm>
            <a:off x="179512" y="188640"/>
            <a:ext cx="8784976" cy="5670783"/>
          </a:xfrm>
          <a:prstGeom prst="rect">
            <a:avLst/>
          </a:prstGeom>
          <a:noFill/>
        </p:spPr>
        <p:txBody>
          <a:bodyPr wrap="square">
            <a:spAutoFit/>
          </a:bodyPr>
          <a:lstStyle/>
          <a:p>
            <a:pPr algn="ctr">
              <a:buNone/>
            </a:pPr>
            <a:r>
              <a:rPr lang="en-IN" sz="2200" b="1" u="sng" dirty="0"/>
              <a:t>Methodology</a:t>
            </a:r>
          </a:p>
          <a:p>
            <a:pPr algn="ctr">
              <a:buNone/>
            </a:pPr>
            <a:endParaRPr lang="en-IN" sz="1650" b="1" u="sng" dirty="0"/>
          </a:p>
          <a:p>
            <a:pPr marL="342900" indent="-342900">
              <a:buAutoNum type="arabicPeriod"/>
            </a:pPr>
            <a:r>
              <a:rPr lang="en-IN" b="1" dirty="0"/>
              <a:t>Data Preprocessing</a:t>
            </a:r>
          </a:p>
          <a:p>
            <a:pPr>
              <a:buFont typeface="Arial" panose="020B0604020202020204" pitchFamily="34" charset="0"/>
              <a:buChar char="•"/>
            </a:pPr>
            <a:r>
              <a:rPr lang="en-IN" dirty="0"/>
              <a:t> Data cleaning</a:t>
            </a:r>
          </a:p>
          <a:p>
            <a:pPr>
              <a:buFont typeface="Arial" panose="020B0604020202020204" pitchFamily="34" charset="0"/>
              <a:buChar char="•"/>
            </a:pPr>
            <a:r>
              <a:rPr lang="en-IN" dirty="0"/>
              <a:t> Handling missing values</a:t>
            </a:r>
          </a:p>
          <a:p>
            <a:pPr>
              <a:buFont typeface="Arial" panose="020B0604020202020204" pitchFamily="34" charset="0"/>
              <a:buChar char="•"/>
            </a:pPr>
            <a:r>
              <a:rPr lang="en-IN" dirty="0"/>
              <a:t> Encoding categorical variables</a:t>
            </a:r>
          </a:p>
          <a:p>
            <a:pPr>
              <a:buFont typeface="Arial" panose="020B0604020202020204" pitchFamily="34" charset="0"/>
              <a:buChar char="•"/>
            </a:pPr>
            <a:r>
              <a:rPr lang="en-IN" dirty="0"/>
              <a:t> Feature scaling</a:t>
            </a:r>
          </a:p>
          <a:p>
            <a:endParaRPr lang="en-IN" dirty="0"/>
          </a:p>
          <a:p>
            <a:pPr>
              <a:buNone/>
            </a:pPr>
            <a:r>
              <a:rPr lang="en-IN" b="1" dirty="0"/>
              <a:t>2. Exploratory Data Analysis (EDA)</a:t>
            </a:r>
          </a:p>
          <a:p>
            <a:pPr>
              <a:buFont typeface="Arial" panose="020B0604020202020204" pitchFamily="34" charset="0"/>
              <a:buChar char="•"/>
            </a:pPr>
            <a:r>
              <a:rPr lang="en-IN" dirty="0"/>
              <a:t> Statistical summary</a:t>
            </a:r>
          </a:p>
          <a:p>
            <a:pPr>
              <a:buFont typeface="Arial" panose="020B0604020202020204" pitchFamily="34" charset="0"/>
              <a:buChar char="•"/>
            </a:pPr>
            <a:r>
              <a:rPr lang="en-IN" dirty="0"/>
              <a:t> Correlation analysis</a:t>
            </a:r>
          </a:p>
          <a:p>
            <a:pPr>
              <a:buFont typeface="Arial" panose="020B0604020202020204" pitchFamily="34" charset="0"/>
              <a:buChar char="•"/>
            </a:pPr>
            <a:r>
              <a:rPr lang="en-IN" dirty="0"/>
              <a:t> Visualization of satisfaction trends</a:t>
            </a:r>
          </a:p>
          <a:p>
            <a:endParaRPr lang="en-IN" dirty="0"/>
          </a:p>
          <a:p>
            <a:pPr>
              <a:buNone/>
            </a:pPr>
            <a:r>
              <a:rPr lang="en-IN" b="1" dirty="0"/>
              <a:t>3. Feature Engineering</a:t>
            </a:r>
          </a:p>
          <a:p>
            <a:pPr>
              <a:buFont typeface="Arial" panose="020B0604020202020204" pitchFamily="34" charset="0"/>
              <a:buChar char="•"/>
            </a:pPr>
            <a:r>
              <a:rPr lang="en-IN" dirty="0"/>
              <a:t> Derive new variables</a:t>
            </a:r>
          </a:p>
          <a:p>
            <a:pPr>
              <a:buFont typeface="Arial" panose="020B0604020202020204" pitchFamily="34" charset="0"/>
              <a:buChar char="•"/>
            </a:pPr>
            <a:r>
              <a:rPr lang="en-IN" dirty="0"/>
              <a:t> Create interaction terms</a:t>
            </a:r>
          </a:p>
          <a:p>
            <a:pPr>
              <a:buFont typeface="Arial" panose="020B0604020202020204" pitchFamily="34" charset="0"/>
              <a:buChar char="•"/>
            </a:pPr>
            <a:r>
              <a:rPr lang="en-IN" dirty="0"/>
              <a:t> Text processing (for ticket descriptions)</a:t>
            </a:r>
          </a:p>
          <a:p>
            <a:pPr>
              <a:buFont typeface="Arial" panose="020B0604020202020204" pitchFamily="34" charset="0"/>
              <a:buChar char="•"/>
            </a:pPr>
            <a:r>
              <a:rPr lang="en-IN" dirty="0"/>
              <a:t> </a:t>
            </a:r>
            <a:r>
              <a:rPr lang="en-US" dirty="0"/>
              <a:t>Created a feature matrix (X) and target variable (y)</a:t>
            </a:r>
          </a:p>
          <a:p>
            <a:pPr>
              <a:buFont typeface="Arial" panose="020B0604020202020204" pitchFamily="34" charset="0"/>
              <a:buChar char="•"/>
            </a:pPr>
            <a:r>
              <a:rPr lang="en-US" dirty="0"/>
              <a:t> </a:t>
            </a:r>
            <a:r>
              <a:rPr kumimoji="0" lang="en-US" altLang="en-US" b="0" i="0" u="none" strike="noStrike" cap="none" normalizeH="0" baseline="0" dirty="0">
                <a:ln>
                  <a:noFill/>
                </a:ln>
                <a:solidFill>
                  <a:schemeClr val="tx1"/>
                </a:solidFill>
                <a:effectLst/>
                <a:latin typeface="Arial" panose="020B0604020202020204" pitchFamily="34" charset="0"/>
              </a:rPr>
              <a:t>Performed train-test split using </a:t>
            </a:r>
            <a:r>
              <a:rPr kumimoji="0" lang="en-US" altLang="en-US" b="0" i="0" u="none" strike="noStrike" cap="none" normalizeH="0" baseline="0" dirty="0" err="1">
                <a:ln>
                  <a:noFill/>
                </a:ln>
                <a:solidFill>
                  <a:schemeClr val="tx1"/>
                </a:solidFill>
                <a:effectLst/>
                <a:latin typeface="Arial Unicode MS"/>
              </a:rPr>
              <a:t>train_test_split</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83496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7B55B-FC93-3B12-E73A-D3D0642E430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FB29735C-AF49-E7CA-9540-B4A08B1F8FF3}"/>
              </a:ext>
            </a:extLst>
          </p:cNvPr>
          <p:cNvPicPr>
            <a:picLocks noChangeAspect="1"/>
          </p:cNvPicPr>
          <p:nvPr/>
        </p:nvPicPr>
        <p:blipFill>
          <a:blip r:embed="rId2"/>
          <a:stretch>
            <a:fillRect/>
          </a:stretch>
        </p:blipFill>
        <p:spPr>
          <a:xfrm>
            <a:off x="35496" y="44624"/>
            <a:ext cx="349788" cy="390940"/>
          </a:xfrm>
          <a:prstGeom prst="rect">
            <a:avLst/>
          </a:prstGeom>
        </p:spPr>
      </p:pic>
      <p:sp>
        <p:nvSpPr>
          <p:cNvPr id="3" name="TextBox 2">
            <a:extLst>
              <a:ext uri="{FF2B5EF4-FFF2-40B4-BE49-F238E27FC236}">
                <a16:creationId xmlns:a16="http://schemas.microsoft.com/office/drawing/2014/main" id="{54F2BEA7-834B-08E3-C073-F9BC09D79DD8}"/>
              </a:ext>
            </a:extLst>
          </p:cNvPr>
          <p:cNvSpPr txBox="1"/>
          <p:nvPr/>
        </p:nvSpPr>
        <p:spPr>
          <a:xfrm>
            <a:off x="611560" y="435564"/>
            <a:ext cx="6822758" cy="4247317"/>
          </a:xfrm>
          <a:prstGeom prst="rect">
            <a:avLst/>
          </a:prstGeom>
          <a:noFill/>
        </p:spPr>
        <p:txBody>
          <a:bodyPr wrap="square">
            <a:spAutoFit/>
          </a:bodyPr>
          <a:lstStyle/>
          <a:p>
            <a:pPr>
              <a:buFont typeface="Arial" panose="020B0604020202020204" pitchFamily="34" charset="0"/>
              <a:buChar char="•"/>
            </a:pPr>
            <a:endParaRPr lang="en-IN" dirty="0"/>
          </a:p>
          <a:p>
            <a:pPr>
              <a:buNone/>
            </a:pPr>
            <a:r>
              <a:rPr lang="en-US" b="1" dirty="0"/>
              <a:t>4. Model Building</a:t>
            </a:r>
          </a:p>
          <a:p>
            <a:pPr>
              <a:buFont typeface="Arial" panose="020B0604020202020204" pitchFamily="34" charset="0"/>
              <a:buChar char="•"/>
            </a:pPr>
            <a:r>
              <a:rPr lang="en-US" dirty="0"/>
              <a:t> Apply machine learning models such as:</a:t>
            </a:r>
          </a:p>
          <a:p>
            <a:pPr marL="557213" lvl="1" indent="-214313">
              <a:buFont typeface="Arial" panose="020B0604020202020204" pitchFamily="34" charset="0"/>
              <a:buChar char="•"/>
            </a:pPr>
            <a:r>
              <a:rPr lang="en-US" dirty="0"/>
              <a:t>Logistic Regression</a:t>
            </a:r>
          </a:p>
          <a:p>
            <a:pPr marL="557213" lvl="1" indent="-214313">
              <a:buFont typeface="Arial" panose="020B0604020202020204" pitchFamily="34" charset="0"/>
              <a:buChar char="•"/>
            </a:pPr>
            <a:r>
              <a:rPr lang="en-US" dirty="0"/>
              <a:t>Random Forest</a:t>
            </a:r>
          </a:p>
          <a:p>
            <a:pPr>
              <a:buNone/>
            </a:pPr>
            <a:endParaRPr lang="en-US" b="1" dirty="0"/>
          </a:p>
          <a:p>
            <a:pPr>
              <a:buNone/>
            </a:pPr>
            <a:r>
              <a:rPr lang="en-US" b="1" dirty="0"/>
              <a:t>5. Model Evaluation</a:t>
            </a:r>
          </a:p>
          <a:p>
            <a:pPr>
              <a:buFont typeface="Arial" panose="020B0604020202020204" pitchFamily="34" charset="0"/>
              <a:buChar char="•"/>
            </a:pPr>
            <a:r>
              <a:rPr lang="en-US" dirty="0"/>
              <a:t> Metrics used:</a:t>
            </a:r>
          </a:p>
          <a:p>
            <a:pPr marL="557213" lvl="1" indent="-214313">
              <a:buFont typeface="Arial" panose="020B0604020202020204" pitchFamily="34" charset="0"/>
              <a:buChar char="•"/>
            </a:pPr>
            <a:r>
              <a:rPr lang="en-US" dirty="0"/>
              <a:t>Accuracy</a:t>
            </a:r>
          </a:p>
          <a:p>
            <a:pPr marL="557213" lvl="1" indent="-214313">
              <a:buFont typeface="Arial" panose="020B0604020202020204" pitchFamily="34" charset="0"/>
              <a:buChar char="•"/>
            </a:pPr>
            <a:r>
              <a:rPr lang="en-US" dirty="0"/>
              <a:t>Precision</a:t>
            </a:r>
          </a:p>
          <a:p>
            <a:pPr>
              <a:buNone/>
            </a:pPr>
            <a:endParaRPr lang="en-US" b="1" dirty="0"/>
          </a:p>
          <a:p>
            <a:pPr>
              <a:buNone/>
            </a:pPr>
            <a:r>
              <a:rPr lang="en-US" b="1" dirty="0"/>
              <a:t>6. Visualization</a:t>
            </a:r>
          </a:p>
          <a:p>
            <a:pPr>
              <a:buFont typeface="Arial" panose="020B0604020202020204" pitchFamily="34" charset="0"/>
              <a:buChar char="•"/>
            </a:pPr>
            <a:r>
              <a:rPr lang="en-US" dirty="0"/>
              <a:t> Dashboard and report of model insights</a:t>
            </a:r>
          </a:p>
          <a:p>
            <a:pPr>
              <a:buFont typeface="Arial" panose="020B0604020202020204" pitchFamily="34" charset="0"/>
              <a:buChar char="•"/>
            </a:pPr>
            <a:r>
              <a:rPr lang="en-US" dirty="0"/>
              <a:t> Visual explanation of feature importance</a:t>
            </a:r>
          </a:p>
          <a:p>
            <a:pPr>
              <a:buFont typeface="Arial" panose="020B0604020202020204" pitchFamily="34" charset="0"/>
              <a:buChar char="•"/>
            </a:pPr>
            <a:r>
              <a:rPr lang="en-US" dirty="0"/>
              <a:t> Comparison of predicted vs. actual satisfaction ratings</a:t>
            </a:r>
          </a:p>
        </p:txBody>
      </p:sp>
    </p:spTree>
    <p:extLst>
      <p:ext uri="{BB962C8B-B14F-4D97-AF65-F5344CB8AC3E}">
        <p14:creationId xmlns:p14="http://schemas.microsoft.com/office/powerpoint/2010/main" val="3543784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7CE77-A8FF-2E67-21EB-C8F0946F6EC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32A9F82-E4CA-1861-2825-3455F3291EEF}"/>
              </a:ext>
            </a:extLst>
          </p:cNvPr>
          <p:cNvPicPr>
            <a:picLocks noChangeAspect="1"/>
          </p:cNvPicPr>
          <p:nvPr/>
        </p:nvPicPr>
        <p:blipFill>
          <a:blip r:embed="rId2"/>
          <a:stretch>
            <a:fillRect/>
          </a:stretch>
        </p:blipFill>
        <p:spPr>
          <a:xfrm>
            <a:off x="94894" y="92591"/>
            <a:ext cx="372650" cy="384081"/>
          </a:xfrm>
          <a:prstGeom prst="rect">
            <a:avLst/>
          </a:prstGeom>
        </p:spPr>
      </p:pic>
      <p:sp>
        <p:nvSpPr>
          <p:cNvPr id="8" name="TextBox 7">
            <a:extLst>
              <a:ext uri="{FF2B5EF4-FFF2-40B4-BE49-F238E27FC236}">
                <a16:creationId xmlns:a16="http://schemas.microsoft.com/office/drawing/2014/main" id="{F0E4FD04-4E8E-796C-CEF2-BCDE1A082FB2}"/>
              </a:ext>
            </a:extLst>
          </p:cNvPr>
          <p:cNvSpPr txBox="1"/>
          <p:nvPr/>
        </p:nvSpPr>
        <p:spPr>
          <a:xfrm>
            <a:off x="1979712" y="260648"/>
            <a:ext cx="5130570" cy="430887"/>
          </a:xfrm>
          <a:prstGeom prst="rect">
            <a:avLst/>
          </a:prstGeom>
          <a:noFill/>
        </p:spPr>
        <p:txBody>
          <a:bodyPr wrap="square">
            <a:spAutoFit/>
          </a:bodyPr>
          <a:lstStyle/>
          <a:p>
            <a:pPr algn="ctr"/>
            <a:r>
              <a:rPr lang="en-IN" sz="2200" b="1" u="sng" dirty="0"/>
              <a:t> Some Code Implementation</a:t>
            </a:r>
          </a:p>
        </p:txBody>
      </p:sp>
      <p:sp>
        <p:nvSpPr>
          <p:cNvPr id="10" name="TextBox 9">
            <a:extLst>
              <a:ext uri="{FF2B5EF4-FFF2-40B4-BE49-F238E27FC236}">
                <a16:creationId xmlns:a16="http://schemas.microsoft.com/office/drawing/2014/main" id="{7936DFC5-7DFD-CFBA-979F-11B1FACBA6D3}"/>
              </a:ext>
            </a:extLst>
          </p:cNvPr>
          <p:cNvSpPr txBox="1"/>
          <p:nvPr/>
        </p:nvSpPr>
        <p:spPr>
          <a:xfrm>
            <a:off x="467544" y="908720"/>
            <a:ext cx="8370930" cy="5201424"/>
          </a:xfrm>
          <a:prstGeom prst="rect">
            <a:avLst/>
          </a:prstGeom>
          <a:noFill/>
        </p:spPr>
        <p:txBody>
          <a:bodyPr wrap="square">
            <a:spAutoFit/>
          </a:bodyPr>
          <a:lstStyle/>
          <a:p>
            <a:r>
              <a:rPr lang="en-IN" sz="1500" dirty="0"/>
              <a:t> # Importing necessary libraries</a:t>
            </a:r>
          </a:p>
          <a:p>
            <a:r>
              <a:rPr lang="en-IN" sz="1500" dirty="0"/>
              <a:t>import pandas as pd</a:t>
            </a:r>
          </a:p>
          <a:p>
            <a:r>
              <a:rPr lang="en-IN" sz="1500" dirty="0"/>
              <a:t>import </a:t>
            </a:r>
            <a:r>
              <a:rPr lang="en-IN" sz="1500" dirty="0" err="1"/>
              <a:t>numpy</a:t>
            </a:r>
            <a:r>
              <a:rPr lang="en-IN" sz="1500" dirty="0"/>
              <a:t> as np</a:t>
            </a:r>
          </a:p>
          <a:p>
            <a:r>
              <a:rPr lang="en-IN" sz="1500" dirty="0"/>
              <a:t>import </a:t>
            </a:r>
            <a:r>
              <a:rPr lang="en-IN" sz="1500" dirty="0" err="1"/>
              <a:t>matplotlib.pyplot</a:t>
            </a:r>
            <a:r>
              <a:rPr lang="en-IN" sz="1500" dirty="0"/>
              <a:t> as </a:t>
            </a:r>
            <a:r>
              <a:rPr lang="en-IN" sz="1500" dirty="0" err="1"/>
              <a:t>plt</a:t>
            </a:r>
            <a:endParaRPr lang="en-IN" sz="1500" dirty="0"/>
          </a:p>
          <a:p>
            <a:r>
              <a:rPr lang="en-IN" sz="1500" dirty="0"/>
              <a:t>import seaborn as </a:t>
            </a:r>
            <a:r>
              <a:rPr lang="en-IN" sz="1500" dirty="0" err="1"/>
              <a:t>snsfrom</a:t>
            </a:r>
            <a:r>
              <a:rPr lang="en-IN" sz="1500" dirty="0"/>
              <a:t> </a:t>
            </a:r>
            <a:r>
              <a:rPr lang="en-IN" sz="1500" dirty="0" err="1"/>
              <a:t>sklearn.model_selection</a:t>
            </a:r>
            <a:endParaRPr lang="en-IN" sz="1500" dirty="0"/>
          </a:p>
          <a:p>
            <a:r>
              <a:rPr lang="en-IN" sz="1500" dirty="0"/>
              <a:t>import </a:t>
            </a:r>
            <a:r>
              <a:rPr lang="en-IN" sz="1500" dirty="0" err="1"/>
              <a:t>train_test_splitfrom</a:t>
            </a:r>
            <a:r>
              <a:rPr lang="en-IN" sz="1500" dirty="0"/>
              <a:t> </a:t>
            </a:r>
            <a:r>
              <a:rPr lang="en-IN" sz="1500" dirty="0" err="1"/>
              <a:t>sklearn.preprocessing</a:t>
            </a:r>
            <a:r>
              <a:rPr lang="en-IN" sz="1500" dirty="0"/>
              <a:t> </a:t>
            </a:r>
          </a:p>
          <a:p>
            <a:r>
              <a:rPr lang="en-IN" sz="1500" dirty="0"/>
              <a:t>import </a:t>
            </a:r>
            <a:r>
              <a:rPr lang="en-IN" sz="1500" dirty="0" err="1"/>
              <a:t>StandardScaler</a:t>
            </a:r>
            <a:r>
              <a:rPr lang="en-IN" sz="1500" dirty="0"/>
              <a:t>, </a:t>
            </a:r>
            <a:r>
              <a:rPr lang="en-IN" sz="1500" dirty="0" err="1"/>
              <a:t>LabelEncoderfrom</a:t>
            </a:r>
            <a:r>
              <a:rPr lang="en-IN" sz="1500" dirty="0"/>
              <a:t> </a:t>
            </a:r>
            <a:r>
              <a:rPr lang="en-IN" sz="1500" dirty="0" err="1"/>
              <a:t>sklearn.ensemble</a:t>
            </a:r>
            <a:r>
              <a:rPr lang="en-IN" sz="1500" dirty="0"/>
              <a:t> </a:t>
            </a:r>
          </a:p>
          <a:p>
            <a:r>
              <a:rPr lang="en-IN" sz="1500" dirty="0"/>
              <a:t>import </a:t>
            </a:r>
            <a:r>
              <a:rPr lang="en-IN" sz="1500" dirty="0" err="1"/>
              <a:t>RandomForestClassifierfrom</a:t>
            </a:r>
            <a:r>
              <a:rPr lang="en-IN" sz="1500" dirty="0"/>
              <a:t> </a:t>
            </a:r>
            <a:r>
              <a:rPr lang="en-IN" sz="1500" dirty="0" err="1"/>
              <a:t>sklearn.metrics</a:t>
            </a:r>
            <a:r>
              <a:rPr lang="en-IN" sz="1500" dirty="0"/>
              <a:t> </a:t>
            </a:r>
          </a:p>
          <a:p>
            <a:r>
              <a:rPr lang="en-IN" sz="1500" dirty="0"/>
              <a:t>import </a:t>
            </a:r>
            <a:r>
              <a:rPr lang="en-IN" sz="1500" dirty="0" err="1"/>
              <a:t>accuracy_score</a:t>
            </a:r>
            <a:r>
              <a:rPr lang="en-IN" sz="1500" dirty="0"/>
              <a:t>, </a:t>
            </a:r>
            <a:r>
              <a:rPr lang="en-IN" sz="1500" dirty="0" err="1"/>
              <a:t>classification_report</a:t>
            </a:r>
            <a:r>
              <a:rPr lang="en-IN" sz="1500" dirty="0"/>
              <a:t>, </a:t>
            </a:r>
            <a:r>
              <a:rPr lang="en-IN" sz="1500" dirty="0" err="1"/>
              <a:t>confusion_matrix</a:t>
            </a:r>
            <a:endParaRPr lang="en-IN" sz="1500" dirty="0"/>
          </a:p>
          <a:p>
            <a:endParaRPr lang="en-IN" sz="1500" dirty="0"/>
          </a:p>
          <a:p>
            <a:r>
              <a:rPr lang="en-IN" sz="1500" dirty="0"/>
              <a:t># Load the dataset</a:t>
            </a:r>
          </a:p>
          <a:p>
            <a:r>
              <a:rPr lang="en-IN" sz="1500" dirty="0"/>
              <a:t>data = </a:t>
            </a:r>
            <a:r>
              <a:rPr lang="en-IN" sz="1500" dirty="0" err="1"/>
              <a:t>pd.read_csv</a:t>
            </a:r>
            <a:r>
              <a:rPr lang="en-IN" sz="1500" dirty="0"/>
              <a:t>("customer_support_tickets.csv")</a:t>
            </a:r>
          </a:p>
          <a:p>
            <a:endParaRPr lang="en-IN" sz="1500" dirty="0"/>
          </a:p>
          <a:p>
            <a:r>
              <a:rPr lang="en-US" sz="1500" dirty="0"/>
              <a:t># Display the first few rows of the dataset</a:t>
            </a:r>
          </a:p>
          <a:p>
            <a:r>
              <a:rPr lang="en-US" sz="1500" dirty="0" err="1"/>
              <a:t>data.head</a:t>
            </a:r>
            <a:r>
              <a:rPr lang="en-US" sz="1500" dirty="0"/>
              <a:t>()</a:t>
            </a:r>
          </a:p>
          <a:p>
            <a:endParaRPr lang="en-US" sz="1500" dirty="0"/>
          </a:p>
          <a:p>
            <a:r>
              <a:rPr lang="en-US" sz="1500" dirty="0"/>
              <a:t># Perform initial exploratory data analysis (EDA)</a:t>
            </a:r>
          </a:p>
          <a:p>
            <a:r>
              <a:rPr lang="en-US" sz="1500" dirty="0"/>
              <a:t>data.info()</a:t>
            </a:r>
          </a:p>
          <a:p>
            <a:r>
              <a:rPr lang="en-IN" sz="1500" dirty="0" err="1"/>
              <a:t>data.describe</a:t>
            </a:r>
            <a:r>
              <a:rPr lang="en-IN" sz="1500" dirty="0"/>
              <a:t>()</a:t>
            </a:r>
          </a:p>
          <a:p>
            <a:endParaRPr lang="en-IN" sz="1500" dirty="0"/>
          </a:p>
          <a:p>
            <a:r>
              <a:rPr lang="en-US" sz="1600" dirty="0"/>
              <a:t>For further code, you can visit the GitHub repository link below:</a:t>
            </a:r>
            <a:br>
              <a:rPr lang="en-US" sz="1600" dirty="0"/>
            </a:br>
            <a:r>
              <a:rPr lang="en-US" sz="1600" b="1" dirty="0" err="1">
                <a:hlinkClick r:id="rId3"/>
              </a:rPr>
              <a:t>Customer_Satisfaction_Prediction</a:t>
            </a:r>
            <a:endParaRPr lang="en-US" sz="1600" dirty="0"/>
          </a:p>
        </p:txBody>
      </p:sp>
    </p:spTree>
    <p:extLst>
      <p:ext uri="{BB962C8B-B14F-4D97-AF65-F5344CB8AC3E}">
        <p14:creationId xmlns:p14="http://schemas.microsoft.com/office/powerpoint/2010/main" val="37051520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998</TotalTime>
  <Words>1018</Words>
  <Application>Microsoft Office PowerPoint</Application>
  <PresentationFormat>On-screen Show (4:3)</PresentationFormat>
  <Paragraphs>191</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Unicode MS</vt:lpstr>
      <vt:lpstr>Bahnschrift SemiBold Condensed</vt:lpstr>
      <vt:lpstr>Calibri</vt:lpstr>
      <vt:lpstr>Calibri Light</vt:lpstr>
      <vt:lpstr>Franklin Gothic Demi Cond</vt:lpstr>
      <vt:lpstr>Lora</vt:lpstr>
      <vt:lpstr>Times New Roman</vt:lpstr>
      <vt:lpstr>Retrospect</vt:lpstr>
      <vt:lpstr>PROJECT REPORT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AMAN KUMAR SINGH</cp:lastModifiedBy>
  <cp:revision>69</cp:revision>
  <dcterms:created xsi:type="dcterms:W3CDTF">2006-06-13T13:03:30Z</dcterms:created>
  <dcterms:modified xsi:type="dcterms:W3CDTF">2025-05-17T15:45:12Z</dcterms:modified>
</cp:coreProperties>
</file>