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7"/>
  </p:notesMasterIdLst>
  <p:sldIdLst>
    <p:sldId id="256" r:id="rId5"/>
    <p:sldId id="2146847054" r:id="rId6"/>
    <p:sldId id="262" r:id="rId7"/>
    <p:sldId id="2146847056" r:id="rId8"/>
    <p:sldId id="2146847059" r:id="rId9"/>
    <p:sldId id="265" r:id="rId10"/>
    <p:sldId id="2146847057" r:id="rId11"/>
    <p:sldId id="266" r:id="rId12"/>
    <p:sldId id="2146847060" r:id="rId13"/>
    <p:sldId id="267" r:id="rId14"/>
    <p:sldId id="2146847061" r:id="rId15"/>
    <p:sldId id="2146847062" r:id="rId16"/>
    <p:sldId id="2146847063" r:id="rId17"/>
    <p:sldId id="2146847064" r:id="rId18"/>
    <p:sldId id="2146847065" r:id="rId19"/>
    <p:sldId id="2146847066" r:id="rId20"/>
    <p:sldId id="2146847067" r:id="rId21"/>
    <p:sldId id="2146847068" r:id="rId22"/>
    <p:sldId id="268" r:id="rId23"/>
    <p:sldId id="2146847055" r:id="rId24"/>
    <p:sldId id="269" r:id="rId25"/>
    <p:sldId id="25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99D1C5-0A66-4587-AEAF-32C129719FB9}" v="588" dt="2025-07-20T12:53:38.9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N KUMAR SINGH" userId="948651820d3b8f14" providerId="LiveId" clId="{9099D1C5-0A66-4587-AEAF-32C129719FB9}"/>
    <pc:docChg chg="undo custSel addSld delSld modSld sldOrd">
      <pc:chgData name="AMAN KUMAR SINGH" userId="948651820d3b8f14" providerId="LiveId" clId="{9099D1C5-0A66-4587-AEAF-32C129719FB9}" dt="2025-07-20T12:54:41.165" v="2391" actId="20577"/>
      <pc:docMkLst>
        <pc:docMk/>
      </pc:docMkLst>
      <pc:sldChg chg="addSp modSp mod">
        <pc:chgData name="AMAN KUMAR SINGH" userId="948651820d3b8f14" providerId="LiveId" clId="{9099D1C5-0A66-4587-AEAF-32C129719FB9}" dt="2025-07-20T12:53:38.906" v="2377"/>
        <pc:sldMkLst>
          <pc:docMk/>
          <pc:sldMk cId="953325580" sldId="256"/>
        </pc:sldMkLst>
        <pc:spChg chg="mod">
          <ac:chgData name="AMAN KUMAR SINGH" userId="948651820d3b8f14" providerId="LiveId" clId="{9099D1C5-0A66-4587-AEAF-32C129719FB9}" dt="2025-07-20T12:44:40.067" v="2339" actId="113"/>
          <ac:spMkLst>
            <pc:docMk/>
            <pc:sldMk cId="953325580" sldId="256"/>
            <ac:spMk id="2" creationId="{A8A11E26-4C38-41A6-9857-11032CEECD80}"/>
          </ac:spMkLst>
        </pc:spChg>
        <pc:spChg chg="mod">
          <ac:chgData name="AMAN KUMAR SINGH" userId="948651820d3b8f14" providerId="LiveId" clId="{9099D1C5-0A66-4587-AEAF-32C129719FB9}" dt="2025-07-20T12:53:38.906" v="2377"/>
          <ac:spMkLst>
            <pc:docMk/>
            <pc:sldMk cId="953325580" sldId="256"/>
            <ac:spMk id="4" creationId="{00000000-0000-0000-0000-000000000000}"/>
          </ac:spMkLst>
        </pc:spChg>
        <pc:picChg chg="add mod">
          <ac:chgData name="AMAN KUMAR SINGH" userId="948651820d3b8f14" providerId="LiveId" clId="{9099D1C5-0A66-4587-AEAF-32C129719FB9}" dt="2025-07-20T07:55:37.265" v="73" actId="1076"/>
          <ac:picMkLst>
            <pc:docMk/>
            <pc:sldMk cId="953325580" sldId="256"/>
            <ac:picMk id="6" creationId="{E5A944F9-9157-B01B-BA5A-E4F53C0ED915}"/>
          </ac:picMkLst>
        </pc:picChg>
      </pc:sldChg>
      <pc:sldChg chg="modSp mod">
        <pc:chgData name="AMAN KUMAR SINGH" userId="948651820d3b8f14" providerId="LiveId" clId="{9099D1C5-0A66-4587-AEAF-32C129719FB9}" dt="2025-07-20T12:35:20.346" v="2211" actId="2711"/>
        <pc:sldMkLst>
          <pc:docMk/>
          <pc:sldMk cId="1186421160" sldId="262"/>
        </pc:sldMkLst>
        <pc:spChg chg="mod">
          <ac:chgData name="AMAN KUMAR SINGH" userId="948651820d3b8f14" providerId="LiveId" clId="{9099D1C5-0A66-4587-AEAF-32C129719FB9}" dt="2025-07-20T12:35:20.346" v="2211" actId="2711"/>
          <ac:spMkLst>
            <pc:docMk/>
            <pc:sldMk cId="1186421160" sldId="262"/>
            <ac:spMk id="2" creationId="{8FEE4A9C-3F57-7DA7-91FD-715C3FB47F93}"/>
          </ac:spMkLst>
        </pc:spChg>
        <pc:spChg chg="mod">
          <ac:chgData name="AMAN KUMAR SINGH" userId="948651820d3b8f14" providerId="LiveId" clId="{9099D1C5-0A66-4587-AEAF-32C129719FB9}" dt="2025-07-20T09:59:30.172" v="756" actId="1036"/>
          <ac:spMkLst>
            <pc:docMk/>
            <pc:sldMk cId="1186421160" sldId="262"/>
            <ac:spMk id="5" creationId="{8FBA75B4-2DD5-42EB-9397-F36BFB8BA723}"/>
          </ac:spMkLst>
        </pc:spChg>
      </pc:sldChg>
      <pc:sldChg chg="addSp delSp modSp mod">
        <pc:chgData name="AMAN KUMAR SINGH" userId="948651820d3b8f14" providerId="LiveId" clId="{9099D1C5-0A66-4587-AEAF-32C129719FB9}" dt="2025-07-20T12:36:19.083" v="2214" actId="2711"/>
        <pc:sldMkLst>
          <pc:docMk/>
          <pc:sldMk cId="3202024527" sldId="265"/>
        </pc:sldMkLst>
        <pc:spChg chg="del mod">
          <ac:chgData name="AMAN KUMAR SINGH" userId="948651820d3b8f14" providerId="LiveId" clId="{9099D1C5-0A66-4587-AEAF-32C129719FB9}" dt="2025-07-20T09:47:22.479" v="245"/>
          <ac:spMkLst>
            <pc:docMk/>
            <pc:sldMk cId="3202024527" sldId="265"/>
            <ac:spMk id="2" creationId="{C4FFAF3C-BA60-9181-132C-C36C403AAEA7}"/>
          </ac:spMkLst>
        </pc:spChg>
        <pc:spChg chg="add del mod">
          <ac:chgData name="AMAN KUMAR SINGH" userId="948651820d3b8f14" providerId="LiveId" clId="{9099D1C5-0A66-4587-AEAF-32C129719FB9}" dt="2025-07-20T09:47:39.747" v="250" actId="478"/>
          <ac:spMkLst>
            <pc:docMk/>
            <pc:sldMk cId="3202024527" sldId="265"/>
            <ac:spMk id="4" creationId="{D4DE8A40-6665-FC9C-CEED-FDBAB1F0192D}"/>
          </ac:spMkLst>
        </pc:spChg>
        <pc:spChg chg="mod">
          <ac:chgData name="AMAN KUMAR SINGH" userId="948651820d3b8f14" providerId="LiveId" clId="{9099D1C5-0A66-4587-AEAF-32C129719FB9}" dt="2025-07-20T12:36:01.794" v="2213" actId="2711"/>
          <ac:spMkLst>
            <pc:docMk/>
            <pc:sldMk cId="3202024527" sldId="265"/>
            <ac:spMk id="5" creationId="{8FBA75B4-2DD5-42EB-9397-F36BFB8BA723}"/>
          </ac:spMkLst>
        </pc:spChg>
        <pc:spChg chg="add mod">
          <ac:chgData name="AMAN KUMAR SINGH" userId="948651820d3b8f14" providerId="LiveId" clId="{9099D1C5-0A66-4587-AEAF-32C129719FB9}" dt="2025-07-20T09:47:28.623" v="247" actId="478"/>
          <ac:spMkLst>
            <pc:docMk/>
            <pc:sldMk cId="3202024527" sldId="265"/>
            <ac:spMk id="6" creationId="{BE5CEA78-E2C4-7A6B-AB1C-4E2C24941725}"/>
          </ac:spMkLst>
        </pc:spChg>
        <pc:spChg chg="add mod">
          <ac:chgData name="AMAN KUMAR SINGH" userId="948651820d3b8f14" providerId="LiveId" clId="{9099D1C5-0A66-4587-AEAF-32C129719FB9}" dt="2025-07-20T12:36:01.794" v="2213" actId="2711"/>
          <ac:spMkLst>
            <pc:docMk/>
            <pc:sldMk cId="3202024527" sldId="265"/>
            <ac:spMk id="8" creationId="{EE6FE40B-82FD-9E12-4212-447178886EE2}"/>
          </ac:spMkLst>
        </pc:spChg>
        <pc:spChg chg="add mod">
          <ac:chgData name="AMAN KUMAR SINGH" userId="948651820d3b8f14" providerId="LiveId" clId="{9099D1C5-0A66-4587-AEAF-32C129719FB9}" dt="2025-07-20T12:36:01.794" v="2213" actId="2711"/>
          <ac:spMkLst>
            <pc:docMk/>
            <pc:sldMk cId="3202024527" sldId="265"/>
            <ac:spMk id="9" creationId="{19A40298-7044-2944-B50C-67ACD6AFD078}"/>
          </ac:spMkLst>
        </pc:spChg>
        <pc:graphicFrameChg chg="add del mod modGraphic">
          <ac:chgData name="AMAN KUMAR SINGH" userId="948651820d3b8f14" providerId="LiveId" clId="{9099D1C5-0A66-4587-AEAF-32C129719FB9}" dt="2025-07-20T12:36:19.083" v="2214" actId="2711"/>
          <ac:graphicFrameMkLst>
            <pc:docMk/>
            <pc:sldMk cId="3202024527" sldId="265"/>
            <ac:graphicFrameMk id="3" creationId="{27E63FE6-6300-E6AF-643A-9E896BC82013}"/>
          </ac:graphicFrameMkLst>
        </pc:graphicFrameChg>
      </pc:sldChg>
      <pc:sldChg chg="addSp delSp modSp mod">
        <pc:chgData name="AMAN KUMAR SINGH" userId="948651820d3b8f14" providerId="LiveId" clId="{9099D1C5-0A66-4587-AEAF-32C129719FB9}" dt="2025-07-20T10:20:11.507" v="1032" actId="20577"/>
        <pc:sldMkLst>
          <pc:docMk/>
          <pc:sldMk cId="4154508776" sldId="266"/>
        </pc:sldMkLst>
        <pc:spChg chg="del mod">
          <ac:chgData name="AMAN KUMAR SINGH" userId="948651820d3b8f14" providerId="LiveId" clId="{9099D1C5-0A66-4587-AEAF-32C129719FB9}" dt="2025-07-20T10:02:17.321" v="764" actId="478"/>
          <ac:spMkLst>
            <pc:docMk/>
            <pc:sldMk cId="4154508776" sldId="266"/>
            <ac:spMk id="2" creationId="{F7F0871F-2198-9E37-C96F-3611AA199B60}"/>
          </ac:spMkLst>
        </pc:spChg>
        <pc:spChg chg="add mod">
          <ac:chgData name="AMAN KUMAR SINGH" userId="948651820d3b8f14" providerId="LiveId" clId="{9099D1C5-0A66-4587-AEAF-32C129719FB9}" dt="2025-07-20T10:19:59.843" v="1025" actId="20577"/>
          <ac:spMkLst>
            <pc:docMk/>
            <pc:sldMk cId="4154508776" sldId="266"/>
            <ac:spMk id="4" creationId="{BDCE07ED-0995-3890-DD08-255B6778C39E}"/>
          </ac:spMkLst>
        </pc:spChg>
        <pc:spChg chg="add">
          <ac:chgData name="AMAN KUMAR SINGH" userId="948651820d3b8f14" providerId="LiveId" clId="{9099D1C5-0A66-4587-AEAF-32C129719FB9}" dt="2025-07-20T10:07:52.902" v="871"/>
          <ac:spMkLst>
            <pc:docMk/>
            <pc:sldMk cId="4154508776" sldId="266"/>
            <ac:spMk id="6" creationId="{4B888883-F263-2420-0011-95DD5877A8A0}"/>
          </ac:spMkLst>
        </pc:spChg>
        <pc:spChg chg="add mod">
          <ac:chgData name="AMAN KUMAR SINGH" userId="948651820d3b8f14" providerId="LiveId" clId="{9099D1C5-0A66-4587-AEAF-32C129719FB9}" dt="2025-07-20T10:20:04.908" v="1028" actId="20577"/>
          <ac:spMkLst>
            <pc:docMk/>
            <pc:sldMk cId="4154508776" sldId="266"/>
            <ac:spMk id="7" creationId="{A52711E6-6424-F77E-FC12-688660C6CD4F}"/>
          </ac:spMkLst>
        </pc:spChg>
        <pc:spChg chg="add mod">
          <ac:chgData name="AMAN KUMAR SINGH" userId="948651820d3b8f14" providerId="LiveId" clId="{9099D1C5-0A66-4587-AEAF-32C129719FB9}" dt="2025-07-20T10:20:09.509" v="1031" actId="20577"/>
          <ac:spMkLst>
            <pc:docMk/>
            <pc:sldMk cId="4154508776" sldId="266"/>
            <ac:spMk id="9" creationId="{6F47FDF5-11CB-1B44-87BA-4A21F5043754}"/>
          </ac:spMkLst>
        </pc:spChg>
        <pc:spChg chg="add mod">
          <ac:chgData name="AMAN KUMAR SINGH" userId="948651820d3b8f14" providerId="LiveId" clId="{9099D1C5-0A66-4587-AEAF-32C129719FB9}" dt="2025-07-20T10:20:11.507" v="1032" actId="20577"/>
          <ac:spMkLst>
            <pc:docMk/>
            <pc:sldMk cId="4154508776" sldId="266"/>
            <ac:spMk id="10" creationId="{82242A41-0D6F-B4F8-50A3-99C932A75169}"/>
          </ac:spMkLst>
        </pc:spChg>
      </pc:sldChg>
      <pc:sldChg chg="addSp delSp modSp mod">
        <pc:chgData name="AMAN KUMAR SINGH" userId="948651820d3b8f14" providerId="LiveId" clId="{9099D1C5-0A66-4587-AEAF-32C129719FB9}" dt="2025-07-20T12:39:07.542" v="2236" actId="2711"/>
        <pc:sldMkLst>
          <pc:docMk/>
          <pc:sldMk cId="1483293388" sldId="267"/>
        </pc:sldMkLst>
        <pc:spChg chg="del mod">
          <ac:chgData name="AMAN KUMAR SINGH" userId="948651820d3b8f14" providerId="LiveId" clId="{9099D1C5-0A66-4587-AEAF-32C129719FB9}" dt="2025-07-20T10:27:11.803" v="1129" actId="478"/>
          <ac:spMkLst>
            <pc:docMk/>
            <pc:sldMk cId="1483293388" sldId="267"/>
            <ac:spMk id="2" creationId="{D3304455-6802-6CA9-8475-2F6DD1B8D409}"/>
          </ac:spMkLst>
        </pc:spChg>
        <pc:spChg chg="add del mod">
          <ac:chgData name="AMAN KUMAR SINGH" userId="948651820d3b8f14" providerId="LiveId" clId="{9099D1C5-0A66-4587-AEAF-32C129719FB9}" dt="2025-07-20T10:28:53.430" v="1150" actId="478"/>
          <ac:spMkLst>
            <pc:docMk/>
            <pc:sldMk cId="1483293388" sldId="267"/>
            <ac:spMk id="3" creationId="{2A8A9E53-9C89-F9D3-7F29-04339FFEC999}"/>
          </ac:spMkLst>
        </pc:spChg>
        <pc:spChg chg="add mod">
          <ac:chgData name="AMAN KUMAR SINGH" userId="948651820d3b8f14" providerId="LiveId" clId="{9099D1C5-0A66-4587-AEAF-32C129719FB9}" dt="2025-07-20T12:38:37.032" v="2231" actId="2711"/>
          <ac:spMkLst>
            <pc:docMk/>
            <pc:sldMk cId="1483293388" sldId="267"/>
            <ac:spMk id="3" creationId="{2AD946E9-5D79-1E19-BA97-0169F2D76924}"/>
          </ac:spMkLst>
        </pc:spChg>
        <pc:spChg chg="add del mod">
          <ac:chgData name="AMAN KUMAR SINGH" userId="948651820d3b8f14" providerId="LiveId" clId="{9099D1C5-0A66-4587-AEAF-32C129719FB9}" dt="2025-07-20T10:30:46.100" v="1158"/>
          <ac:spMkLst>
            <pc:docMk/>
            <pc:sldMk cId="1483293388" sldId="267"/>
            <ac:spMk id="4" creationId="{27083B36-B78F-FBC6-7788-6E483CEE7663}"/>
          </ac:spMkLst>
        </pc:spChg>
        <pc:spChg chg="add del">
          <ac:chgData name="AMAN KUMAR SINGH" userId="948651820d3b8f14" providerId="LiveId" clId="{9099D1C5-0A66-4587-AEAF-32C129719FB9}" dt="2025-07-20T12:15:01.003" v="2077" actId="22"/>
          <ac:spMkLst>
            <pc:docMk/>
            <pc:sldMk cId="1483293388" sldId="267"/>
            <ac:spMk id="6" creationId="{FA7A111D-413B-F464-AD6B-8F3E33327A65}"/>
          </ac:spMkLst>
        </pc:spChg>
        <pc:spChg chg="add del">
          <ac:chgData name="AMAN KUMAR SINGH" userId="948651820d3b8f14" providerId="LiveId" clId="{9099D1C5-0A66-4587-AEAF-32C129719FB9}" dt="2025-07-20T10:30:44.034" v="1156" actId="22"/>
          <ac:spMkLst>
            <pc:docMk/>
            <pc:sldMk cId="1483293388" sldId="267"/>
            <ac:spMk id="7" creationId="{6C8AD258-F030-37FA-D488-0A67AF6192B3}"/>
          </ac:spMkLst>
        </pc:spChg>
        <pc:spChg chg="add del mod">
          <ac:chgData name="AMAN KUMAR SINGH" userId="948651820d3b8f14" providerId="LiveId" clId="{9099D1C5-0A66-4587-AEAF-32C129719FB9}" dt="2025-07-20T10:31:30.534" v="1164" actId="478"/>
          <ac:spMkLst>
            <pc:docMk/>
            <pc:sldMk cId="1483293388" sldId="267"/>
            <ac:spMk id="9" creationId="{5B118218-77E7-45A2-DA83-C965889EC1B2}"/>
          </ac:spMkLst>
        </pc:spChg>
        <pc:spChg chg="add mod">
          <ac:chgData name="AMAN KUMAR SINGH" userId="948651820d3b8f14" providerId="LiveId" clId="{9099D1C5-0A66-4587-AEAF-32C129719FB9}" dt="2025-07-20T12:38:32.937" v="2230" actId="2711"/>
          <ac:spMkLst>
            <pc:docMk/>
            <pc:sldMk cId="1483293388" sldId="267"/>
            <ac:spMk id="10" creationId="{92590708-E844-392F-C422-990350928721}"/>
          </ac:spMkLst>
        </pc:spChg>
        <pc:spChg chg="add mod">
          <ac:chgData name="AMAN KUMAR SINGH" userId="948651820d3b8f14" providerId="LiveId" clId="{9099D1C5-0A66-4587-AEAF-32C129719FB9}" dt="2025-07-20T12:38:48.576" v="2233" actId="14100"/>
          <ac:spMkLst>
            <pc:docMk/>
            <pc:sldMk cId="1483293388" sldId="267"/>
            <ac:spMk id="14" creationId="{079B3E10-7C6E-5F08-6296-322346DA3590}"/>
          </ac:spMkLst>
        </pc:spChg>
        <pc:spChg chg="add mod">
          <ac:chgData name="AMAN KUMAR SINGH" userId="948651820d3b8f14" providerId="LiveId" clId="{9099D1C5-0A66-4587-AEAF-32C129719FB9}" dt="2025-07-20T10:51:50.905" v="1328"/>
          <ac:spMkLst>
            <pc:docMk/>
            <pc:sldMk cId="1483293388" sldId="267"/>
            <ac:spMk id="19" creationId="{146B2344-B1D5-7219-B997-FBA876B6EFC2}"/>
          </ac:spMkLst>
        </pc:spChg>
        <pc:spChg chg="add mod">
          <ac:chgData name="AMAN KUMAR SINGH" userId="948651820d3b8f14" providerId="LiveId" clId="{9099D1C5-0A66-4587-AEAF-32C129719FB9}" dt="2025-07-20T12:38:54.804" v="2234" actId="2711"/>
          <ac:spMkLst>
            <pc:docMk/>
            <pc:sldMk cId="1483293388" sldId="267"/>
            <ac:spMk id="20" creationId="{284331B9-2479-ABAB-789C-845D091616D2}"/>
          </ac:spMkLst>
        </pc:spChg>
        <pc:spChg chg="add mod">
          <ac:chgData name="AMAN KUMAR SINGH" userId="948651820d3b8f14" providerId="LiveId" clId="{9099D1C5-0A66-4587-AEAF-32C129719FB9}" dt="2025-07-20T12:39:02.002" v="2235" actId="2711"/>
          <ac:spMkLst>
            <pc:docMk/>
            <pc:sldMk cId="1483293388" sldId="267"/>
            <ac:spMk id="25" creationId="{CD6107BC-1F10-5B5C-A650-08DBBFADFF74}"/>
          </ac:spMkLst>
        </pc:spChg>
        <pc:spChg chg="add mod">
          <ac:chgData name="AMAN KUMAR SINGH" userId="948651820d3b8f14" providerId="LiveId" clId="{9099D1C5-0A66-4587-AEAF-32C129719FB9}" dt="2025-07-20T12:39:07.542" v="2236" actId="2711"/>
          <ac:spMkLst>
            <pc:docMk/>
            <pc:sldMk cId="1483293388" sldId="267"/>
            <ac:spMk id="26" creationId="{B63AB262-DFA6-5B9C-0C01-5C6855E2BD37}"/>
          </ac:spMkLst>
        </pc:spChg>
        <pc:graphicFrameChg chg="add del mod">
          <ac:chgData name="AMAN KUMAR SINGH" userId="948651820d3b8f14" providerId="LiveId" clId="{9099D1C5-0A66-4587-AEAF-32C129719FB9}" dt="2025-07-20T12:09:19.589" v="2019" actId="478"/>
          <ac:graphicFrameMkLst>
            <pc:docMk/>
            <pc:sldMk cId="1483293388" sldId="267"/>
            <ac:graphicFrameMk id="2" creationId="{8F6E460A-E2DD-371D-4324-1274DF04B7BA}"/>
          </ac:graphicFrameMkLst>
        </pc:graphicFrameChg>
        <pc:picChg chg="add mod">
          <ac:chgData name="AMAN KUMAR SINGH" userId="948651820d3b8f14" providerId="LiveId" clId="{9099D1C5-0A66-4587-AEAF-32C129719FB9}" dt="2025-07-20T12:12:57.803" v="2064" actId="14100"/>
          <ac:picMkLst>
            <pc:docMk/>
            <pc:sldMk cId="1483293388" sldId="267"/>
            <ac:picMk id="12" creationId="{6A6ED5FB-13FB-3E21-D605-F4F82ECDE09A}"/>
          </ac:picMkLst>
        </pc:picChg>
        <pc:picChg chg="add del mod">
          <ac:chgData name="AMAN KUMAR SINGH" userId="948651820d3b8f14" providerId="LiveId" clId="{9099D1C5-0A66-4587-AEAF-32C129719FB9}" dt="2025-07-20T10:51:08.058" v="1325" actId="478"/>
          <ac:picMkLst>
            <pc:docMk/>
            <pc:sldMk cId="1483293388" sldId="267"/>
            <ac:picMk id="16" creationId="{8A735760-88D3-E9DA-C466-39857FC5102F}"/>
          </ac:picMkLst>
        </pc:picChg>
        <pc:picChg chg="add mod">
          <ac:chgData name="AMAN KUMAR SINGH" userId="948651820d3b8f14" providerId="LiveId" clId="{9099D1C5-0A66-4587-AEAF-32C129719FB9}" dt="2025-07-20T10:55:00.030" v="1398" actId="1076"/>
          <ac:picMkLst>
            <pc:docMk/>
            <pc:sldMk cId="1483293388" sldId="267"/>
            <ac:picMk id="18" creationId="{3BF1AAA1-1EC4-B103-F4E4-17AF79C5A0B3}"/>
          </ac:picMkLst>
        </pc:picChg>
        <pc:picChg chg="add mod">
          <ac:chgData name="AMAN KUMAR SINGH" userId="948651820d3b8f14" providerId="LiveId" clId="{9099D1C5-0A66-4587-AEAF-32C129719FB9}" dt="2025-07-20T10:55:11.972" v="1401" actId="1076"/>
          <ac:picMkLst>
            <pc:docMk/>
            <pc:sldMk cId="1483293388" sldId="267"/>
            <ac:picMk id="22" creationId="{595DD5F3-BD4D-80CD-F13D-5D8BEE6F6690}"/>
          </ac:picMkLst>
        </pc:picChg>
        <pc:picChg chg="add mod">
          <ac:chgData name="AMAN KUMAR SINGH" userId="948651820d3b8f14" providerId="LiveId" clId="{9099D1C5-0A66-4587-AEAF-32C129719FB9}" dt="2025-07-20T11:05:58.223" v="1504" actId="1076"/>
          <ac:picMkLst>
            <pc:docMk/>
            <pc:sldMk cId="1483293388" sldId="267"/>
            <ac:picMk id="24" creationId="{56F6AB88-8BC8-D9B4-B5AC-5265B1B70984}"/>
          </ac:picMkLst>
        </pc:picChg>
        <pc:picChg chg="add mod">
          <ac:chgData name="AMAN KUMAR SINGH" userId="948651820d3b8f14" providerId="LiveId" clId="{9099D1C5-0A66-4587-AEAF-32C129719FB9}" dt="2025-07-20T12:15:53.434" v="2086" actId="1076"/>
          <ac:picMkLst>
            <pc:docMk/>
            <pc:sldMk cId="1483293388" sldId="267"/>
            <ac:picMk id="5122" creationId="{86213B45-E66C-2D4F-B10F-2FDB7DC50992}"/>
          </ac:picMkLst>
        </pc:picChg>
        <pc:picChg chg="add del mod">
          <ac:chgData name="AMAN KUMAR SINGH" userId="948651820d3b8f14" providerId="LiveId" clId="{9099D1C5-0A66-4587-AEAF-32C129719FB9}" dt="2025-07-20T10:31:30.534" v="1164" actId="478"/>
          <ac:picMkLst>
            <pc:docMk/>
            <pc:sldMk cId="1483293388" sldId="267"/>
            <ac:picMk id="6146" creationId="{9882934E-4676-A89E-4151-8E76A93E714F}"/>
          </ac:picMkLst>
        </pc:picChg>
        <pc:picChg chg="add mod">
          <ac:chgData name="AMAN KUMAR SINGH" userId="948651820d3b8f14" providerId="LiveId" clId="{9099D1C5-0A66-4587-AEAF-32C129719FB9}" dt="2025-07-20T10:34:13.024" v="1244" actId="1076"/>
          <ac:picMkLst>
            <pc:docMk/>
            <pc:sldMk cId="1483293388" sldId="267"/>
            <ac:picMk id="6148" creationId="{41BF6505-9C9A-FED7-8ED3-9139B834ACD5}"/>
          </ac:picMkLst>
        </pc:picChg>
      </pc:sldChg>
      <pc:sldChg chg="modSp mod">
        <pc:chgData name="AMAN KUMAR SINGH" userId="948651820d3b8f14" providerId="LiveId" clId="{9099D1C5-0A66-4587-AEAF-32C129719FB9}" dt="2025-07-20T12:41:56.179" v="2274" actId="27636"/>
        <pc:sldMkLst>
          <pc:docMk/>
          <pc:sldMk cId="3183315129" sldId="268"/>
        </pc:sldMkLst>
        <pc:spChg chg="mod">
          <ac:chgData name="AMAN KUMAR SINGH" userId="948651820d3b8f14" providerId="LiveId" clId="{9099D1C5-0A66-4587-AEAF-32C129719FB9}" dt="2025-07-20T12:41:56.179" v="2274" actId="27636"/>
          <ac:spMkLst>
            <pc:docMk/>
            <pc:sldMk cId="3183315129" sldId="268"/>
            <ac:spMk id="2" creationId="{005E46AB-32C4-4B57-A2B1-50738A64BE1B}"/>
          </ac:spMkLst>
        </pc:spChg>
      </pc:sldChg>
      <pc:sldChg chg="addSp delSp modSp mod">
        <pc:chgData name="AMAN KUMAR SINGH" userId="948651820d3b8f14" providerId="LiveId" clId="{9099D1C5-0A66-4587-AEAF-32C129719FB9}" dt="2025-07-20T12:44:10.488" v="2336" actId="20577"/>
        <pc:sldMkLst>
          <pc:docMk/>
          <pc:sldMk cId="728950222" sldId="269"/>
        </pc:sldMkLst>
        <pc:spChg chg="del mod">
          <ac:chgData name="AMAN KUMAR SINGH" userId="948651820d3b8f14" providerId="LiveId" clId="{9099D1C5-0A66-4587-AEAF-32C129719FB9}" dt="2025-07-20T12:30:45.257" v="2126" actId="478"/>
          <ac:spMkLst>
            <pc:docMk/>
            <pc:sldMk cId="728950222" sldId="269"/>
            <ac:spMk id="2" creationId="{357C38BC-22B3-37B2-E0C3-812020A76077}"/>
          </ac:spMkLst>
        </pc:spChg>
        <pc:spChg chg="add mod">
          <ac:chgData name="AMAN KUMAR SINGH" userId="948651820d3b8f14" providerId="LiveId" clId="{9099D1C5-0A66-4587-AEAF-32C129719FB9}" dt="2025-07-20T12:44:10.488" v="2336" actId="20577"/>
          <ac:spMkLst>
            <pc:docMk/>
            <pc:sldMk cId="728950222" sldId="269"/>
            <ac:spMk id="3" creationId="{CC409277-3257-00BC-3C23-BA7E5A7F11EB}"/>
          </ac:spMkLst>
        </pc:spChg>
        <pc:spChg chg="add del mod">
          <ac:chgData name="AMAN KUMAR SINGH" userId="948651820d3b8f14" providerId="LiveId" clId="{9099D1C5-0A66-4587-AEAF-32C129719FB9}" dt="2025-07-20T12:30:48.412" v="2128" actId="478"/>
          <ac:spMkLst>
            <pc:docMk/>
            <pc:sldMk cId="728950222" sldId="269"/>
            <ac:spMk id="6" creationId="{20D3AA5E-4AD1-44CA-40F9-2552564192B4}"/>
          </ac:spMkLst>
        </pc:spChg>
      </pc:sldChg>
      <pc:sldChg chg="modSp mod ord">
        <pc:chgData name="AMAN KUMAR SINGH" userId="948651820d3b8f14" providerId="LiveId" clId="{9099D1C5-0A66-4587-AEAF-32C129719FB9}" dt="2025-07-20T09:59:24.404" v="750"/>
        <pc:sldMkLst>
          <pc:docMk/>
          <pc:sldMk cId="2900153716" sldId="2146847054"/>
        </pc:sldMkLst>
        <pc:spChg chg="mod">
          <ac:chgData name="AMAN KUMAR SINGH" userId="948651820d3b8f14" providerId="LiveId" clId="{9099D1C5-0A66-4587-AEAF-32C129719FB9}" dt="2025-07-19T09:20:54.474" v="8" actId="20577"/>
          <ac:spMkLst>
            <pc:docMk/>
            <pc:sldMk cId="2900153716" sldId="2146847054"/>
            <ac:spMk id="3" creationId="{B2678641-EEA3-4EC4-BF39-4075B0C120E8}"/>
          </ac:spMkLst>
        </pc:spChg>
      </pc:sldChg>
      <pc:sldChg chg="addSp delSp modSp mod">
        <pc:chgData name="AMAN KUMAR SINGH" userId="948651820d3b8f14" providerId="LiveId" clId="{9099D1C5-0A66-4587-AEAF-32C129719FB9}" dt="2025-07-20T12:45:32.246" v="2340" actId="255"/>
        <pc:sldMkLst>
          <pc:docMk/>
          <pc:sldMk cId="614882681" sldId="2146847055"/>
        </pc:sldMkLst>
        <pc:spChg chg="add">
          <ac:chgData name="AMAN KUMAR SINGH" userId="948651820d3b8f14" providerId="LiveId" clId="{9099D1C5-0A66-4587-AEAF-32C129719FB9}" dt="2025-07-20T12:18:11.944" v="2088"/>
          <ac:spMkLst>
            <pc:docMk/>
            <pc:sldMk cId="614882681" sldId="2146847055"/>
            <ac:spMk id="2" creationId="{43E869F8-F1BD-ADAD-2502-EBDF8C336DA8}"/>
          </ac:spMkLst>
        </pc:spChg>
        <pc:spChg chg="add del mod">
          <ac:chgData name="AMAN KUMAR SINGH" userId="948651820d3b8f14" providerId="LiveId" clId="{9099D1C5-0A66-4587-AEAF-32C129719FB9}" dt="2025-07-20T12:18:54.319" v="2100" actId="478"/>
          <ac:spMkLst>
            <pc:docMk/>
            <pc:sldMk cId="614882681" sldId="2146847055"/>
            <ac:spMk id="3" creationId="{A6638FD1-D00E-E75B-705C-564F06D93D7B}"/>
          </ac:spMkLst>
        </pc:spChg>
        <pc:spChg chg="add del mod">
          <ac:chgData name="AMAN KUMAR SINGH" userId="948651820d3b8f14" providerId="LiveId" clId="{9099D1C5-0A66-4587-AEAF-32C129719FB9}" dt="2025-07-20T12:45:32.246" v="2340" actId="255"/>
          <ac:spMkLst>
            <pc:docMk/>
            <pc:sldMk cId="614882681" sldId="2146847055"/>
            <ac:spMk id="4" creationId="{F2D5640B-4648-C292-4D68-CE572FD3878B}"/>
          </ac:spMkLst>
        </pc:spChg>
        <pc:spChg chg="mod">
          <ac:chgData name="AMAN KUMAR SINGH" userId="948651820d3b8f14" providerId="LiveId" clId="{9099D1C5-0A66-4587-AEAF-32C129719FB9}" dt="2025-07-20T12:20:12.569" v="2123" actId="20577"/>
          <ac:spMkLst>
            <pc:docMk/>
            <pc:sldMk cId="614882681" sldId="2146847055"/>
            <ac:spMk id="5" creationId="{3F968F13-9AC4-7120-7ACD-9F752C767D5D}"/>
          </ac:spMkLst>
        </pc:spChg>
        <pc:spChg chg="add mod">
          <ac:chgData name="AMAN KUMAR SINGH" userId="948651820d3b8f14" providerId="LiveId" clId="{9099D1C5-0A66-4587-AEAF-32C129719FB9}" dt="2025-07-20T12:18:26.064" v="2092" actId="478"/>
          <ac:spMkLst>
            <pc:docMk/>
            <pc:sldMk cId="614882681" sldId="2146847055"/>
            <ac:spMk id="6" creationId="{A3C76B4D-9C40-0C6D-115B-F6DC5B09D16A}"/>
          </ac:spMkLst>
        </pc:spChg>
        <pc:spChg chg="add del mod">
          <ac:chgData name="AMAN KUMAR SINGH" userId="948651820d3b8f14" providerId="LiveId" clId="{9099D1C5-0A66-4587-AEAF-32C129719FB9}" dt="2025-07-20T12:18:57.884" v="2102" actId="478"/>
          <ac:spMkLst>
            <pc:docMk/>
            <pc:sldMk cId="614882681" sldId="2146847055"/>
            <ac:spMk id="8" creationId="{AF739949-C218-E2DE-83C3-247C2268DCEC}"/>
          </ac:spMkLst>
        </pc:spChg>
      </pc:sldChg>
      <pc:sldChg chg="addSp delSp modSp add mod ord">
        <pc:chgData name="AMAN KUMAR SINGH" userId="948651820d3b8f14" providerId="LiveId" clId="{9099D1C5-0A66-4587-AEAF-32C129719FB9}" dt="2025-07-20T12:54:24.734" v="2384" actId="20577"/>
        <pc:sldMkLst>
          <pc:docMk/>
          <pc:sldMk cId="830887713" sldId="2146847056"/>
        </pc:sldMkLst>
        <pc:spChg chg="del mod">
          <ac:chgData name="AMAN KUMAR SINGH" userId="948651820d3b8f14" providerId="LiveId" clId="{9099D1C5-0A66-4587-AEAF-32C129719FB9}" dt="2025-07-20T09:42:12.319" v="189" actId="478"/>
          <ac:spMkLst>
            <pc:docMk/>
            <pc:sldMk cId="830887713" sldId="2146847056"/>
            <ac:spMk id="2" creationId="{03DA9BD3-AAE7-957F-0F7E-BF710AC74BEE}"/>
          </ac:spMkLst>
        </pc:spChg>
        <pc:spChg chg="add">
          <ac:chgData name="AMAN KUMAR SINGH" userId="948651820d3b8f14" providerId="LiveId" clId="{9099D1C5-0A66-4587-AEAF-32C129719FB9}" dt="2025-07-20T09:32:26.761" v="98"/>
          <ac:spMkLst>
            <pc:docMk/>
            <pc:sldMk cId="830887713" sldId="2146847056"/>
            <ac:spMk id="3" creationId="{51169559-A48C-BB2F-5813-04C51DDA185E}"/>
          </ac:spMkLst>
        </pc:spChg>
        <pc:spChg chg="add">
          <ac:chgData name="AMAN KUMAR SINGH" userId="948651820d3b8f14" providerId="LiveId" clId="{9099D1C5-0A66-4587-AEAF-32C129719FB9}" dt="2025-07-20T09:32:26.761" v="98"/>
          <ac:spMkLst>
            <pc:docMk/>
            <pc:sldMk cId="830887713" sldId="2146847056"/>
            <ac:spMk id="4" creationId="{9CB5C8B3-2D90-0FDF-DF35-DC4CA970B81F}"/>
          </ac:spMkLst>
        </pc:spChg>
        <pc:spChg chg="mod">
          <ac:chgData name="AMAN KUMAR SINGH" userId="948651820d3b8f14" providerId="LiveId" clId="{9099D1C5-0A66-4587-AEAF-32C129719FB9}" dt="2025-07-20T09:31:19.872" v="97" actId="20577"/>
          <ac:spMkLst>
            <pc:docMk/>
            <pc:sldMk cId="830887713" sldId="2146847056"/>
            <ac:spMk id="5" creationId="{6DAA50CD-4197-0D20-DB4F-82117258961C}"/>
          </ac:spMkLst>
        </pc:spChg>
        <pc:spChg chg="add">
          <ac:chgData name="AMAN KUMAR SINGH" userId="948651820d3b8f14" providerId="LiveId" clId="{9099D1C5-0A66-4587-AEAF-32C129719FB9}" dt="2025-07-20T09:32:26.761" v="98"/>
          <ac:spMkLst>
            <pc:docMk/>
            <pc:sldMk cId="830887713" sldId="2146847056"/>
            <ac:spMk id="6" creationId="{26356619-36CF-4A19-64E3-D61186E516E9}"/>
          </ac:spMkLst>
        </pc:spChg>
        <pc:spChg chg="add mod">
          <ac:chgData name="AMAN KUMAR SINGH" userId="948651820d3b8f14" providerId="LiveId" clId="{9099D1C5-0A66-4587-AEAF-32C129719FB9}" dt="2025-07-20T09:32:49.813" v="172" actId="1036"/>
          <ac:spMkLst>
            <pc:docMk/>
            <pc:sldMk cId="830887713" sldId="2146847056"/>
            <ac:spMk id="7" creationId="{6344CCAE-7E10-4CE1-2E80-9AE66D8000B7}"/>
          </ac:spMkLst>
        </pc:spChg>
        <pc:spChg chg="add">
          <ac:chgData name="AMAN KUMAR SINGH" userId="948651820d3b8f14" providerId="LiveId" clId="{9099D1C5-0A66-4587-AEAF-32C129719FB9}" dt="2025-07-20T09:32:33.849" v="101"/>
          <ac:spMkLst>
            <pc:docMk/>
            <pc:sldMk cId="830887713" sldId="2146847056"/>
            <ac:spMk id="8" creationId="{B1B490E4-B76D-54CE-44A0-750924574A2C}"/>
          </ac:spMkLst>
        </pc:spChg>
        <pc:spChg chg="add">
          <ac:chgData name="AMAN KUMAR SINGH" userId="948651820d3b8f14" providerId="LiveId" clId="{9099D1C5-0A66-4587-AEAF-32C129719FB9}" dt="2025-07-20T09:32:33.849" v="101"/>
          <ac:spMkLst>
            <pc:docMk/>
            <pc:sldMk cId="830887713" sldId="2146847056"/>
            <ac:spMk id="9" creationId="{D6FEA903-9280-F6D7-AA4C-38B0FCCBE7D4}"/>
          </ac:spMkLst>
        </pc:spChg>
        <pc:spChg chg="add">
          <ac:chgData name="AMAN KUMAR SINGH" userId="948651820d3b8f14" providerId="LiveId" clId="{9099D1C5-0A66-4587-AEAF-32C129719FB9}" dt="2025-07-20T09:33:39.559" v="178"/>
          <ac:spMkLst>
            <pc:docMk/>
            <pc:sldMk cId="830887713" sldId="2146847056"/>
            <ac:spMk id="10" creationId="{348B2EA6-2727-6515-FA7A-B4162760C3D1}"/>
          </ac:spMkLst>
        </pc:spChg>
        <pc:spChg chg="add">
          <ac:chgData name="AMAN KUMAR SINGH" userId="948651820d3b8f14" providerId="LiveId" clId="{9099D1C5-0A66-4587-AEAF-32C129719FB9}" dt="2025-07-20T09:33:55.956" v="179"/>
          <ac:spMkLst>
            <pc:docMk/>
            <pc:sldMk cId="830887713" sldId="2146847056"/>
            <ac:spMk id="11" creationId="{F6946846-F295-8DD5-BF08-61F3DFBDB53F}"/>
          </ac:spMkLst>
        </pc:spChg>
        <pc:spChg chg="add del mod">
          <ac:chgData name="AMAN KUMAR SINGH" userId="948651820d3b8f14" providerId="LiveId" clId="{9099D1C5-0A66-4587-AEAF-32C129719FB9}" dt="2025-07-20T09:42:18.628" v="191" actId="478"/>
          <ac:spMkLst>
            <pc:docMk/>
            <pc:sldMk cId="830887713" sldId="2146847056"/>
            <ac:spMk id="13" creationId="{9575925B-A3E1-1DF5-6FDB-6839ACF69E88}"/>
          </ac:spMkLst>
        </pc:spChg>
        <pc:spChg chg="add del mod">
          <ac:chgData name="AMAN KUMAR SINGH" userId="948651820d3b8f14" providerId="LiveId" clId="{9099D1C5-0A66-4587-AEAF-32C129719FB9}" dt="2025-07-20T09:43:21.782" v="198"/>
          <ac:spMkLst>
            <pc:docMk/>
            <pc:sldMk cId="830887713" sldId="2146847056"/>
            <ac:spMk id="14" creationId="{8A9AB6DE-3C4E-1A37-1E3B-59B8E9E0B9DC}"/>
          </ac:spMkLst>
        </pc:spChg>
        <pc:spChg chg="add">
          <ac:chgData name="AMAN KUMAR SINGH" userId="948651820d3b8f14" providerId="LiveId" clId="{9099D1C5-0A66-4587-AEAF-32C129719FB9}" dt="2025-07-20T09:42:54.550" v="193"/>
          <ac:spMkLst>
            <pc:docMk/>
            <pc:sldMk cId="830887713" sldId="2146847056"/>
            <ac:spMk id="15" creationId="{88522C91-38CD-8B69-AC28-EFE0B2AB468F}"/>
          </ac:spMkLst>
        </pc:spChg>
        <pc:spChg chg="add mod">
          <ac:chgData name="AMAN KUMAR SINGH" userId="948651820d3b8f14" providerId="LiveId" clId="{9099D1C5-0A66-4587-AEAF-32C129719FB9}" dt="2025-07-20T12:54:24.734" v="2384" actId="20577"/>
          <ac:spMkLst>
            <pc:docMk/>
            <pc:sldMk cId="830887713" sldId="2146847056"/>
            <ac:spMk id="16" creationId="{6DBDAFCD-B041-9E96-F1A9-96967B9110E5}"/>
          </ac:spMkLst>
        </pc:spChg>
      </pc:sldChg>
      <pc:sldChg chg="addSp delSp modSp add mod ord">
        <pc:chgData name="AMAN KUMAR SINGH" userId="948651820d3b8f14" providerId="LiveId" clId="{9099D1C5-0A66-4587-AEAF-32C129719FB9}" dt="2025-07-20T12:37:33.046" v="2224" actId="2711"/>
        <pc:sldMkLst>
          <pc:docMk/>
          <pc:sldMk cId="3271159605" sldId="2146847057"/>
        </pc:sldMkLst>
        <pc:spChg chg="add del mod">
          <ac:chgData name="AMAN KUMAR SINGH" userId="948651820d3b8f14" providerId="LiveId" clId="{9099D1C5-0A66-4587-AEAF-32C129719FB9}" dt="2025-07-20T09:52:30.784" v="480" actId="478"/>
          <ac:spMkLst>
            <pc:docMk/>
            <pc:sldMk cId="3271159605" sldId="2146847057"/>
            <ac:spMk id="4" creationId="{52D17EE3-906E-CB23-B127-535CE4E7E055}"/>
          </ac:spMkLst>
        </pc:spChg>
        <pc:spChg chg="del mod">
          <ac:chgData name="AMAN KUMAR SINGH" userId="948651820d3b8f14" providerId="LiveId" clId="{9099D1C5-0A66-4587-AEAF-32C129719FB9}" dt="2025-07-20T09:52:26.489" v="478" actId="478"/>
          <ac:spMkLst>
            <pc:docMk/>
            <pc:sldMk cId="3271159605" sldId="2146847057"/>
            <ac:spMk id="5" creationId="{5288D273-AD29-4350-713D-1FD4E2312328}"/>
          </ac:spMkLst>
        </pc:spChg>
        <pc:spChg chg="add del mod">
          <ac:chgData name="AMAN KUMAR SINGH" userId="948651820d3b8f14" providerId="LiveId" clId="{9099D1C5-0A66-4587-AEAF-32C129719FB9}" dt="2025-07-20T09:52:40.127" v="482" actId="478"/>
          <ac:spMkLst>
            <pc:docMk/>
            <pc:sldMk cId="3271159605" sldId="2146847057"/>
            <ac:spMk id="7" creationId="{B06DCB30-3853-96F3-B997-4DF82796423A}"/>
          </ac:spMkLst>
        </pc:spChg>
        <pc:spChg chg="del">
          <ac:chgData name="AMAN KUMAR SINGH" userId="948651820d3b8f14" providerId="LiveId" clId="{9099D1C5-0A66-4587-AEAF-32C129719FB9}" dt="2025-07-20T09:52:43.480" v="483" actId="478"/>
          <ac:spMkLst>
            <pc:docMk/>
            <pc:sldMk cId="3271159605" sldId="2146847057"/>
            <ac:spMk id="8" creationId="{C30F6A9F-AD43-7E69-E631-60FF2CABC3FD}"/>
          </ac:spMkLst>
        </pc:spChg>
        <pc:spChg chg="del">
          <ac:chgData name="AMAN KUMAR SINGH" userId="948651820d3b8f14" providerId="LiveId" clId="{9099D1C5-0A66-4587-AEAF-32C129719FB9}" dt="2025-07-20T09:52:46.342" v="484" actId="478"/>
          <ac:spMkLst>
            <pc:docMk/>
            <pc:sldMk cId="3271159605" sldId="2146847057"/>
            <ac:spMk id="9" creationId="{48227F86-BABE-69DF-FE09-5EE64DAEA81D}"/>
          </ac:spMkLst>
        </pc:spChg>
        <pc:spChg chg="add mod">
          <ac:chgData name="AMAN KUMAR SINGH" userId="948651820d3b8f14" providerId="LiveId" clId="{9099D1C5-0A66-4587-AEAF-32C129719FB9}" dt="2025-07-20T10:19:07.613" v="1019" actId="1076"/>
          <ac:spMkLst>
            <pc:docMk/>
            <pc:sldMk cId="3271159605" sldId="2146847057"/>
            <ac:spMk id="11" creationId="{CE3A7FA0-7B75-F7B3-5CA7-A5B0848ADF68}"/>
          </ac:spMkLst>
        </pc:spChg>
        <pc:spChg chg="add mod">
          <ac:chgData name="AMAN KUMAR SINGH" userId="948651820d3b8f14" providerId="LiveId" clId="{9099D1C5-0A66-4587-AEAF-32C129719FB9}" dt="2025-07-20T12:37:33.046" v="2224" actId="2711"/>
          <ac:spMkLst>
            <pc:docMk/>
            <pc:sldMk cId="3271159605" sldId="2146847057"/>
            <ac:spMk id="13" creationId="{891DCA8E-E6CA-6DFC-90BC-7CB1FC02D505}"/>
          </ac:spMkLst>
        </pc:spChg>
        <pc:spChg chg="add mod">
          <ac:chgData name="AMAN KUMAR SINGH" userId="948651820d3b8f14" providerId="LiveId" clId="{9099D1C5-0A66-4587-AEAF-32C129719FB9}" dt="2025-07-20T09:56:26.244" v="695" actId="1035"/>
          <ac:spMkLst>
            <pc:docMk/>
            <pc:sldMk cId="3271159605" sldId="2146847057"/>
            <ac:spMk id="14" creationId="{C646B9AF-6190-E223-F998-D154BEF3CB4A}"/>
          </ac:spMkLst>
        </pc:spChg>
        <pc:graphicFrameChg chg="del">
          <ac:chgData name="AMAN KUMAR SINGH" userId="948651820d3b8f14" providerId="LiveId" clId="{9099D1C5-0A66-4587-AEAF-32C129719FB9}" dt="2025-07-20T09:52:36.675" v="481" actId="478"/>
          <ac:graphicFrameMkLst>
            <pc:docMk/>
            <pc:sldMk cId="3271159605" sldId="2146847057"/>
            <ac:graphicFrameMk id="3" creationId="{FE8BF0DD-057A-79B9-E65C-76E15789D551}"/>
          </ac:graphicFrameMkLst>
        </pc:graphicFrameChg>
        <pc:graphicFrameChg chg="add mod modGraphic">
          <ac:chgData name="AMAN KUMAR SINGH" userId="948651820d3b8f14" providerId="LiveId" clId="{9099D1C5-0A66-4587-AEAF-32C129719FB9}" dt="2025-07-20T12:36:45.370" v="2219" actId="2711"/>
          <ac:graphicFrameMkLst>
            <pc:docMk/>
            <pc:sldMk cId="3271159605" sldId="2146847057"/>
            <ac:graphicFrameMk id="10" creationId="{0F4F6F60-1C39-66E9-E9BC-A42399460823}"/>
          </ac:graphicFrameMkLst>
        </pc:graphicFrameChg>
      </pc:sldChg>
      <pc:sldChg chg="addSp new del mod">
        <pc:chgData name="AMAN KUMAR SINGH" userId="948651820d3b8f14" providerId="LiveId" clId="{9099D1C5-0A66-4587-AEAF-32C129719FB9}" dt="2025-07-20T12:16:44.088" v="2087" actId="47"/>
        <pc:sldMkLst>
          <pc:docMk/>
          <pc:sldMk cId="1102496009" sldId="2146847058"/>
        </pc:sldMkLst>
        <pc:spChg chg="add">
          <ac:chgData name="AMAN KUMAR SINGH" userId="948651820d3b8f14" providerId="LiveId" clId="{9099D1C5-0A66-4587-AEAF-32C129719FB9}" dt="2025-07-20T09:58:15.902" v="706" actId="22"/>
          <ac:spMkLst>
            <pc:docMk/>
            <pc:sldMk cId="1102496009" sldId="2146847058"/>
            <ac:spMk id="4" creationId="{952C3F3D-5448-8130-D3B9-3354BE39CB00}"/>
          </ac:spMkLst>
        </pc:spChg>
      </pc:sldChg>
      <pc:sldChg chg="addSp delSp modSp new mod">
        <pc:chgData name="AMAN KUMAR SINGH" userId="948651820d3b8f14" providerId="LiveId" clId="{9099D1C5-0A66-4587-AEAF-32C129719FB9}" dt="2025-07-20T12:54:41.165" v="2391" actId="20577"/>
        <pc:sldMkLst>
          <pc:docMk/>
          <pc:sldMk cId="441771881" sldId="2146847059"/>
        </pc:sldMkLst>
        <pc:spChg chg="del">
          <ac:chgData name="AMAN KUMAR SINGH" userId="948651820d3b8f14" providerId="LiveId" clId="{9099D1C5-0A66-4587-AEAF-32C129719FB9}" dt="2025-07-20T09:58:53.936" v="712" actId="478"/>
          <ac:spMkLst>
            <pc:docMk/>
            <pc:sldMk cId="441771881" sldId="2146847059"/>
            <ac:spMk id="2" creationId="{9B863744-804A-2603-AB4B-803DA599E98C}"/>
          </ac:spMkLst>
        </pc:spChg>
        <pc:spChg chg="del mod">
          <ac:chgData name="AMAN KUMAR SINGH" userId="948651820d3b8f14" providerId="LiveId" clId="{9099D1C5-0A66-4587-AEAF-32C129719FB9}" dt="2025-07-20T09:58:57.877" v="713" actId="478"/>
          <ac:spMkLst>
            <pc:docMk/>
            <pc:sldMk cId="441771881" sldId="2146847059"/>
            <ac:spMk id="3" creationId="{FB0DDDD7-0F01-7B64-068F-EB0DB85E0F90}"/>
          </ac:spMkLst>
        </pc:spChg>
        <pc:spChg chg="add del">
          <ac:chgData name="AMAN KUMAR SINGH" userId="948651820d3b8f14" providerId="LiveId" clId="{9099D1C5-0A66-4587-AEAF-32C129719FB9}" dt="2025-07-20T09:58:39.669" v="709" actId="22"/>
          <ac:spMkLst>
            <pc:docMk/>
            <pc:sldMk cId="441771881" sldId="2146847059"/>
            <ac:spMk id="5" creationId="{D1251943-7FED-E848-E800-006A6439B254}"/>
          </ac:spMkLst>
        </pc:spChg>
        <pc:spChg chg="add mod">
          <ac:chgData name="AMAN KUMAR SINGH" userId="948651820d3b8f14" providerId="LiveId" clId="{9099D1C5-0A66-4587-AEAF-32C129719FB9}" dt="2025-07-20T12:54:41.165" v="2391" actId="20577"/>
          <ac:spMkLst>
            <pc:docMk/>
            <pc:sldMk cId="441771881" sldId="2146847059"/>
            <ac:spMk id="7" creationId="{8E918570-9A32-B6E3-7C64-0191A1B7E571}"/>
          </ac:spMkLst>
        </pc:spChg>
      </pc:sldChg>
      <pc:sldChg chg="addSp delSp modSp new mod">
        <pc:chgData name="AMAN KUMAR SINGH" userId="948651820d3b8f14" providerId="LiveId" clId="{9099D1C5-0A66-4587-AEAF-32C129719FB9}" dt="2025-07-20T12:38:21.422" v="2229" actId="20577"/>
        <pc:sldMkLst>
          <pc:docMk/>
          <pc:sldMk cId="4201032820" sldId="2146847060"/>
        </pc:sldMkLst>
        <pc:spChg chg="del">
          <ac:chgData name="AMAN KUMAR SINGH" userId="948651820d3b8f14" providerId="LiveId" clId="{9099D1C5-0A66-4587-AEAF-32C129719FB9}" dt="2025-07-20T10:02:32.069" v="767" actId="478"/>
          <ac:spMkLst>
            <pc:docMk/>
            <pc:sldMk cId="4201032820" sldId="2146847060"/>
            <ac:spMk id="2" creationId="{747231B9-244E-6049-3A01-88DBBD7A567A}"/>
          </ac:spMkLst>
        </pc:spChg>
        <pc:spChg chg="del">
          <ac:chgData name="AMAN KUMAR SINGH" userId="948651820d3b8f14" providerId="LiveId" clId="{9099D1C5-0A66-4587-AEAF-32C129719FB9}" dt="2025-07-20T10:02:34.639" v="768" actId="478"/>
          <ac:spMkLst>
            <pc:docMk/>
            <pc:sldMk cId="4201032820" sldId="2146847060"/>
            <ac:spMk id="3" creationId="{8DECD8CC-4BFE-AB0A-C390-EA9A0895E671}"/>
          </ac:spMkLst>
        </pc:spChg>
        <pc:spChg chg="add mod">
          <ac:chgData name="AMAN KUMAR SINGH" userId="948651820d3b8f14" providerId="LiveId" clId="{9099D1C5-0A66-4587-AEAF-32C129719FB9}" dt="2025-07-20T10:21:32.310" v="1044" actId="20577"/>
          <ac:spMkLst>
            <pc:docMk/>
            <pc:sldMk cId="4201032820" sldId="2146847060"/>
            <ac:spMk id="4" creationId="{DB32F3DE-6EE4-1920-AA8F-A9F8AB8D154F}"/>
          </ac:spMkLst>
        </pc:spChg>
        <pc:spChg chg="add mod">
          <ac:chgData name="AMAN KUMAR SINGH" userId="948651820d3b8f14" providerId="LiveId" clId="{9099D1C5-0A66-4587-AEAF-32C129719FB9}" dt="2025-07-20T10:25:06.773" v="1105" actId="1035"/>
          <ac:spMkLst>
            <pc:docMk/>
            <pc:sldMk cId="4201032820" sldId="2146847060"/>
            <ac:spMk id="5" creationId="{1D9DE2B2-C7F1-82A7-0C43-E03558DC43E5}"/>
          </ac:spMkLst>
        </pc:spChg>
        <pc:spChg chg="add mod">
          <ac:chgData name="AMAN KUMAR SINGH" userId="948651820d3b8f14" providerId="LiveId" clId="{9099D1C5-0A66-4587-AEAF-32C129719FB9}" dt="2025-07-20T12:37:56.830" v="2225" actId="2711"/>
          <ac:spMkLst>
            <pc:docMk/>
            <pc:sldMk cId="4201032820" sldId="2146847060"/>
            <ac:spMk id="7" creationId="{819C44FB-A39C-F8AE-AE9E-B76C2A173865}"/>
          </ac:spMkLst>
        </pc:spChg>
        <pc:spChg chg="add mod">
          <ac:chgData name="AMAN KUMAR SINGH" userId="948651820d3b8f14" providerId="LiveId" clId="{9099D1C5-0A66-4587-AEAF-32C129719FB9}" dt="2025-07-20T12:38:19.747" v="2228" actId="20577"/>
          <ac:spMkLst>
            <pc:docMk/>
            <pc:sldMk cId="4201032820" sldId="2146847060"/>
            <ac:spMk id="8" creationId="{105D041D-392F-652A-67B7-033F0B44C14D}"/>
          </ac:spMkLst>
        </pc:spChg>
        <pc:spChg chg="add mod">
          <ac:chgData name="AMAN KUMAR SINGH" userId="948651820d3b8f14" providerId="LiveId" clId="{9099D1C5-0A66-4587-AEAF-32C129719FB9}" dt="2025-07-20T12:38:21.422" v="2229" actId="20577"/>
          <ac:spMkLst>
            <pc:docMk/>
            <pc:sldMk cId="4201032820" sldId="2146847060"/>
            <ac:spMk id="10" creationId="{533A0775-DD42-6E1A-DB87-128A73FAA1CE}"/>
          </ac:spMkLst>
        </pc:spChg>
      </pc:sldChg>
      <pc:sldChg chg="delSp new del mod">
        <pc:chgData name="AMAN KUMAR SINGH" userId="948651820d3b8f14" providerId="LiveId" clId="{9099D1C5-0A66-4587-AEAF-32C129719FB9}" dt="2025-07-20T10:30:53.134" v="1159" actId="47"/>
        <pc:sldMkLst>
          <pc:docMk/>
          <pc:sldMk cId="1000246911" sldId="2146847061"/>
        </pc:sldMkLst>
        <pc:spChg chg="del">
          <ac:chgData name="AMAN KUMAR SINGH" userId="948651820d3b8f14" providerId="LiveId" clId="{9099D1C5-0A66-4587-AEAF-32C129719FB9}" dt="2025-07-20T10:02:40.617" v="769" actId="478"/>
          <ac:spMkLst>
            <pc:docMk/>
            <pc:sldMk cId="1000246911" sldId="2146847061"/>
            <ac:spMk id="2" creationId="{1FB498DB-A217-9395-3258-EB76F80A1008}"/>
          </ac:spMkLst>
        </pc:spChg>
        <pc:spChg chg="del">
          <ac:chgData name="AMAN KUMAR SINGH" userId="948651820d3b8f14" providerId="LiveId" clId="{9099D1C5-0A66-4587-AEAF-32C129719FB9}" dt="2025-07-20T10:02:43.505" v="770" actId="478"/>
          <ac:spMkLst>
            <pc:docMk/>
            <pc:sldMk cId="1000246911" sldId="2146847061"/>
            <ac:spMk id="3" creationId="{FB2EF592-C193-71DC-F03B-C8457D5CAB28}"/>
          </ac:spMkLst>
        </pc:spChg>
      </pc:sldChg>
      <pc:sldChg chg="addSp delSp modSp new mod">
        <pc:chgData name="AMAN KUMAR SINGH" userId="948651820d3b8f14" providerId="LiveId" clId="{9099D1C5-0A66-4587-AEAF-32C129719FB9}" dt="2025-07-20T12:39:26.465" v="2240" actId="14100"/>
        <pc:sldMkLst>
          <pc:docMk/>
          <pc:sldMk cId="1785328827" sldId="2146847061"/>
        </pc:sldMkLst>
        <pc:spChg chg="del">
          <ac:chgData name="AMAN KUMAR SINGH" userId="948651820d3b8f14" providerId="LiveId" clId="{9099D1C5-0A66-4587-AEAF-32C129719FB9}" dt="2025-07-20T10:58:29.831" v="1481" actId="478"/>
          <ac:spMkLst>
            <pc:docMk/>
            <pc:sldMk cId="1785328827" sldId="2146847061"/>
            <ac:spMk id="2" creationId="{3F13DD45-610B-E5C0-8D43-442DFAA75518}"/>
          </ac:spMkLst>
        </pc:spChg>
        <pc:spChg chg="del">
          <ac:chgData name="AMAN KUMAR SINGH" userId="948651820d3b8f14" providerId="LiveId" clId="{9099D1C5-0A66-4587-AEAF-32C129719FB9}" dt="2025-07-20T10:58:32.554" v="1482" actId="478"/>
          <ac:spMkLst>
            <pc:docMk/>
            <pc:sldMk cId="1785328827" sldId="2146847061"/>
            <ac:spMk id="3" creationId="{67E839D2-589F-3703-B633-C9C88C4461B6}"/>
          </ac:spMkLst>
        </pc:spChg>
        <pc:spChg chg="add mod">
          <ac:chgData name="AMAN KUMAR SINGH" userId="948651820d3b8f14" providerId="LiveId" clId="{9099D1C5-0A66-4587-AEAF-32C129719FB9}" dt="2025-07-20T12:39:18.684" v="2238" actId="14100"/>
          <ac:spMkLst>
            <pc:docMk/>
            <pc:sldMk cId="1785328827" sldId="2146847061"/>
            <ac:spMk id="4" creationId="{DEB50454-90C3-CD31-AB51-2811B229BBDF}"/>
          </ac:spMkLst>
        </pc:spChg>
        <pc:spChg chg="add mod">
          <ac:chgData name="AMAN KUMAR SINGH" userId="948651820d3b8f14" providerId="LiveId" clId="{9099D1C5-0A66-4587-AEAF-32C129719FB9}" dt="2025-07-20T12:39:26.465" v="2240" actId="14100"/>
          <ac:spMkLst>
            <pc:docMk/>
            <pc:sldMk cId="1785328827" sldId="2146847061"/>
            <ac:spMk id="5" creationId="{8D9148F6-F277-6449-E43B-C3FF46B41E3D}"/>
          </ac:spMkLst>
        </pc:spChg>
        <pc:picChg chg="add mod">
          <ac:chgData name="AMAN KUMAR SINGH" userId="948651820d3b8f14" providerId="LiveId" clId="{9099D1C5-0A66-4587-AEAF-32C129719FB9}" dt="2025-07-20T11:07:12.269" v="1541" actId="1076"/>
          <ac:picMkLst>
            <pc:docMk/>
            <pc:sldMk cId="1785328827" sldId="2146847061"/>
            <ac:picMk id="7170" creationId="{5129C4E5-15A1-3957-81F6-3D57BA047027}"/>
          </ac:picMkLst>
        </pc:picChg>
        <pc:picChg chg="add mod">
          <ac:chgData name="AMAN KUMAR SINGH" userId="948651820d3b8f14" providerId="LiveId" clId="{9099D1C5-0A66-4587-AEAF-32C129719FB9}" dt="2025-07-20T11:04:56.272" v="1489" actId="1076"/>
          <ac:picMkLst>
            <pc:docMk/>
            <pc:sldMk cId="1785328827" sldId="2146847061"/>
            <ac:picMk id="7172" creationId="{850BAB1E-6DE4-6597-43C1-E12DAA371F70}"/>
          </ac:picMkLst>
        </pc:picChg>
        <pc:picChg chg="add mod">
          <ac:chgData name="AMAN KUMAR SINGH" userId="948651820d3b8f14" providerId="LiveId" clId="{9099D1C5-0A66-4587-AEAF-32C129719FB9}" dt="2025-07-20T11:05:12.900" v="1498" actId="1076"/>
          <ac:picMkLst>
            <pc:docMk/>
            <pc:sldMk cId="1785328827" sldId="2146847061"/>
            <ac:picMk id="7174" creationId="{42D532B0-11A4-8755-FA5A-4A392C9DE438}"/>
          </ac:picMkLst>
        </pc:picChg>
        <pc:picChg chg="add mod">
          <ac:chgData name="AMAN KUMAR SINGH" userId="948651820d3b8f14" providerId="LiveId" clId="{9099D1C5-0A66-4587-AEAF-32C129719FB9}" dt="2025-07-20T11:07:08.581" v="1540" actId="1076"/>
          <ac:picMkLst>
            <pc:docMk/>
            <pc:sldMk cId="1785328827" sldId="2146847061"/>
            <ac:picMk id="7176" creationId="{A107ACE0-C735-465F-4717-48B02C2B2969}"/>
          </ac:picMkLst>
        </pc:picChg>
      </pc:sldChg>
      <pc:sldChg chg="addSp delSp modSp new mod">
        <pc:chgData name="AMAN KUMAR SINGH" userId="948651820d3b8f14" providerId="LiveId" clId="{9099D1C5-0A66-4587-AEAF-32C129719FB9}" dt="2025-07-20T12:39:36.679" v="2242" actId="14100"/>
        <pc:sldMkLst>
          <pc:docMk/>
          <pc:sldMk cId="2689493083" sldId="2146847062"/>
        </pc:sldMkLst>
        <pc:spChg chg="del">
          <ac:chgData name="AMAN KUMAR SINGH" userId="948651820d3b8f14" providerId="LiveId" clId="{9099D1C5-0A66-4587-AEAF-32C129719FB9}" dt="2025-07-20T11:09:28.756" v="1573" actId="478"/>
          <ac:spMkLst>
            <pc:docMk/>
            <pc:sldMk cId="2689493083" sldId="2146847062"/>
            <ac:spMk id="2" creationId="{DDA979DE-C71C-2DF2-7F95-1B9FD228F43B}"/>
          </ac:spMkLst>
        </pc:spChg>
        <pc:spChg chg="del">
          <ac:chgData name="AMAN KUMAR SINGH" userId="948651820d3b8f14" providerId="LiveId" clId="{9099D1C5-0A66-4587-AEAF-32C129719FB9}" dt="2025-07-20T11:09:31.300" v="1574" actId="478"/>
          <ac:spMkLst>
            <pc:docMk/>
            <pc:sldMk cId="2689493083" sldId="2146847062"/>
            <ac:spMk id="3" creationId="{65540BBC-4C72-5FAD-641A-8AE04BA03A1D}"/>
          </ac:spMkLst>
        </pc:spChg>
        <pc:spChg chg="add mod">
          <ac:chgData name="AMAN KUMAR SINGH" userId="948651820d3b8f14" providerId="LiveId" clId="{9099D1C5-0A66-4587-AEAF-32C129719FB9}" dt="2025-07-20T12:39:36.679" v="2242" actId="14100"/>
          <ac:spMkLst>
            <pc:docMk/>
            <pc:sldMk cId="2689493083" sldId="2146847062"/>
            <ac:spMk id="8" creationId="{3B23D1C6-73B2-FB8E-4B81-16034BBA2CF0}"/>
          </ac:spMkLst>
        </pc:spChg>
        <pc:picChg chg="add mod">
          <ac:chgData name="AMAN KUMAR SINGH" userId="948651820d3b8f14" providerId="LiveId" clId="{9099D1C5-0A66-4587-AEAF-32C129719FB9}" dt="2025-07-20T11:11:27.159" v="1592" actId="1076"/>
          <ac:picMkLst>
            <pc:docMk/>
            <pc:sldMk cId="2689493083" sldId="2146847062"/>
            <ac:picMk id="5" creationId="{E5DC9043-0E60-F350-B71E-7F28CFD22B46}"/>
          </ac:picMkLst>
        </pc:picChg>
        <pc:picChg chg="add mod">
          <ac:chgData name="AMAN KUMAR SINGH" userId="948651820d3b8f14" providerId="LiveId" clId="{9099D1C5-0A66-4587-AEAF-32C129719FB9}" dt="2025-07-20T11:13:04.011" v="1630" actId="1035"/>
          <ac:picMkLst>
            <pc:docMk/>
            <pc:sldMk cId="2689493083" sldId="2146847062"/>
            <ac:picMk id="7" creationId="{20D8D8BB-602C-AE2D-BDBA-F2407054CDD8}"/>
          </ac:picMkLst>
        </pc:picChg>
      </pc:sldChg>
      <pc:sldChg chg="addSp delSp modSp new mod">
        <pc:chgData name="AMAN KUMAR SINGH" userId="948651820d3b8f14" providerId="LiveId" clId="{9099D1C5-0A66-4587-AEAF-32C129719FB9}" dt="2025-07-20T12:39:50.223" v="2244" actId="2711"/>
        <pc:sldMkLst>
          <pc:docMk/>
          <pc:sldMk cId="2139125878" sldId="2146847063"/>
        </pc:sldMkLst>
        <pc:spChg chg="del">
          <ac:chgData name="AMAN KUMAR SINGH" userId="948651820d3b8f14" providerId="LiveId" clId="{9099D1C5-0A66-4587-AEAF-32C129719FB9}" dt="2025-07-20T11:14:14.407" v="1653" actId="478"/>
          <ac:spMkLst>
            <pc:docMk/>
            <pc:sldMk cId="2139125878" sldId="2146847063"/>
            <ac:spMk id="2" creationId="{D8270E85-0B5B-0A9A-E43F-868D67DDF88A}"/>
          </ac:spMkLst>
        </pc:spChg>
        <pc:spChg chg="del">
          <ac:chgData name="AMAN KUMAR SINGH" userId="948651820d3b8f14" providerId="LiveId" clId="{9099D1C5-0A66-4587-AEAF-32C129719FB9}" dt="2025-07-20T11:14:17.109" v="1654" actId="478"/>
          <ac:spMkLst>
            <pc:docMk/>
            <pc:sldMk cId="2139125878" sldId="2146847063"/>
            <ac:spMk id="3" creationId="{807A5F49-9176-1AA5-1443-281450223564}"/>
          </ac:spMkLst>
        </pc:spChg>
        <pc:spChg chg="add mod">
          <ac:chgData name="AMAN KUMAR SINGH" userId="948651820d3b8f14" providerId="LiveId" clId="{9099D1C5-0A66-4587-AEAF-32C129719FB9}" dt="2025-07-20T12:39:44.509" v="2243" actId="2711"/>
          <ac:spMkLst>
            <pc:docMk/>
            <pc:sldMk cId="2139125878" sldId="2146847063"/>
            <ac:spMk id="4" creationId="{C6926D87-3936-8502-03DB-58E787F11EAA}"/>
          </ac:spMkLst>
        </pc:spChg>
        <pc:spChg chg="add mod">
          <ac:chgData name="AMAN KUMAR SINGH" userId="948651820d3b8f14" providerId="LiveId" clId="{9099D1C5-0A66-4587-AEAF-32C129719FB9}" dt="2025-07-20T12:39:50.223" v="2244" actId="2711"/>
          <ac:spMkLst>
            <pc:docMk/>
            <pc:sldMk cId="2139125878" sldId="2146847063"/>
            <ac:spMk id="5" creationId="{8EC597DA-8078-74B5-D2A3-46EAD20E1741}"/>
          </ac:spMkLst>
        </pc:spChg>
        <pc:picChg chg="add mod">
          <ac:chgData name="AMAN KUMAR SINGH" userId="948651820d3b8f14" providerId="LiveId" clId="{9099D1C5-0A66-4587-AEAF-32C129719FB9}" dt="2025-07-20T11:16:39.984" v="1664" actId="1076"/>
          <ac:picMkLst>
            <pc:docMk/>
            <pc:sldMk cId="2139125878" sldId="2146847063"/>
            <ac:picMk id="1026" creationId="{20640E9A-43D3-C9C7-C7C9-37010D2F7DCA}"/>
          </ac:picMkLst>
        </pc:picChg>
        <pc:picChg chg="add mod">
          <ac:chgData name="AMAN KUMAR SINGH" userId="948651820d3b8f14" providerId="LiveId" clId="{9099D1C5-0A66-4587-AEAF-32C129719FB9}" dt="2025-07-20T11:18:26.197" v="1686" actId="1076"/>
          <ac:picMkLst>
            <pc:docMk/>
            <pc:sldMk cId="2139125878" sldId="2146847063"/>
            <ac:picMk id="1028" creationId="{CF431FD0-4054-2CED-1051-5063BE6AFAB9}"/>
          </ac:picMkLst>
        </pc:picChg>
      </pc:sldChg>
      <pc:sldChg chg="addSp delSp modSp new mod">
        <pc:chgData name="AMAN KUMAR SINGH" userId="948651820d3b8f14" providerId="LiveId" clId="{9099D1C5-0A66-4587-AEAF-32C129719FB9}" dt="2025-07-20T12:40:12.284" v="2249" actId="14100"/>
        <pc:sldMkLst>
          <pc:docMk/>
          <pc:sldMk cId="2887935488" sldId="2146847064"/>
        </pc:sldMkLst>
        <pc:spChg chg="del">
          <ac:chgData name="AMAN KUMAR SINGH" userId="948651820d3b8f14" providerId="LiveId" clId="{9099D1C5-0A66-4587-AEAF-32C129719FB9}" dt="2025-07-20T11:18:42.397" v="1689" actId="478"/>
          <ac:spMkLst>
            <pc:docMk/>
            <pc:sldMk cId="2887935488" sldId="2146847064"/>
            <ac:spMk id="2" creationId="{EA8D229E-535E-4378-8C87-16EA828517FF}"/>
          </ac:spMkLst>
        </pc:spChg>
        <pc:spChg chg="del">
          <ac:chgData name="AMAN KUMAR SINGH" userId="948651820d3b8f14" providerId="LiveId" clId="{9099D1C5-0A66-4587-AEAF-32C129719FB9}" dt="2025-07-20T11:18:44.224" v="1690" actId="478"/>
          <ac:spMkLst>
            <pc:docMk/>
            <pc:sldMk cId="2887935488" sldId="2146847064"/>
            <ac:spMk id="3" creationId="{9B3B2065-84E4-AB46-9F2D-BA64DDA85BC0}"/>
          </ac:spMkLst>
        </pc:spChg>
        <pc:spChg chg="add del mod">
          <ac:chgData name="AMAN KUMAR SINGH" userId="948651820d3b8f14" providerId="LiveId" clId="{9099D1C5-0A66-4587-AEAF-32C129719FB9}" dt="2025-07-20T11:19:31.984" v="1700" actId="22"/>
          <ac:spMkLst>
            <pc:docMk/>
            <pc:sldMk cId="2887935488" sldId="2146847064"/>
            <ac:spMk id="5" creationId="{552E3B88-9AFF-2423-9468-B6BB5843B0A4}"/>
          </ac:spMkLst>
        </pc:spChg>
        <pc:spChg chg="add mod">
          <ac:chgData name="AMAN KUMAR SINGH" userId="948651820d3b8f14" providerId="LiveId" clId="{9099D1C5-0A66-4587-AEAF-32C129719FB9}" dt="2025-07-20T12:40:04.122" v="2246" actId="14100"/>
          <ac:spMkLst>
            <pc:docMk/>
            <pc:sldMk cId="2887935488" sldId="2146847064"/>
            <ac:spMk id="6" creationId="{FAAD73EF-C131-ABC8-EDF7-C62B8E7A8584}"/>
          </ac:spMkLst>
        </pc:spChg>
        <pc:spChg chg="add mod">
          <ac:chgData name="AMAN KUMAR SINGH" userId="948651820d3b8f14" providerId="LiveId" clId="{9099D1C5-0A66-4587-AEAF-32C129719FB9}" dt="2025-07-20T12:40:12.284" v="2249" actId="14100"/>
          <ac:spMkLst>
            <pc:docMk/>
            <pc:sldMk cId="2887935488" sldId="2146847064"/>
            <ac:spMk id="7" creationId="{64D52EA6-12D3-183F-EE59-9050E1F3A3F4}"/>
          </ac:spMkLst>
        </pc:spChg>
        <pc:picChg chg="add mod">
          <ac:chgData name="AMAN KUMAR SINGH" userId="948651820d3b8f14" providerId="LiveId" clId="{9099D1C5-0A66-4587-AEAF-32C129719FB9}" dt="2025-07-20T11:19:43.564" v="1702" actId="1076"/>
          <ac:picMkLst>
            <pc:docMk/>
            <pc:sldMk cId="2887935488" sldId="2146847064"/>
            <ac:picMk id="2050" creationId="{9BDA413F-8BE7-321D-4F28-097DE545EF71}"/>
          </ac:picMkLst>
        </pc:picChg>
        <pc:picChg chg="add mod">
          <ac:chgData name="AMAN KUMAR SINGH" userId="948651820d3b8f14" providerId="LiveId" clId="{9099D1C5-0A66-4587-AEAF-32C129719FB9}" dt="2025-07-20T11:19:45.348" v="1703" actId="1076"/>
          <ac:picMkLst>
            <pc:docMk/>
            <pc:sldMk cId="2887935488" sldId="2146847064"/>
            <ac:picMk id="2052" creationId="{37355516-2C62-8426-EC7D-3EA2DDDF2C82}"/>
          </ac:picMkLst>
        </pc:picChg>
      </pc:sldChg>
      <pc:sldChg chg="addSp delSp modSp new mod">
        <pc:chgData name="AMAN KUMAR SINGH" userId="948651820d3b8f14" providerId="LiveId" clId="{9099D1C5-0A66-4587-AEAF-32C129719FB9}" dt="2025-07-20T12:40:41.978" v="2258" actId="20577"/>
        <pc:sldMkLst>
          <pc:docMk/>
          <pc:sldMk cId="3261827485" sldId="2146847065"/>
        </pc:sldMkLst>
        <pc:spChg chg="del">
          <ac:chgData name="AMAN KUMAR SINGH" userId="948651820d3b8f14" providerId="LiveId" clId="{9099D1C5-0A66-4587-AEAF-32C129719FB9}" dt="2025-07-20T11:21:33.008" v="1752" actId="478"/>
          <ac:spMkLst>
            <pc:docMk/>
            <pc:sldMk cId="3261827485" sldId="2146847065"/>
            <ac:spMk id="2" creationId="{284F38E2-B5F5-7CE2-E54C-28DCD47173D6}"/>
          </ac:spMkLst>
        </pc:spChg>
        <pc:spChg chg="del">
          <ac:chgData name="AMAN KUMAR SINGH" userId="948651820d3b8f14" providerId="LiveId" clId="{9099D1C5-0A66-4587-AEAF-32C129719FB9}" dt="2025-07-20T11:21:35.272" v="1753" actId="478"/>
          <ac:spMkLst>
            <pc:docMk/>
            <pc:sldMk cId="3261827485" sldId="2146847065"/>
            <ac:spMk id="3" creationId="{DF6570FE-5C33-76F0-8C99-3AAFFBF15838}"/>
          </ac:spMkLst>
        </pc:spChg>
        <pc:spChg chg="add mod">
          <ac:chgData name="AMAN KUMAR SINGH" userId="948651820d3b8f14" providerId="LiveId" clId="{9099D1C5-0A66-4587-AEAF-32C129719FB9}" dt="2025-07-20T12:40:41.978" v="2258" actId="20577"/>
          <ac:spMkLst>
            <pc:docMk/>
            <pc:sldMk cId="3261827485" sldId="2146847065"/>
            <ac:spMk id="4" creationId="{F9DFFDFC-1235-A57D-4C94-AC1F2AF1C612}"/>
          </ac:spMkLst>
        </pc:spChg>
        <pc:picChg chg="add mod">
          <ac:chgData name="AMAN KUMAR SINGH" userId="948651820d3b8f14" providerId="LiveId" clId="{9099D1C5-0A66-4587-AEAF-32C129719FB9}" dt="2025-07-20T11:21:43.726" v="1756" actId="1076"/>
          <ac:picMkLst>
            <pc:docMk/>
            <pc:sldMk cId="3261827485" sldId="2146847065"/>
            <ac:picMk id="3074" creationId="{314008AE-BF08-2C40-CD90-B21627EF92C1}"/>
          </ac:picMkLst>
        </pc:picChg>
      </pc:sldChg>
      <pc:sldChg chg="addSp delSp modSp new mod">
        <pc:chgData name="AMAN KUMAR SINGH" userId="948651820d3b8f14" providerId="LiveId" clId="{9099D1C5-0A66-4587-AEAF-32C129719FB9}" dt="2025-07-20T12:40:59.343" v="2260" actId="14100"/>
        <pc:sldMkLst>
          <pc:docMk/>
          <pc:sldMk cId="4115438429" sldId="2146847066"/>
        </pc:sldMkLst>
        <pc:spChg chg="del">
          <ac:chgData name="AMAN KUMAR SINGH" userId="948651820d3b8f14" providerId="LiveId" clId="{9099D1C5-0A66-4587-AEAF-32C129719FB9}" dt="2025-07-20T11:26:07.267" v="1768" actId="478"/>
          <ac:spMkLst>
            <pc:docMk/>
            <pc:sldMk cId="4115438429" sldId="2146847066"/>
            <ac:spMk id="2" creationId="{25D2786D-0727-6EC1-F373-944501CF52F6}"/>
          </ac:spMkLst>
        </pc:spChg>
        <pc:spChg chg="del">
          <ac:chgData name="AMAN KUMAR SINGH" userId="948651820d3b8f14" providerId="LiveId" clId="{9099D1C5-0A66-4587-AEAF-32C129719FB9}" dt="2025-07-20T11:26:09.582" v="1769" actId="478"/>
          <ac:spMkLst>
            <pc:docMk/>
            <pc:sldMk cId="4115438429" sldId="2146847066"/>
            <ac:spMk id="3" creationId="{A14AAD67-5A14-B61B-220F-DAC3A78608A3}"/>
          </ac:spMkLst>
        </pc:spChg>
        <pc:spChg chg="add mod">
          <ac:chgData name="AMAN KUMAR SINGH" userId="948651820d3b8f14" providerId="LiveId" clId="{9099D1C5-0A66-4587-AEAF-32C129719FB9}" dt="2025-07-20T12:40:59.343" v="2260" actId="14100"/>
          <ac:spMkLst>
            <pc:docMk/>
            <pc:sldMk cId="4115438429" sldId="2146847066"/>
            <ac:spMk id="6" creationId="{30DCBB74-B95D-E03C-AFC5-FE957712516C}"/>
          </ac:spMkLst>
        </pc:spChg>
        <pc:picChg chg="add mod">
          <ac:chgData name="AMAN KUMAR SINGH" userId="948651820d3b8f14" providerId="LiveId" clId="{9099D1C5-0A66-4587-AEAF-32C129719FB9}" dt="2025-07-20T11:31:52.115" v="1812" actId="1037"/>
          <ac:picMkLst>
            <pc:docMk/>
            <pc:sldMk cId="4115438429" sldId="2146847066"/>
            <ac:picMk id="5" creationId="{4FB23371-9B90-8E4A-350A-1015DF7B4C07}"/>
          </ac:picMkLst>
        </pc:picChg>
        <pc:picChg chg="add mod">
          <ac:chgData name="AMAN KUMAR SINGH" userId="948651820d3b8f14" providerId="LiveId" clId="{9099D1C5-0A66-4587-AEAF-32C129719FB9}" dt="2025-07-20T11:29:03.697" v="1776" actId="14100"/>
          <ac:picMkLst>
            <pc:docMk/>
            <pc:sldMk cId="4115438429" sldId="2146847066"/>
            <ac:picMk id="4098" creationId="{B2841334-AA3D-C179-4A71-68BC3F54D72C}"/>
          </ac:picMkLst>
        </pc:picChg>
        <pc:picChg chg="add mod">
          <ac:chgData name="AMAN KUMAR SINGH" userId="948651820d3b8f14" providerId="LiveId" clId="{9099D1C5-0A66-4587-AEAF-32C129719FB9}" dt="2025-07-20T11:31:37.323" v="1806" actId="14100"/>
          <ac:picMkLst>
            <pc:docMk/>
            <pc:sldMk cId="4115438429" sldId="2146847066"/>
            <ac:picMk id="4100" creationId="{A488F3D6-679F-63CE-6DD8-FF33EAF799C4}"/>
          </ac:picMkLst>
        </pc:picChg>
      </pc:sldChg>
      <pc:sldChg chg="addSp delSp modSp new mod">
        <pc:chgData name="AMAN KUMAR SINGH" userId="948651820d3b8f14" providerId="LiveId" clId="{9099D1C5-0A66-4587-AEAF-32C129719FB9}" dt="2025-07-20T12:41:10.713" v="2262" actId="2711"/>
        <pc:sldMkLst>
          <pc:docMk/>
          <pc:sldMk cId="3537263898" sldId="2146847067"/>
        </pc:sldMkLst>
        <pc:spChg chg="del">
          <ac:chgData name="AMAN KUMAR SINGH" userId="948651820d3b8f14" providerId="LiveId" clId="{9099D1C5-0A66-4587-AEAF-32C129719FB9}" dt="2025-07-20T11:33:03.501" v="1841" actId="478"/>
          <ac:spMkLst>
            <pc:docMk/>
            <pc:sldMk cId="3537263898" sldId="2146847067"/>
            <ac:spMk id="2" creationId="{ACD7ABCE-E500-786C-D7E2-9E38B752B552}"/>
          </ac:spMkLst>
        </pc:spChg>
        <pc:spChg chg="del">
          <ac:chgData name="AMAN KUMAR SINGH" userId="948651820d3b8f14" providerId="LiveId" clId="{9099D1C5-0A66-4587-AEAF-32C129719FB9}" dt="2025-07-20T11:33:05.872" v="1842" actId="478"/>
          <ac:spMkLst>
            <pc:docMk/>
            <pc:sldMk cId="3537263898" sldId="2146847067"/>
            <ac:spMk id="3" creationId="{257D084B-4C42-21C4-06F5-A7BFE405B2F3}"/>
          </ac:spMkLst>
        </pc:spChg>
        <pc:spChg chg="add mod">
          <ac:chgData name="AMAN KUMAR SINGH" userId="948651820d3b8f14" providerId="LiveId" clId="{9099D1C5-0A66-4587-AEAF-32C129719FB9}" dt="2025-07-20T12:41:06.020" v="2261" actId="2711"/>
          <ac:spMkLst>
            <pc:docMk/>
            <pc:sldMk cId="3537263898" sldId="2146847067"/>
            <ac:spMk id="8" creationId="{9B5AA1A6-146F-5211-7B16-684F72FDCA7D}"/>
          </ac:spMkLst>
        </pc:spChg>
        <pc:spChg chg="add mod">
          <ac:chgData name="AMAN KUMAR SINGH" userId="948651820d3b8f14" providerId="LiveId" clId="{9099D1C5-0A66-4587-AEAF-32C129719FB9}" dt="2025-07-20T11:41:58.239" v="1883"/>
          <ac:spMkLst>
            <pc:docMk/>
            <pc:sldMk cId="3537263898" sldId="2146847067"/>
            <ac:spMk id="9" creationId="{FC1B6BA9-2B4F-4278-A355-34A2D3DC7149}"/>
          </ac:spMkLst>
        </pc:spChg>
        <pc:spChg chg="add mod">
          <ac:chgData name="AMAN KUMAR SINGH" userId="948651820d3b8f14" providerId="LiveId" clId="{9099D1C5-0A66-4587-AEAF-32C129719FB9}" dt="2025-07-20T12:41:10.713" v="2262" actId="2711"/>
          <ac:spMkLst>
            <pc:docMk/>
            <pc:sldMk cId="3537263898" sldId="2146847067"/>
            <ac:spMk id="10" creationId="{886DF815-EF4A-6DD5-6288-B69E41578922}"/>
          </ac:spMkLst>
        </pc:spChg>
        <pc:picChg chg="add mod">
          <ac:chgData name="AMAN KUMAR SINGH" userId="948651820d3b8f14" providerId="LiveId" clId="{9099D1C5-0A66-4587-AEAF-32C129719FB9}" dt="2025-07-20T11:41:00.688" v="1853" actId="1076"/>
          <ac:picMkLst>
            <pc:docMk/>
            <pc:sldMk cId="3537263898" sldId="2146847067"/>
            <ac:picMk id="5" creationId="{048E5872-49E9-1101-1705-3CA25EE03AD4}"/>
          </ac:picMkLst>
        </pc:picChg>
        <pc:picChg chg="add mod">
          <ac:chgData name="AMAN KUMAR SINGH" userId="948651820d3b8f14" providerId="LiveId" clId="{9099D1C5-0A66-4587-AEAF-32C129719FB9}" dt="2025-07-20T11:40:58.293" v="1852" actId="1076"/>
          <ac:picMkLst>
            <pc:docMk/>
            <pc:sldMk cId="3537263898" sldId="2146847067"/>
            <ac:picMk id="7" creationId="{20ACAA14-2BA5-8405-3D18-0AED09EA266A}"/>
          </ac:picMkLst>
        </pc:picChg>
      </pc:sldChg>
      <pc:sldChg chg="addSp delSp modSp new mod">
        <pc:chgData name="AMAN KUMAR SINGH" userId="948651820d3b8f14" providerId="LiveId" clId="{9099D1C5-0A66-4587-AEAF-32C129719FB9}" dt="2025-07-20T12:41:39.445" v="2270" actId="20577"/>
        <pc:sldMkLst>
          <pc:docMk/>
          <pc:sldMk cId="2728961619" sldId="2146847068"/>
        </pc:sldMkLst>
        <pc:spChg chg="del">
          <ac:chgData name="AMAN KUMAR SINGH" userId="948651820d3b8f14" providerId="LiveId" clId="{9099D1C5-0A66-4587-AEAF-32C129719FB9}" dt="2025-07-20T11:57:37.347" v="1907" actId="478"/>
          <ac:spMkLst>
            <pc:docMk/>
            <pc:sldMk cId="2728961619" sldId="2146847068"/>
            <ac:spMk id="2" creationId="{B445BD1F-F9A0-133C-ECA7-92D6D00858B1}"/>
          </ac:spMkLst>
        </pc:spChg>
        <pc:spChg chg="del">
          <ac:chgData name="AMAN KUMAR SINGH" userId="948651820d3b8f14" providerId="LiveId" clId="{9099D1C5-0A66-4587-AEAF-32C129719FB9}" dt="2025-07-20T11:57:41.434" v="1908" actId="478"/>
          <ac:spMkLst>
            <pc:docMk/>
            <pc:sldMk cId="2728961619" sldId="2146847068"/>
            <ac:spMk id="3" creationId="{D79674BA-1C1B-2D43-51E9-3D4675CDC90B}"/>
          </ac:spMkLst>
        </pc:spChg>
        <pc:spChg chg="add mod">
          <ac:chgData name="AMAN KUMAR SINGH" userId="948651820d3b8f14" providerId="LiveId" clId="{9099D1C5-0A66-4587-AEAF-32C129719FB9}" dt="2025-07-20T12:41:36.438" v="2268" actId="20577"/>
          <ac:spMkLst>
            <pc:docMk/>
            <pc:sldMk cId="2728961619" sldId="2146847068"/>
            <ac:spMk id="10" creationId="{3B7BBC52-3F89-E8A9-6DF4-CA9B4482FE40}"/>
          </ac:spMkLst>
        </pc:spChg>
        <pc:spChg chg="add mod">
          <ac:chgData name="AMAN KUMAR SINGH" userId="948651820d3b8f14" providerId="LiveId" clId="{9099D1C5-0A66-4587-AEAF-32C129719FB9}" dt="2025-07-20T12:41:39.445" v="2270" actId="20577"/>
          <ac:spMkLst>
            <pc:docMk/>
            <pc:sldMk cId="2728961619" sldId="2146847068"/>
            <ac:spMk id="11" creationId="{F87A46F0-B43A-46A3-B250-D92E3B872E9B}"/>
          </ac:spMkLst>
        </pc:spChg>
        <pc:picChg chg="add mod">
          <ac:chgData name="AMAN KUMAR SINGH" userId="948651820d3b8f14" providerId="LiveId" clId="{9099D1C5-0A66-4587-AEAF-32C129719FB9}" dt="2025-07-20T12:04:58.042" v="1971" actId="1076"/>
          <ac:picMkLst>
            <pc:docMk/>
            <pc:sldMk cId="2728961619" sldId="2146847068"/>
            <ac:picMk id="5" creationId="{D9177444-B9D9-DC9D-8F79-0ED1E4DB387B}"/>
          </ac:picMkLst>
        </pc:picChg>
        <pc:picChg chg="add mod">
          <ac:chgData name="AMAN KUMAR SINGH" userId="948651820d3b8f14" providerId="LiveId" clId="{9099D1C5-0A66-4587-AEAF-32C129719FB9}" dt="2025-07-20T12:05:16.961" v="1977" actId="1076"/>
          <ac:picMkLst>
            <pc:docMk/>
            <pc:sldMk cId="2728961619" sldId="2146847068"/>
            <ac:picMk id="7" creationId="{490B7A3A-C1EB-D4A3-5DDA-E031C79B9B6C}"/>
          </ac:picMkLst>
        </pc:picChg>
        <pc:picChg chg="add del mod">
          <ac:chgData name="AMAN KUMAR SINGH" userId="948651820d3b8f14" providerId="LiveId" clId="{9099D1C5-0A66-4587-AEAF-32C129719FB9}" dt="2025-07-20T12:03:33.278" v="1961" actId="478"/>
          <ac:picMkLst>
            <pc:docMk/>
            <pc:sldMk cId="2728961619" sldId="2146847068"/>
            <ac:picMk id="9" creationId="{AEC2F361-E170-F288-DA84-C322FE357A0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996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7/20/2025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7/20/2025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7/20/2025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7/20/2025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7/20/2025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7/20/2025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drive.google.com/file/d/185ef3lDodvbTbdsVZwUcMTqqWEOsydMW/view?usp=drive_link" TargetMode="External"/><Relationship Id="rId3" Type="http://schemas.openxmlformats.org/officeDocument/2006/relationships/hyperlink" Target="https://github.com/amankumarsingh1092/Employee_Salary_Prediction_Using_Machine_Learning.git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mankumarsingh1092/Employee_Salary_Prediction_Using_Machine_Learning.git" TargetMode="External"/><Relationship Id="rId7" Type="http://schemas.openxmlformats.org/officeDocument/2006/relationships/hyperlink" Target="https://matplotlib.org/" TargetMode="External"/><Relationship Id="rId2" Type="http://schemas.openxmlformats.org/officeDocument/2006/relationships/hyperlink" Target="https://drive.google.com/file/d/185ef3lDodvbTbdsVZwUcMTqqWEOsydMW/view?usp=drive_lin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oblib.readthedocs.io/" TargetMode="External"/><Relationship Id="rId5" Type="http://schemas.openxmlformats.org/officeDocument/2006/relationships/hyperlink" Target="https://streamlit.io/" TargetMode="External"/><Relationship Id="rId4" Type="http://schemas.openxmlformats.org/officeDocument/2006/relationships/hyperlink" Target="https://scikit-learn.org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 Salary Prediction Using Machine Learning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584" y="3829282"/>
            <a:ext cx="7980183" cy="28623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Aman Kumar Singh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Master Of Statistics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Amity School of Applied Sciences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Amity University Lucknow Campus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AICTE Internship Student Registration ID : STU67e8d6bdbacea1743312573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IBM </a:t>
            </a:r>
            <a:r>
              <a:rPr lang="en-US" sz="2000" b="1" dirty="0" err="1">
                <a:solidFill>
                  <a:schemeClr val="bg1"/>
                </a:solidFill>
                <a:latin typeface="Arial"/>
                <a:cs typeface="Arial"/>
              </a:rPr>
              <a:t>SkillsBuild</a:t>
            </a:r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: jeetendra774401@gmail.com</a:t>
            </a:r>
          </a:p>
          <a:p>
            <a:endParaRPr lang="en-US" sz="2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A944F9-9157-B01B-BA5A-E4F53C0ED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346" y="3406048"/>
            <a:ext cx="4946634" cy="278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6148" name="Picture 4" descr="GitHub Logo, symbol, meaning, history, PNG, brand">
            <a:extLst>
              <a:ext uri="{FF2B5EF4-FFF2-40B4-BE49-F238E27FC236}">
                <a16:creationId xmlns:a16="http://schemas.microsoft.com/office/drawing/2014/main" id="{41BF6505-9C9A-FED7-8ED3-9139B834A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52" y="1387200"/>
            <a:ext cx="566322" cy="318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2590708-E844-392F-C422-990350928721}"/>
              </a:ext>
            </a:extLst>
          </p:cNvPr>
          <p:cNvSpPr txBox="1"/>
          <p:nvPr/>
        </p:nvSpPr>
        <p:spPr>
          <a:xfrm>
            <a:off x="949127" y="1350338"/>
            <a:ext cx="1069500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GitHub link :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https://github.com/amankumarsingh1092/Employee_Salary_Prediction_Using_Machine_Learning.git</a:t>
            </a:r>
            <a:endParaRPr lang="en-IN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A6ED5FB-13FB-3E21-D605-F4F82ECDE09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30" y="2289803"/>
            <a:ext cx="5438031" cy="36813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79B3E10-7C6E-5F08-6296-322346DA3590}"/>
              </a:ext>
            </a:extLst>
          </p:cNvPr>
          <p:cNvSpPr txBox="1"/>
          <p:nvPr/>
        </p:nvSpPr>
        <p:spPr>
          <a:xfrm>
            <a:off x="1688646" y="5941147"/>
            <a:ext cx="3168489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500" i="1" dirty="0">
                <a:latin typeface="Arial" panose="020B0604020202020204" pitchFamily="34" charset="0"/>
                <a:cs typeface="Arial" panose="020B0604020202020204" pitchFamily="34" charset="0"/>
              </a:rPr>
              <a:t>Fig.</a:t>
            </a:r>
            <a:r>
              <a:rPr lang="en-IN" sz="1500" dirty="0">
                <a:latin typeface="Arial" panose="020B0604020202020204" pitchFamily="34" charset="0"/>
                <a:cs typeface="Arial" panose="020B0604020202020204" pitchFamily="34" charset="0"/>
              </a:rPr>
              <a:t>01: Imported Dataset Preview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BF1AAA1-1EC4-B103-F4E4-17AF79C5A0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823" y="2300356"/>
            <a:ext cx="1452402" cy="66097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84331B9-2479-ABAB-789C-845D091616D2}"/>
              </a:ext>
            </a:extLst>
          </p:cNvPr>
          <p:cNvSpPr txBox="1"/>
          <p:nvPr/>
        </p:nvSpPr>
        <p:spPr>
          <a:xfrm>
            <a:off x="6373164" y="2891871"/>
            <a:ext cx="156377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500" i="1" dirty="0">
                <a:latin typeface="Arial" panose="020B0604020202020204" pitchFamily="34" charset="0"/>
                <a:cs typeface="Arial" panose="020B0604020202020204" pitchFamily="34" charset="0"/>
              </a:rPr>
              <a:t>Fig.</a:t>
            </a:r>
            <a:r>
              <a:rPr lang="en-IN" sz="1500" dirty="0">
                <a:latin typeface="Arial" panose="020B0604020202020204" pitchFamily="34" charset="0"/>
                <a:cs typeface="Arial" panose="020B0604020202020204" pitchFamily="34" charset="0"/>
              </a:rPr>
              <a:t>02: Shape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95DD5F3-BD4D-80CD-F13D-5D8BEE6F66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9247" y="2289803"/>
            <a:ext cx="3330229" cy="358171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6F6AB88-8BC8-D9B4-B5AC-5265B1B709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49967" y="3437068"/>
            <a:ext cx="1671661" cy="250407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D6107BC-1F10-5B5C-A650-08DBBFADFF74}"/>
              </a:ext>
            </a:extLst>
          </p:cNvPr>
          <p:cNvSpPr txBox="1"/>
          <p:nvPr/>
        </p:nvSpPr>
        <p:spPr>
          <a:xfrm>
            <a:off x="6095823" y="5941147"/>
            <a:ext cx="269818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500" i="1" dirty="0">
                <a:latin typeface="Arial" panose="020B0604020202020204" pitchFamily="34" charset="0"/>
                <a:cs typeface="Arial" panose="020B0604020202020204" pitchFamily="34" charset="0"/>
              </a:rPr>
              <a:t>Fig.</a:t>
            </a:r>
            <a:r>
              <a:rPr lang="en-IN" sz="1500" dirty="0">
                <a:latin typeface="Arial" panose="020B0604020202020204" pitchFamily="34" charset="0"/>
                <a:cs typeface="Arial" panose="020B0604020202020204" pitchFamily="34" charset="0"/>
              </a:rPr>
              <a:t>03: Sum of null values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3AB262-DFA6-5B9C-0C01-5C6855E2BD37}"/>
              </a:ext>
            </a:extLst>
          </p:cNvPr>
          <p:cNvSpPr txBox="1"/>
          <p:nvPr/>
        </p:nvSpPr>
        <p:spPr>
          <a:xfrm>
            <a:off x="8841294" y="5941147"/>
            <a:ext cx="269818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500" i="1" dirty="0">
                <a:latin typeface="Arial" panose="020B0604020202020204" pitchFamily="34" charset="0"/>
                <a:cs typeface="Arial" panose="020B0604020202020204" pitchFamily="34" charset="0"/>
              </a:rPr>
              <a:t>Fig.</a:t>
            </a:r>
            <a:r>
              <a:rPr lang="en-IN" sz="1500" dirty="0">
                <a:latin typeface="Arial" panose="020B0604020202020204" pitchFamily="34" charset="0"/>
                <a:cs typeface="Arial" panose="020B0604020202020204" pitchFamily="34" charset="0"/>
              </a:rPr>
              <a:t>04: Data information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D946E9-5D79-1E19-BA97-0169F2D76924}"/>
              </a:ext>
            </a:extLst>
          </p:cNvPr>
          <p:cNvSpPr txBox="1"/>
          <p:nvPr/>
        </p:nvSpPr>
        <p:spPr>
          <a:xfrm>
            <a:off x="949127" y="1703552"/>
            <a:ext cx="105903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Data set (drive link) :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https://drive.google.com/file/d/185ef3lDodvbTbdsVZwUcMTqqWEOsydMW/view?usp=drive_link</a:t>
            </a:r>
            <a:endParaRPr lang="en-IN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 descr="Google drive icons 17395378 PNG">
            <a:extLst>
              <a:ext uri="{FF2B5EF4-FFF2-40B4-BE49-F238E27FC236}">
                <a16:creationId xmlns:a16="http://schemas.microsoft.com/office/drawing/2014/main" id="{86213B45-E66C-2D4F-B10F-2FDB7DC50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60" y="1710365"/>
            <a:ext cx="317105" cy="317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5129C4E5-15A1-3957-81F6-3D57BA047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68" y="1462084"/>
            <a:ext cx="5172075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>
            <a:extLst>
              <a:ext uri="{FF2B5EF4-FFF2-40B4-BE49-F238E27FC236}">
                <a16:creationId xmlns:a16="http://schemas.microsoft.com/office/drawing/2014/main" id="{A107ACE0-C735-465F-4717-48B02C2B2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62085"/>
            <a:ext cx="5172075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B50454-90C3-CD31-AB51-2811B229BBDF}"/>
              </a:ext>
            </a:extLst>
          </p:cNvPr>
          <p:cNvSpPr txBox="1"/>
          <p:nvPr/>
        </p:nvSpPr>
        <p:spPr>
          <a:xfrm>
            <a:off x="1925380" y="5401671"/>
            <a:ext cx="3128401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500" i="1" dirty="0">
                <a:latin typeface="Arial" panose="020B0604020202020204" pitchFamily="34" charset="0"/>
                <a:cs typeface="Arial" panose="020B0604020202020204" pitchFamily="34" charset="0"/>
              </a:rPr>
              <a:t>Fig.</a:t>
            </a:r>
            <a:r>
              <a:rPr lang="en-IN" sz="1500" dirty="0">
                <a:latin typeface="Arial" panose="020B0604020202020204" pitchFamily="34" charset="0"/>
                <a:cs typeface="Arial" panose="020B0604020202020204" pitchFamily="34" charset="0"/>
              </a:rPr>
              <a:t>05: Boxplot with outliers (Age)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9148F6-F277-6449-E43B-C3FF46B41E3D}"/>
              </a:ext>
            </a:extLst>
          </p:cNvPr>
          <p:cNvSpPr txBox="1"/>
          <p:nvPr/>
        </p:nvSpPr>
        <p:spPr>
          <a:xfrm>
            <a:off x="7331244" y="5395909"/>
            <a:ext cx="341541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500" i="1" dirty="0">
                <a:latin typeface="Arial" panose="020B0604020202020204" pitchFamily="34" charset="0"/>
                <a:cs typeface="Arial" panose="020B0604020202020204" pitchFamily="34" charset="0"/>
              </a:rPr>
              <a:t>Fig.</a:t>
            </a:r>
            <a:r>
              <a:rPr lang="en-IN" sz="1500" dirty="0">
                <a:latin typeface="Arial" panose="020B0604020202020204" pitchFamily="34" charset="0"/>
                <a:cs typeface="Arial" panose="020B0604020202020204" pitchFamily="34" charset="0"/>
              </a:rPr>
              <a:t>06: Boxplot without outliers (Age)</a:t>
            </a:r>
          </a:p>
        </p:txBody>
      </p:sp>
    </p:spTree>
    <p:extLst>
      <p:ext uri="{BB962C8B-B14F-4D97-AF65-F5344CB8AC3E}">
        <p14:creationId xmlns:p14="http://schemas.microsoft.com/office/powerpoint/2010/main" val="1785328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DC9043-0E60-F350-B71E-7F28CFD22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626" y="799923"/>
            <a:ext cx="8232748" cy="15958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D8D8BB-602C-AE2D-BDBA-F2407054CD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0298" y="2366313"/>
            <a:ext cx="8183588" cy="30412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23D1C6-73B2-FB8E-4B81-16034BBA2CF0}"/>
              </a:ext>
            </a:extLst>
          </p:cNvPr>
          <p:cNvSpPr txBox="1"/>
          <p:nvPr/>
        </p:nvSpPr>
        <p:spPr>
          <a:xfrm>
            <a:off x="4980161" y="5407554"/>
            <a:ext cx="246285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500" i="1" dirty="0">
                <a:latin typeface="Arial" panose="020B0604020202020204" pitchFamily="34" charset="0"/>
                <a:cs typeface="Arial" panose="020B0604020202020204" pitchFamily="34" charset="0"/>
              </a:rPr>
              <a:t>Fig.</a:t>
            </a:r>
            <a:r>
              <a:rPr lang="en-IN" sz="1500" dirty="0">
                <a:latin typeface="Arial" panose="020B0604020202020204" pitchFamily="34" charset="0"/>
                <a:cs typeface="Arial" panose="020B0604020202020204" pitchFamily="34" charset="0"/>
              </a:rPr>
              <a:t>07: Label Encoding</a:t>
            </a:r>
          </a:p>
        </p:txBody>
      </p:sp>
    </p:spTree>
    <p:extLst>
      <p:ext uri="{BB962C8B-B14F-4D97-AF65-F5344CB8AC3E}">
        <p14:creationId xmlns:p14="http://schemas.microsoft.com/office/powerpoint/2010/main" val="2689493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0640E9A-43D3-C9C7-C7C9-37010D2F7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70" y="1285306"/>
            <a:ext cx="5610225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F431FD0-4054-2CED-1051-5063BE6AF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71587"/>
            <a:ext cx="5524500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926D87-3936-8502-03DB-58E787F11EAA}"/>
              </a:ext>
            </a:extLst>
          </p:cNvPr>
          <p:cNvSpPr txBox="1"/>
          <p:nvPr/>
        </p:nvSpPr>
        <p:spPr>
          <a:xfrm>
            <a:off x="1706880" y="5586412"/>
            <a:ext cx="342900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500" i="1" dirty="0">
                <a:latin typeface="Arial" panose="020B0604020202020204" pitchFamily="34" charset="0"/>
                <a:cs typeface="Arial" panose="020B0604020202020204" pitchFamily="34" charset="0"/>
              </a:rPr>
              <a:t>Fig.</a:t>
            </a:r>
            <a:r>
              <a:rPr lang="en-IN" sz="1500" dirty="0">
                <a:latin typeface="Arial" panose="020B0604020202020204" pitchFamily="34" charset="0"/>
                <a:cs typeface="Arial" panose="020B0604020202020204" pitchFamily="34" charset="0"/>
              </a:rPr>
              <a:t>08: Distribution of Income Classes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C597DA-8078-74B5-D2A3-46EAD20E1741}"/>
              </a:ext>
            </a:extLst>
          </p:cNvPr>
          <p:cNvSpPr txBox="1"/>
          <p:nvPr/>
        </p:nvSpPr>
        <p:spPr>
          <a:xfrm>
            <a:off x="7454265" y="5627068"/>
            <a:ext cx="365569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500" i="1" dirty="0">
                <a:latin typeface="Arial" panose="020B0604020202020204" pitchFamily="34" charset="0"/>
                <a:cs typeface="Arial" panose="020B0604020202020204" pitchFamily="34" charset="0"/>
              </a:rPr>
              <a:t>Fig.</a:t>
            </a:r>
            <a:r>
              <a:rPr lang="en-IN" sz="1500" dirty="0">
                <a:latin typeface="Arial" panose="020B0604020202020204" pitchFamily="34" charset="0"/>
                <a:cs typeface="Arial" panose="020B0604020202020204" pitchFamily="34" charset="0"/>
              </a:rPr>
              <a:t>09: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Age Distribution by Income Class</a:t>
            </a:r>
            <a:endParaRPr lang="en-IN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125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BDA413F-8BE7-321D-4F28-097DE545E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07" y="1271587"/>
            <a:ext cx="5610225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7355516-2C62-8426-EC7D-3EA2DDDF2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170" y="1398160"/>
            <a:ext cx="5119686" cy="4061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AD73EF-C131-ABC8-EDF7-C62B8E7A8584}"/>
              </a:ext>
            </a:extLst>
          </p:cNvPr>
          <p:cNvSpPr txBox="1"/>
          <p:nvPr/>
        </p:nvSpPr>
        <p:spPr>
          <a:xfrm>
            <a:off x="2286001" y="5640701"/>
            <a:ext cx="2492476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500" i="1" dirty="0">
                <a:latin typeface="Arial" panose="020B0604020202020204" pitchFamily="34" charset="0"/>
                <a:cs typeface="Arial" panose="020B0604020202020204" pitchFamily="34" charset="0"/>
              </a:rPr>
              <a:t>Fig.10</a:t>
            </a:r>
            <a:r>
              <a:rPr lang="en-IN" sz="1500" dirty="0">
                <a:latin typeface="Arial" panose="020B0604020202020204" pitchFamily="34" charset="0"/>
                <a:cs typeface="Arial" panose="020B0604020202020204" pitchFamily="34" charset="0"/>
              </a:rPr>
              <a:t>: Gender vs Income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D52EA6-12D3-183F-EE59-9050E1F3A3F4}"/>
              </a:ext>
            </a:extLst>
          </p:cNvPr>
          <p:cNvSpPr txBox="1"/>
          <p:nvPr/>
        </p:nvSpPr>
        <p:spPr>
          <a:xfrm>
            <a:off x="6888480" y="5640702"/>
            <a:ext cx="483157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500" i="1" dirty="0">
                <a:latin typeface="Arial" panose="020B0604020202020204" pitchFamily="34" charset="0"/>
                <a:cs typeface="Arial" panose="020B0604020202020204" pitchFamily="34" charset="0"/>
              </a:rPr>
              <a:t>Fig.11</a:t>
            </a:r>
            <a:r>
              <a:rPr lang="en-IN" sz="15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Hours Worked per Week vs Income (Boxplot)</a:t>
            </a:r>
            <a:endParaRPr lang="en-IN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935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314008AE-BF08-2C40-CD90-B21627EF9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91" y="782420"/>
            <a:ext cx="6673850" cy="5938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DFFDFC-1235-A57D-4C94-AC1F2AF1C612}"/>
              </a:ext>
            </a:extLst>
          </p:cNvPr>
          <p:cNvSpPr txBox="1"/>
          <p:nvPr/>
        </p:nvSpPr>
        <p:spPr>
          <a:xfrm>
            <a:off x="7444003" y="2895535"/>
            <a:ext cx="504296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500" i="1" dirty="0">
                <a:latin typeface="Arial" panose="020B0604020202020204" pitchFamily="34" charset="0"/>
                <a:cs typeface="Arial" panose="020B0604020202020204" pitchFamily="34" charset="0"/>
              </a:rPr>
              <a:t>Fig.12</a:t>
            </a:r>
            <a:r>
              <a:rPr lang="en-IN" sz="15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Correlation Heatmap (for numeric features)</a:t>
            </a:r>
            <a:endParaRPr lang="en-IN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827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B23371-9B90-8E4A-350A-1015DF7B4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581" y="5200765"/>
            <a:ext cx="6231993" cy="1504625"/>
          </a:xfrm>
          <a:prstGeom prst="rect">
            <a:avLst/>
          </a:prstGeom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A488F3D6-679F-63CE-6DD8-FF33EAF79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12" y="648734"/>
            <a:ext cx="6653229" cy="464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DCBB74-B95D-E03C-AFC5-FE957712516C}"/>
              </a:ext>
            </a:extLst>
          </p:cNvPr>
          <p:cNvSpPr txBox="1"/>
          <p:nvPr/>
        </p:nvSpPr>
        <p:spPr>
          <a:xfrm>
            <a:off x="7955280" y="2836541"/>
            <a:ext cx="343047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500" i="1" dirty="0">
                <a:latin typeface="Arial" panose="020B0604020202020204" pitchFamily="34" charset="0"/>
                <a:cs typeface="Arial" panose="020B0604020202020204" pitchFamily="34" charset="0"/>
              </a:rPr>
              <a:t>Fig.13</a:t>
            </a:r>
            <a:r>
              <a:rPr lang="en-IN" sz="15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Model Evaluation Metrics</a:t>
            </a:r>
            <a:endParaRPr lang="en-IN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438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8E5872-49E9-1101-1705-3CA25EE03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02" y="620786"/>
            <a:ext cx="4473328" cy="56164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ACAA14-2BA5-8405-3D18-0AED09EA2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537" y="525446"/>
            <a:ext cx="5524979" cy="61879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5AA1A6-146F-5211-7B16-684F72FDCA7D}"/>
              </a:ext>
            </a:extLst>
          </p:cNvPr>
          <p:cNvSpPr txBox="1"/>
          <p:nvPr/>
        </p:nvSpPr>
        <p:spPr>
          <a:xfrm>
            <a:off x="1028666" y="6237213"/>
            <a:ext cx="2895599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500" i="1" dirty="0">
                <a:latin typeface="Arial" panose="020B0604020202020204" pitchFamily="34" charset="0"/>
                <a:cs typeface="Arial" panose="020B0604020202020204" pitchFamily="34" charset="0"/>
              </a:rPr>
              <a:t>Fig.14</a:t>
            </a:r>
            <a:r>
              <a:rPr lang="en-IN" sz="15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Train Model</a:t>
            </a:r>
            <a:endParaRPr lang="en-IN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6DF815-EF4A-6DD5-6288-B69E41578922}"/>
              </a:ext>
            </a:extLst>
          </p:cNvPr>
          <p:cNvSpPr txBox="1"/>
          <p:nvPr/>
        </p:nvSpPr>
        <p:spPr>
          <a:xfrm>
            <a:off x="10460923" y="2820503"/>
            <a:ext cx="149127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500" i="1" dirty="0">
                <a:latin typeface="Arial" panose="020B0604020202020204" pitchFamily="34" charset="0"/>
                <a:cs typeface="Arial" panose="020B0604020202020204" pitchFamily="34" charset="0"/>
              </a:rPr>
              <a:t>Fig.15</a:t>
            </a:r>
            <a:r>
              <a:rPr lang="en-IN" sz="15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app.py</a:t>
            </a:r>
            <a:endParaRPr lang="en-IN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263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177444-B9D9-DC9D-8F79-0ED1E4DB3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427" y="685488"/>
            <a:ext cx="4496190" cy="8916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0B7A3A-C1EB-D4A3-5DDA-E031C79B9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27" y="1720270"/>
            <a:ext cx="9424958" cy="47690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B7BBC52-3F89-E8A9-6DF4-CA9B4482FE40}"/>
              </a:ext>
            </a:extLst>
          </p:cNvPr>
          <p:cNvSpPr txBox="1"/>
          <p:nvPr/>
        </p:nvSpPr>
        <p:spPr>
          <a:xfrm>
            <a:off x="5084118" y="808131"/>
            <a:ext cx="237856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500" i="1" dirty="0">
                <a:latin typeface="Arial" panose="020B0604020202020204" pitchFamily="34" charset="0"/>
                <a:cs typeface="Arial" panose="020B0604020202020204" pitchFamily="34" charset="0"/>
              </a:rPr>
              <a:t>Fig.16</a:t>
            </a:r>
            <a:r>
              <a:rPr lang="en-IN" sz="15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steamlit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command</a:t>
            </a:r>
            <a:endParaRPr lang="en-IN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7A46F0-B43A-46A3-B250-D92E3B872E9B}"/>
              </a:ext>
            </a:extLst>
          </p:cNvPr>
          <p:cNvSpPr txBox="1"/>
          <p:nvPr/>
        </p:nvSpPr>
        <p:spPr>
          <a:xfrm>
            <a:off x="10093552" y="3429000"/>
            <a:ext cx="158502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500" i="1" dirty="0">
                <a:latin typeface="Arial" panose="020B0604020202020204" pitchFamily="34" charset="0"/>
                <a:cs typeface="Arial" panose="020B0604020202020204" pitchFamily="34" charset="0"/>
              </a:rPr>
              <a:t>Fig.17</a:t>
            </a:r>
            <a:r>
              <a:rPr lang="en-IN" sz="15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localhost:8503</a:t>
            </a:r>
            <a:endParaRPr lang="en-IN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961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Employee Salary Prediction project successfully demonstrates the application of machine learning techniques to classify individuals based on their income levels. By using the Adult 3 dataset, we built and deployed a robust predictive model that determines whether an individual earns more than $50K annually based on demographic and employment-related features.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Through a systematic process of data preprocessing, feature selection, model training, evaluation, and deployment using Streamlit, this project highlights the effectiveness of supervised learning in real-world scenarios. The developed application is user-friendly, supports both single and batch predictions, and can be easily scaled or adapted for similar classification problems.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This project not only reinforces key concepts of data science and machine learning but also provides practical experience in end-to-end solution deployment — from raw data to real-time predictions.</a:t>
            </a: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2D5640B-4648-C292-4D68-CE572FD38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670" y="1884909"/>
            <a:ext cx="11029616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Model Enhancement: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Incorporate more advanced algorithms like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XGBoost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LightGBM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or deep learning models to improve prediction accuracy.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Feature Expansion: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Add new socio-economic or regional features for deeper insights and improved model generalization.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Explainability: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Integrate SHAP or LIME to provide interpretability of model decisions, increasing trust in predictions.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Real-time Integration: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Deploy the model in a live production environment using cloud platforms (e.g., AWS, Azure, GCP).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Mobile Accessibility: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Extend the app for mobile platforms for wider usability.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Income Regression: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Extend the binary classification into a regression task to predict exact income values.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C409277-3257-00BC-3C23-BA7E5A7F1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305" y="1154656"/>
            <a:ext cx="12008416" cy="5601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Adult3 Dataset (drive link 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https://drive.google.com/file/d/185ef3lDodvbTbdsVZwUcMTqqWEOsydMW/view?usp=drive_link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Github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link (My Repository):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https://github.com/amankumarsingh1092/Employee_Salary_Prediction_Using_Machine_Learning.git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Scikit-learn: Machine Learning in Python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Pedregosa, F., et al. (2011).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Scikit-learn: Machine Learning in Python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Journal of Machine Learning Research, 12, 2825–2830.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https://scikit-learn.org/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Pandas Documentation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McKinney, W. (2010).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Structures for Statistical Computing in Python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Proceedings of the 9th Python in Science Conference.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https://pandas.pydata.org/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Streamlit: Turn Python Scripts into Web Apps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/>
              </a:rPr>
              <a:t>https://streamlit.io/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(Used to develop and deploy the web application.)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Joblib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Library Documentation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/>
              </a:rPr>
              <a:t>https://joblib.readthedocs.io/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(Used for saving and loading the machine learning model.)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Matplotlib &amp; Seaborn Documentation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7"/>
              </a:rPr>
              <a:t>https://matplotlib.org/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https://seaborn.pydata.org/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(Used for data visualization and exploration.)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Hands-On Machine Learning with Scikit-Learn,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Keras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TensorFlow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Aurélien Géron (2019). O’Reilly Media, 2nd Edition.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(Conceptual guide for model training, evaluation, and deployment.)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71606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49207"/>
            <a:ext cx="11029615" cy="4673324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 project aims to solve the problem of </a:t>
            </a:r>
            <a:r>
              <a:rPr lang="en-US" sz="28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automated income classification</a:t>
            </a:r>
            <a:r>
              <a:rPr lang="en-US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by developing a machine learning model that can predict whether a person earns more than $50,000 annually based on their demographic and employment-related attributes. The solution features a user-friendly web application built with </a:t>
            </a:r>
            <a:r>
              <a:rPr lang="en-US" sz="28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Streamlit</a:t>
            </a:r>
            <a:r>
              <a:rPr lang="en-US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enabling real-time and batch predictions, making it accessible to users without a programming background.</a:t>
            </a:r>
            <a:endParaRPr lang="en-IN" sz="28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195CED-265A-AF4E-20B9-5175D04A1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DAA50CD-4197-0D20-DB4F-821172589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6DBDAFCD-B041-9E96-F1A9-96967B911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91" y="1208551"/>
            <a:ext cx="11029616" cy="5442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 address the challenge of predicting individual income levels efficiently and accurately, we propose the following end-to-end solution: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Acquisition and Understanding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Utilize the Adult 3 Dataset containing demographic and employment information.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Analyze features such as age, education, occupation, marital status, and hours worked per week.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Preprocessing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Handle missing values and inconsistent entries.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Encode categorical variables using appropriate encoding techniques (e.g., Label Encoding).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Normalize or scale features where required.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Model Development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Train a supervised classification model (e.g.,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Gradient Boosting Classifier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using scikit-learn.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Evaluate model performance using metrics like accuracy, precision, recall, and F1-score.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887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E918570-9A32-B6E3-7C64-0191A1B7E571}"/>
              </a:ext>
            </a:extLst>
          </p:cNvPr>
          <p:cNvSpPr txBox="1"/>
          <p:nvPr/>
        </p:nvSpPr>
        <p:spPr>
          <a:xfrm>
            <a:off x="729205" y="1346090"/>
            <a:ext cx="10938074" cy="3780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Deployment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Serialize the trained model using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joblib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Build an interactive and responsive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web application for:</a:t>
            </a:r>
          </a:p>
          <a:p>
            <a:pPr marL="914400" marR="0" lvl="2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Real-time single predictions via sidebar input form.</a:t>
            </a:r>
          </a:p>
          <a:p>
            <a:pPr marL="914400" marR="0" lvl="2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Bulk predictions through CSV file upload.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Accessibility and Visualization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Display input and prediction results using Streamlit UI elements.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Allow users to download prediction results in CSV format.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Provide visual feedback and success/error messages for user interaction.</a:t>
            </a:r>
          </a:p>
        </p:txBody>
      </p:sp>
    </p:spTree>
    <p:extLst>
      <p:ext uri="{BB962C8B-B14F-4D97-AF65-F5344CB8AC3E}">
        <p14:creationId xmlns:p14="http://schemas.microsoft.com/office/powerpoint/2010/main" val="441771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8572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System  Approach</a:t>
            </a:r>
            <a:endParaRPr lang="en-US" sz="4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27E63FE6-6300-E6AF-643A-9E896BC820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3702769"/>
              </p:ext>
            </p:extLst>
          </p:nvPr>
        </p:nvGraphicFramePr>
        <p:xfrm>
          <a:off x="709361" y="1722320"/>
          <a:ext cx="11029950" cy="2194560"/>
        </p:xfrm>
        <a:graphic>
          <a:graphicData uri="http://schemas.openxmlformats.org/drawingml/2006/table">
            <a:tbl>
              <a:tblPr/>
              <a:tblGrid>
                <a:gridCol w="5514975">
                  <a:extLst>
                    <a:ext uri="{9D8B030D-6E8A-4147-A177-3AD203B41FA5}">
                      <a16:colId xmlns:a16="http://schemas.microsoft.com/office/drawing/2014/main" val="566363573"/>
                    </a:ext>
                  </a:extLst>
                </a:gridCol>
                <a:gridCol w="5514975">
                  <a:extLst>
                    <a:ext uri="{9D8B030D-6E8A-4147-A177-3AD203B41FA5}">
                      <a16:colId xmlns:a16="http://schemas.microsoft.com/office/drawing/2014/main" val="3242144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Component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Minimum Specification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5921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Processor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Intel Core i3 or above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02472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GB (8 GB recommended)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7116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Storage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500 MB of free disk space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1977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Operating System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Windows 10 / Linux / macOS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10148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Internet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Required for installing packages &amp; deployment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091132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E6FE40B-82FD-9E12-4212-447178886EE2}"/>
              </a:ext>
            </a:extLst>
          </p:cNvPr>
          <p:cNvSpPr txBox="1"/>
          <p:nvPr/>
        </p:nvSpPr>
        <p:spPr>
          <a:xfrm>
            <a:off x="709361" y="1322210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1. Hardware Requirements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9A40298-7044-2944-B50C-67ACD6AFD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361" y="3964280"/>
            <a:ext cx="12495193" cy="2534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Development Environment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Jupyter Notebook / VS Code / PyCharm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Model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Gradient Boosting Classifier (or any suitable ML algorithm)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App Framework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Streamlit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Model File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income_classifier.pkl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435FD8-AF3A-66B7-6C13-0605FC2697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F4F6F60-1C39-66E9-E9BC-A423994608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993703"/>
              </p:ext>
            </p:extLst>
          </p:nvPr>
        </p:nvGraphicFramePr>
        <p:xfrm>
          <a:off x="701040" y="1246139"/>
          <a:ext cx="11029950" cy="3498532"/>
        </p:xfrm>
        <a:graphic>
          <a:graphicData uri="http://schemas.openxmlformats.org/drawingml/2006/table">
            <a:tbl>
              <a:tblPr/>
              <a:tblGrid>
                <a:gridCol w="5514975">
                  <a:extLst>
                    <a:ext uri="{9D8B030D-6E8A-4147-A177-3AD203B41FA5}">
                      <a16:colId xmlns:a16="http://schemas.microsoft.com/office/drawing/2014/main" val="3038563503"/>
                    </a:ext>
                  </a:extLst>
                </a:gridCol>
                <a:gridCol w="5514975">
                  <a:extLst>
                    <a:ext uri="{9D8B030D-6E8A-4147-A177-3AD203B41FA5}">
                      <a16:colId xmlns:a16="http://schemas.microsoft.com/office/drawing/2014/main" val="11703036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Software/Tool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Version/Details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375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Python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3.7 or above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8278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Streamlit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Latest (e.g., 1.20+)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0735982"/>
                  </a:ext>
                </a:extLst>
              </a:tr>
              <a:tr h="57245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Scikit-learn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 machine learning model training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8132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Pandas, NumPy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 data preprocessing and handling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60655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Matplotlib, Seaborn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 data visualization (optional)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8036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Joblib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 model serialization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10541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Jupyter Notebook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 exploratory data analysis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1392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Web Browser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 running and interacting with the app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9135988"/>
                  </a:ext>
                </a:extLst>
              </a:tr>
            </a:tbl>
          </a:graphicData>
        </a:graphic>
      </p:graphicFrame>
      <p:sp>
        <p:nvSpPr>
          <p:cNvPr id="11" name="Rectangle 1">
            <a:extLst>
              <a:ext uri="{FF2B5EF4-FFF2-40B4-BE49-F238E27FC236}">
                <a16:creationId xmlns:a16="http://schemas.microsoft.com/office/drawing/2014/main" id="{CE3A7FA0-7B75-F7B3-5CA7-A5B0848AD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" y="859514"/>
            <a:ext cx="30187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latin typeface="Arial" panose="020B0604020202020204" pitchFamily="34" charset="0"/>
              </a:rPr>
              <a:t>3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Software Requirements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1DCA8E-E6CA-6DFC-90BC-7CB1FC02D505}"/>
              </a:ext>
            </a:extLst>
          </p:cNvPr>
          <p:cNvSpPr txBox="1"/>
          <p:nvPr/>
        </p:nvSpPr>
        <p:spPr>
          <a:xfrm>
            <a:off x="701040" y="50883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4. Deployment Options</a:t>
            </a: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C646B9AF-6190-E223-F998-D154BEF3C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" y="5584626"/>
            <a:ext cx="53270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Local Deployment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streamlit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run app.py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159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CE07ED-0995-3890-DD08-255B6778C39E}"/>
              </a:ext>
            </a:extLst>
          </p:cNvPr>
          <p:cNvSpPr txBox="1"/>
          <p:nvPr/>
        </p:nvSpPr>
        <p:spPr>
          <a:xfrm>
            <a:off x="487680" y="1471136"/>
            <a:ext cx="114452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Step 1: Data Collection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Download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Adult 3 Dataset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Load the dataset into a Jupyter Notebook using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pandas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for exploration.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52711E6-6424-F77E-FC12-688660C6C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" y="2553176"/>
            <a:ext cx="1144524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2: Data Preprocessing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Handle missing or unknown values 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?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blank rows).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Convert categorical variables using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Label Encoding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Split the dataset into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47FDF5-11CB-1B44-87BA-4A21F5043754}"/>
              </a:ext>
            </a:extLst>
          </p:cNvPr>
          <p:cNvSpPr txBox="1"/>
          <p:nvPr/>
        </p:nvSpPr>
        <p:spPr>
          <a:xfrm>
            <a:off x="487680" y="3919641"/>
            <a:ext cx="114452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Step 3: Model Building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Choose a classification algorithm (e.g.,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Gradient Boosting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Random Forest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Logistic Regression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Train the model on the training data using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scikit-learn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Evaluate model performance using accuracy, precision, recall, and F1-score.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2242A41-0D6F-B4F8-50A3-99C932A75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" y="5386864"/>
            <a:ext cx="1102961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4: Model Serialization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Save the trained model using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joblib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lang="en-US" altLang="en-US" dirty="0" err="1"/>
              <a:t>joblib.dump</a:t>
            </a:r>
            <a:r>
              <a:rPr lang="en-US" altLang="en-US" dirty="0"/>
              <a:t>(model, '</a:t>
            </a:r>
            <a:r>
              <a:rPr lang="en-US" altLang="en-US" dirty="0" err="1"/>
              <a:t>income_classifier.pkl</a:t>
            </a:r>
            <a:r>
              <a:rPr lang="en-US" altLang="en-US" dirty="0"/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DB32F3DE-6EE4-1920-AA8F-A9F8AB8D1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689" y="705675"/>
            <a:ext cx="11227443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5: Streamlit App Development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Create a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Streamlit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app with: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Sidebar input fields for single prediction.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File uploader for batch prediction via CSV.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Output display using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st.success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st.write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and tables.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D9DE2B2-C7F1-82A7-0C43-E03558DC4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688" y="2373171"/>
            <a:ext cx="1135862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6: Integration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Load the saved model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income_classifier.pkl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into the Streamlit app.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Ensure input features match model expectations.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Handle prediction logic and show results in the app.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9C44FB-A39C-F8AE-AE9E-B76C2A173865}"/>
              </a:ext>
            </a:extLst>
          </p:cNvPr>
          <p:cNvSpPr txBox="1"/>
          <p:nvPr/>
        </p:nvSpPr>
        <p:spPr>
          <a:xfrm>
            <a:off x="416686" y="3769873"/>
            <a:ext cx="113586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Step 7: Testing the App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Test with valid single inputs from the sidebar.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Test with a properly formatted CSV for batch prediction.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Handle errors (e.g., missing columns, wrong data types) gracefully.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05D041D-392F-652A-67B7-033F0B44C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686" y="5126047"/>
            <a:ext cx="1135862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Step 8: Deployment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Option 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Run locally using: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streamlit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run app.py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3A0775-DD42-6E1A-DB87-128A73FAA1CE}"/>
              </a:ext>
            </a:extLst>
          </p:cNvPr>
          <p:cNvSpPr txBox="1"/>
          <p:nvPr/>
        </p:nvSpPr>
        <p:spPr>
          <a:xfrm>
            <a:off x="416685" y="5899945"/>
            <a:ext cx="112274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Final Output: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 fully functional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web application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that predicts income class based on user input or uploaded datasets.</a:t>
            </a:r>
          </a:p>
        </p:txBody>
      </p:sp>
    </p:spTree>
    <p:extLst>
      <p:ext uri="{BB962C8B-B14F-4D97-AF65-F5344CB8AC3E}">
        <p14:creationId xmlns:p14="http://schemas.microsoft.com/office/powerpoint/2010/main" val="420103282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0fa2617-96bd-425d-8578-e93563fe37c5"/>
    <ds:schemaRef ds:uri="9162bd5b-4ed9-4da3-b376-05204580ba3f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375</TotalTime>
  <Words>1499</Words>
  <Application>Microsoft Office PowerPoint</Application>
  <PresentationFormat>Widescreen</PresentationFormat>
  <Paragraphs>154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Arial Unicode MS</vt:lpstr>
      <vt:lpstr>Calibri</vt:lpstr>
      <vt:lpstr>Franklin Gothic Book</vt:lpstr>
      <vt:lpstr>Franklin Gothic Demi</vt:lpstr>
      <vt:lpstr>Wingdings 2</vt:lpstr>
      <vt:lpstr>DividendVTI</vt:lpstr>
      <vt:lpstr>Employee Salary Prediction Using Machine Learning</vt:lpstr>
      <vt:lpstr>OUTLINE</vt:lpstr>
      <vt:lpstr>Problem Statement</vt:lpstr>
      <vt:lpstr>Proposed Solution</vt:lpstr>
      <vt:lpstr>PowerPoint Presentation</vt:lpstr>
      <vt:lpstr>System  Approach</vt:lpstr>
      <vt:lpstr>PowerPoint Presentation</vt:lpstr>
      <vt:lpstr>Algorithm &amp; Deployment</vt:lpstr>
      <vt:lpstr>PowerPoint Presentation</vt:lpstr>
      <vt:lpstr>Result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AMAN KUMAR SINGH</cp:lastModifiedBy>
  <cp:revision>37</cp:revision>
  <dcterms:created xsi:type="dcterms:W3CDTF">2021-05-26T16:50:10Z</dcterms:created>
  <dcterms:modified xsi:type="dcterms:W3CDTF">2025-07-20T12:54:46Z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