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146847056" r:id="rId8"/>
    <p:sldId id="2146847059" r:id="rId9"/>
    <p:sldId id="265" r:id="rId10"/>
    <p:sldId id="2146847057" r:id="rId11"/>
    <p:sldId id="266" r:id="rId12"/>
    <p:sldId id="2146847060" r:id="rId13"/>
    <p:sldId id="267" r:id="rId14"/>
    <p:sldId id="2146847061" r:id="rId15"/>
    <p:sldId id="2146847062" r:id="rId16"/>
    <p:sldId id="2146847063" r:id="rId17"/>
    <p:sldId id="2146847064" r:id="rId18"/>
    <p:sldId id="2146847065" r:id="rId19"/>
    <p:sldId id="2146847066" r:id="rId20"/>
    <p:sldId id="2146847067" r:id="rId21"/>
    <p:sldId id="2146847068" r:id="rId22"/>
    <p:sldId id="268" r:id="rId23"/>
    <p:sldId id="2146847055" r:id="rId24"/>
    <p:sldId id="269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9D1C5-0A66-4587-AEAF-32C129719FB9}" v="585" dt="2025-07-20T12:42:48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UMAR SINGH" userId="948651820d3b8f14" providerId="LiveId" clId="{9099D1C5-0A66-4587-AEAF-32C129719FB9}"/>
    <pc:docChg chg="undo custSel addSld delSld modSld sldOrd">
      <pc:chgData name="AMAN KUMAR SINGH" userId="948651820d3b8f14" providerId="LiveId" clId="{9099D1C5-0A66-4587-AEAF-32C129719FB9}" dt="2025-07-20T12:45:32.246" v="2340" actId="255"/>
      <pc:docMkLst>
        <pc:docMk/>
      </pc:docMkLst>
      <pc:sldChg chg="addSp modSp mod">
        <pc:chgData name="AMAN KUMAR SINGH" userId="948651820d3b8f14" providerId="LiveId" clId="{9099D1C5-0A66-4587-AEAF-32C129719FB9}" dt="2025-07-20T12:44:40.067" v="2339" actId="113"/>
        <pc:sldMkLst>
          <pc:docMk/>
          <pc:sldMk cId="953325580" sldId="256"/>
        </pc:sldMkLst>
        <pc:spChg chg="mod">
          <ac:chgData name="AMAN KUMAR SINGH" userId="948651820d3b8f14" providerId="LiveId" clId="{9099D1C5-0A66-4587-AEAF-32C129719FB9}" dt="2025-07-20T12:44:40.067" v="2339" actId="113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AMAN KUMAR SINGH" userId="948651820d3b8f14" providerId="LiveId" clId="{9099D1C5-0A66-4587-AEAF-32C129719FB9}" dt="2025-07-20T07:55:24.933" v="69" actId="1037"/>
          <ac:spMkLst>
            <pc:docMk/>
            <pc:sldMk cId="953325580" sldId="256"/>
            <ac:spMk id="4" creationId="{00000000-0000-0000-0000-000000000000}"/>
          </ac:spMkLst>
        </pc:spChg>
        <pc:picChg chg="add mod">
          <ac:chgData name="AMAN KUMAR SINGH" userId="948651820d3b8f14" providerId="LiveId" clId="{9099D1C5-0A66-4587-AEAF-32C129719FB9}" dt="2025-07-20T07:55:37.265" v="73" actId="1076"/>
          <ac:picMkLst>
            <pc:docMk/>
            <pc:sldMk cId="953325580" sldId="256"/>
            <ac:picMk id="6" creationId="{E5A944F9-9157-B01B-BA5A-E4F53C0ED915}"/>
          </ac:picMkLst>
        </pc:picChg>
      </pc:sldChg>
      <pc:sldChg chg="modSp mod">
        <pc:chgData name="AMAN KUMAR SINGH" userId="948651820d3b8f14" providerId="LiveId" clId="{9099D1C5-0A66-4587-AEAF-32C129719FB9}" dt="2025-07-20T12:35:20.346" v="2211" actId="2711"/>
        <pc:sldMkLst>
          <pc:docMk/>
          <pc:sldMk cId="1186421160" sldId="262"/>
        </pc:sldMkLst>
        <pc:spChg chg="mod">
          <ac:chgData name="AMAN KUMAR SINGH" userId="948651820d3b8f14" providerId="LiveId" clId="{9099D1C5-0A66-4587-AEAF-32C129719FB9}" dt="2025-07-20T12:35:20.346" v="2211" actId="2711"/>
          <ac:spMkLst>
            <pc:docMk/>
            <pc:sldMk cId="1186421160" sldId="262"/>
            <ac:spMk id="2" creationId="{8FEE4A9C-3F57-7DA7-91FD-715C3FB47F93}"/>
          </ac:spMkLst>
        </pc:spChg>
        <pc:spChg chg="mod">
          <ac:chgData name="AMAN KUMAR SINGH" userId="948651820d3b8f14" providerId="LiveId" clId="{9099D1C5-0A66-4587-AEAF-32C129719FB9}" dt="2025-07-20T09:59:30.172" v="756" actId="1036"/>
          <ac:spMkLst>
            <pc:docMk/>
            <pc:sldMk cId="1186421160" sldId="262"/>
            <ac:spMk id="5" creationId="{8FBA75B4-2DD5-42EB-9397-F36BFB8BA723}"/>
          </ac:spMkLst>
        </pc:spChg>
      </pc:sldChg>
      <pc:sldChg chg="addSp delSp modSp mod">
        <pc:chgData name="AMAN KUMAR SINGH" userId="948651820d3b8f14" providerId="LiveId" clId="{9099D1C5-0A66-4587-AEAF-32C129719FB9}" dt="2025-07-20T12:36:19.083" v="2214" actId="2711"/>
        <pc:sldMkLst>
          <pc:docMk/>
          <pc:sldMk cId="3202024527" sldId="265"/>
        </pc:sldMkLst>
        <pc:spChg chg="del mod">
          <ac:chgData name="AMAN KUMAR SINGH" userId="948651820d3b8f14" providerId="LiveId" clId="{9099D1C5-0A66-4587-AEAF-32C129719FB9}" dt="2025-07-20T09:47:22.479" v="245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AMAN KUMAR SINGH" userId="948651820d3b8f14" providerId="LiveId" clId="{9099D1C5-0A66-4587-AEAF-32C129719FB9}" dt="2025-07-20T09:47:39.747" v="250" actId="478"/>
          <ac:spMkLst>
            <pc:docMk/>
            <pc:sldMk cId="3202024527" sldId="265"/>
            <ac:spMk id="4" creationId="{D4DE8A40-6665-FC9C-CEED-FDBAB1F0192D}"/>
          </ac:spMkLst>
        </pc:spChg>
        <pc:spChg chg="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5" creationId="{8FBA75B4-2DD5-42EB-9397-F36BFB8BA723}"/>
          </ac:spMkLst>
        </pc:spChg>
        <pc:spChg chg="add mod">
          <ac:chgData name="AMAN KUMAR SINGH" userId="948651820d3b8f14" providerId="LiveId" clId="{9099D1C5-0A66-4587-AEAF-32C129719FB9}" dt="2025-07-20T09:47:28.623" v="247" actId="478"/>
          <ac:spMkLst>
            <pc:docMk/>
            <pc:sldMk cId="3202024527" sldId="265"/>
            <ac:spMk id="6" creationId="{BE5CEA78-E2C4-7A6B-AB1C-4E2C24941725}"/>
          </ac:spMkLst>
        </pc:spChg>
        <pc:spChg chg="add 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8" creationId="{EE6FE40B-82FD-9E12-4212-447178886EE2}"/>
          </ac:spMkLst>
        </pc:spChg>
        <pc:spChg chg="add mod">
          <ac:chgData name="AMAN KUMAR SINGH" userId="948651820d3b8f14" providerId="LiveId" clId="{9099D1C5-0A66-4587-AEAF-32C129719FB9}" dt="2025-07-20T12:36:01.794" v="2213" actId="2711"/>
          <ac:spMkLst>
            <pc:docMk/>
            <pc:sldMk cId="3202024527" sldId="265"/>
            <ac:spMk id="9" creationId="{19A40298-7044-2944-B50C-67ACD6AFD078}"/>
          </ac:spMkLst>
        </pc:spChg>
        <pc:graphicFrameChg chg="add del mod modGraphic">
          <ac:chgData name="AMAN KUMAR SINGH" userId="948651820d3b8f14" providerId="LiveId" clId="{9099D1C5-0A66-4587-AEAF-32C129719FB9}" dt="2025-07-20T12:36:19.083" v="2214" actId="2711"/>
          <ac:graphicFrameMkLst>
            <pc:docMk/>
            <pc:sldMk cId="3202024527" sldId="265"/>
            <ac:graphicFrameMk id="3" creationId="{27E63FE6-6300-E6AF-643A-9E896BC82013}"/>
          </ac:graphicFrameMkLst>
        </pc:graphicFrameChg>
      </pc:sldChg>
      <pc:sldChg chg="addSp delSp modSp mod">
        <pc:chgData name="AMAN KUMAR SINGH" userId="948651820d3b8f14" providerId="LiveId" clId="{9099D1C5-0A66-4587-AEAF-32C129719FB9}" dt="2025-07-20T10:20:11.507" v="1032" actId="20577"/>
        <pc:sldMkLst>
          <pc:docMk/>
          <pc:sldMk cId="4154508776" sldId="266"/>
        </pc:sldMkLst>
        <pc:spChg chg="del mod">
          <ac:chgData name="AMAN KUMAR SINGH" userId="948651820d3b8f14" providerId="LiveId" clId="{9099D1C5-0A66-4587-AEAF-32C129719FB9}" dt="2025-07-20T10:02:17.321" v="764" actId="478"/>
          <ac:spMkLst>
            <pc:docMk/>
            <pc:sldMk cId="4154508776" sldId="266"/>
            <ac:spMk id="2" creationId="{F7F0871F-2198-9E37-C96F-3611AA199B60}"/>
          </ac:spMkLst>
        </pc:spChg>
        <pc:spChg chg="add mod">
          <ac:chgData name="AMAN KUMAR SINGH" userId="948651820d3b8f14" providerId="LiveId" clId="{9099D1C5-0A66-4587-AEAF-32C129719FB9}" dt="2025-07-20T10:19:59.843" v="1025" actId="20577"/>
          <ac:spMkLst>
            <pc:docMk/>
            <pc:sldMk cId="4154508776" sldId="266"/>
            <ac:spMk id="4" creationId="{BDCE07ED-0995-3890-DD08-255B6778C39E}"/>
          </ac:spMkLst>
        </pc:spChg>
        <pc:spChg chg="add">
          <ac:chgData name="AMAN KUMAR SINGH" userId="948651820d3b8f14" providerId="LiveId" clId="{9099D1C5-0A66-4587-AEAF-32C129719FB9}" dt="2025-07-20T10:07:52.902" v="871"/>
          <ac:spMkLst>
            <pc:docMk/>
            <pc:sldMk cId="4154508776" sldId="266"/>
            <ac:spMk id="6" creationId="{4B888883-F263-2420-0011-95DD5877A8A0}"/>
          </ac:spMkLst>
        </pc:spChg>
        <pc:spChg chg="add mod">
          <ac:chgData name="AMAN KUMAR SINGH" userId="948651820d3b8f14" providerId="LiveId" clId="{9099D1C5-0A66-4587-AEAF-32C129719FB9}" dt="2025-07-20T10:20:04.908" v="1028" actId="20577"/>
          <ac:spMkLst>
            <pc:docMk/>
            <pc:sldMk cId="4154508776" sldId="266"/>
            <ac:spMk id="7" creationId="{A52711E6-6424-F77E-FC12-688660C6CD4F}"/>
          </ac:spMkLst>
        </pc:spChg>
        <pc:spChg chg="add mod">
          <ac:chgData name="AMAN KUMAR SINGH" userId="948651820d3b8f14" providerId="LiveId" clId="{9099D1C5-0A66-4587-AEAF-32C129719FB9}" dt="2025-07-20T10:20:09.509" v="1031" actId="20577"/>
          <ac:spMkLst>
            <pc:docMk/>
            <pc:sldMk cId="4154508776" sldId="266"/>
            <ac:spMk id="9" creationId="{6F47FDF5-11CB-1B44-87BA-4A21F5043754}"/>
          </ac:spMkLst>
        </pc:spChg>
        <pc:spChg chg="add mod">
          <ac:chgData name="AMAN KUMAR SINGH" userId="948651820d3b8f14" providerId="LiveId" clId="{9099D1C5-0A66-4587-AEAF-32C129719FB9}" dt="2025-07-20T10:20:11.507" v="1032" actId="20577"/>
          <ac:spMkLst>
            <pc:docMk/>
            <pc:sldMk cId="4154508776" sldId="266"/>
            <ac:spMk id="10" creationId="{82242A41-0D6F-B4F8-50A3-99C932A75169}"/>
          </ac:spMkLst>
        </pc:spChg>
      </pc:sldChg>
      <pc:sldChg chg="addSp delSp modSp mod">
        <pc:chgData name="AMAN KUMAR SINGH" userId="948651820d3b8f14" providerId="LiveId" clId="{9099D1C5-0A66-4587-AEAF-32C129719FB9}" dt="2025-07-20T12:39:07.542" v="2236" actId="2711"/>
        <pc:sldMkLst>
          <pc:docMk/>
          <pc:sldMk cId="1483293388" sldId="267"/>
        </pc:sldMkLst>
        <pc:spChg chg="del mod">
          <ac:chgData name="AMAN KUMAR SINGH" userId="948651820d3b8f14" providerId="LiveId" clId="{9099D1C5-0A66-4587-AEAF-32C129719FB9}" dt="2025-07-20T10:27:11.803" v="1129" actId="478"/>
          <ac:spMkLst>
            <pc:docMk/>
            <pc:sldMk cId="1483293388" sldId="267"/>
            <ac:spMk id="2" creationId="{D3304455-6802-6CA9-8475-2F6DD1B8D409}"/>
          </ac:spMkLst>
        </pc:spChg>
        <pc:spChg chg="add del mod">
          <ac:chgData name="AMAN KUMAR SINGH" userId="948651820d3b8f14" providerId="LiveId" clId="{9099D1C5-0A66-4587-AEAF-32C129719FB9}" dt="2025-07-20T10:28:53.430" v="1150" actId="478"/>
          <ac:spMkLst>
            <pc:docMk/>
            <pc:sldMk cId="1483293388" sldId="267"/>
            <ac:spMk id="3" creationId="{2A8A9E53-9C89-F9D3-7F29-04339FFEC999}"/>
          </ac:spMkLst>
        </pc:spChg>
        <pc:spChg chg="add mod">
          <ac:chgData name="AMAN KUMAR SINGH" userId="948651820d3b8f14" providerId="LiveId" clId="{9099D1C5-0A66-4587-AEAF-32C129719FB9}" dt="2025-07-20T12:38:37.032" v="2231" actId="2711"/>
          <ac:spMkLst>
            <pc:docMk/>
            <pc:sldMk cId="1483293388" sldId="267"/>
            <ac:spMk id="3" creationId="{2AD946E9-5D79-1E19-BA97-0169F2D76924}"/>
          </ac:spMkLst>
        </pc:spChg>
        <pc:spChg chg="add del mod">
          <ac:chgData name="AMAN KUMAR SINGH" userId="948651820d3b8f14" providerId="LiveId" clId="{9099D1C5-0A66-4587-AEAF-32C129719FB9}" dt="2025-07-20T10:30:46.100" v="1158"/>
          <ac:spMkLst>
            <pc:docMk/>
            <pc:sldMk cId="1483293388" sldId="267"/>
            <ac:spMk id="4" creationId="{27083B36-B78F-FBC6-7788-6E483CEE7663}"/>
          </ac:spMkLst>
        </pc:spChg>
        <pc:spChg chg="add del">
          <ac:chgData name="AMAN KUMAR SINGH" userId="948651820d3b8f14" providerId="LiveId" clId="{9099D1C5-0A66-4587-AEAF-32C129719FB9}" dt="2025-07-20T12:15:01.003" v="2077" actId="22"/>
          <ac:spMkLst>
            <pc:docMk/>
            <pc:sldMk cId="1483293388" sldId="267"/>
            <ac:spMk id="6" creationId="{FA7A111D-413B-F464-AD6B-8F3E33327A65}"/>
          </ac:spMkLst>
        </pc:spChg>
        <pc:spChg chg="add del">
          <ac:chgData name="AMAN KUMAR SINGH" userId="948651820d3b8f14" providerId="LiveId" clId="{9099D1C5-0A66-4587-AEAF-32C129719FB9}" dt="2025-07-20T10:30:44.034" v="1156" actId="22"/>
          <ac:spMkLst>
            <pc:docMk/>
            <pc:sldMk cId="1483293388" sldId="267"/>
            <ac:spMk id="7" creationId="{6C8AD258-F030-37FA-D488-0A67AF6192B3}"/>
          </ac:spMkLst>
        </pc:spChg>
        <pc:spChg chg="add del mod">
          <ac:chgData name="AMAN KUMAR SINGH" userId="948651820d3b8f14" providerId="LiveId" clId="{9099D1C5-0A66-4587-AEAF-32C129719FB9}" dt="2025-07-20T10:31:30.534" v="1164" actId="478"/>
          <ac:spMkLst>
            <pc:docMk/>
            <pc:sldMk cId="1483293388" sldId="267"/>
            <ac:spMk id="9" creationId="{5B118218-77E7-45A2-DA83-C965889EC1B2}"/>
          </ac:spMkLst>
        </pc:spChg>
        <pc:spChg chg="add mod">
          <ac:chgData name="AMAN KUMAR SINGH" userId="948651820d3b8f14" providerId="LiveId" clId="{9099D1C5-0A66-4587-AEAF-32C129719FB9}" dt="2025-07-20T12:38:32.937" v="2230" actId="2711"/>
          <ac:spMkLst>
            <pc:docMk/>
            <pc:sldMk cId="1483293388" sldId="267"/>
            <ac:spMk id="10" creationId="{92590708-E844-392F-C422-990350928721}"/>
          </ac:spMkLst>
        </pc:spChg>
        <pc:spChg chg="add mod">
          <ac:chgData name="AMAN KUMAR SINGH" userId="948651820d3b8f14" providerId="LiveId" clId="{9099D1C5-0A66-4587-AEAF-32C129719FB9}" dt="2025-07-20T12:38:48.576" v="2233" actId="14100"/>
          <ac:spMkLst>
            <pc:docMk/>
            <pc:sldMk cId="1483293388" sldId="267"/>
            <ac:spMk id="14" creationId="{079B3E10-7C6E-5F08-6296-322346DA3590}"/>
          </ac:spMkLst>
        </pc:spChg>
        <pc:spChg chg="add mod">
          <ac:chgData name="AMAN KUMAR SINGH" userId="948651820d3b8f14" providerId="LiveId" clId="{9099D1C5-0A66-4587-AEAF-32C129719FB9}" dt="2025-07-20T10:51:50.905" v="1328"/>
          <ac:spMkLst>
            <pc:docMk/>
            <pc:sldMk cId="1483293388" sldId="267"/>
            <ac:spMk id="19" creationId="{146B2344-B1D5-7219-B997-FBA876B6EFC2}"/>
          </ac:spMkLst>
        </pc:spChg>
        <pc:spChg chg="add mod">
          <ac:chgData name="AMAN KUMAR SINGH" userId="948651820d3b8f14" providerId="LiveId" clId="{9099D1C5-0A66-4587-AEAF-32C129719FB9}" dt="2025-07-20T12:38:54.804" v="2234" actId="2711"/>
          <ac:spMkLst>
            <pc:docMk/>
            <pc:sldMk cId="1483293388" sldId="267"/>
            <ac:spMk id="20" creationId="{284331B9-2479-ABAB-789C-845D091616D2}"/>
          </ac:spMkLst>
        </pc:spChg>
        <pc:spChg chg="add mod">
          <ac:chgData name="AMAN KUMAR SINGH" userId="948651820d3b8f14" providerId="LiveId" clId="{9099D1C5-0A66-4587-AEAF-32C129719FB9}" dt="2025-07-20T12:39:02.002" v="2235" actId="2711"/>
          <ac:spMkLst>
            <pc:docMk/>
            <pc:sldMk cId="1483293388" sldId="267"/>
            <ac:spMk id="25" creationId="{CD6107BC-1F10-5B5C-A650-08DBBFADFF74}"/>
          </ac:spMkLst>
        </pc:spChg>
        <pc:spChg chg="add mod">
          <ac:chgData name="AMAN KUMAR SINGH" userId="948651820d3b8f14" providerId="LiveId" clId="{9099D1C5-0A66-4587-AEAF-32C129719FB9}" dt="2025-07-20T12:39:07.542" v="2236" actId="2711"/>
          <ac:spMkLst>
            <pc:docMk/>
            <pc:sldMk cId="1483293388" sldId="267"/>
            <ac:spMk id="26" creationId="{B63AB262-DFA6-5B9C-0C01-5C6855E2BD37}"/>
          </ac:spMkLst>
        </pc:spChg>
        <pc:graphicFrameChg chg="add del mod">
          <ac:chgData name="AMAN KUMAR SINGH" userId="948651820d3b8f14" providerId="LiveId" clId="{9099D1C5-0A66-4587-AEAF-32C129719FB9}" dt="2025-07-20T12:09:19.589" v="2019" actId="478"/>
          <ac:graphicFrameMkLst>
            <pc:docMk/>
            <pc:sldMk cId="1483293388" sldId="267"/>
            <ac:graphicFrameMk id="2" creationId="{8F6E460A-E2DD-371D-4324-1274DF04B7BA}"/>
          </ac:graphicFrameMkLst>
        </pc:graphicFrameChg>
        <pc:picChg chg="add mod">
          <ac:chgData name="AMAN KUMAR SINGH" userId="948651820d3b8f14" providerId="LiveId" clId="{9099D1C5-0A66-4587-AEAF-32C129719FB9}" dt="2025-07-20T12:12:57.803" v="2064" actId="14100"/>
          <ac:picMkLst>
            <pc:docMk/>
            <pc:sldMk cId="1483293388" sldId="267"/>
            <ac:picMk id="12" creationId="{6A6ED5FB-13FB-3E21-D605-F4F82ECDE09A}"/>
          </ac:picMkLst>
        </pc:picChg>
        <pc:picChg chg="add del mod">
          <ac:chgData name="AMAN KUMAR SINGH" userId="948651820d3b8f14" providerId="LiveId" clId="{9099D1C5-0A66-4587-AEAF-32C129719FB9}" dt="2025-07-20T10:51:08.058" v="1325" actId="478"/>
          <ac:picMkLst>
            <pc:docMk/>
            <pc:sldMk cId="1483293388" sldId="267"/>
            <ac:picMk id="16" creationId="{8A735760-88D3-E9DA-C466-39857FC5102F}"/>
          </ac:picMkLst>
        </pc:picChg>
        <pc:picChg chg="add mod">
          <ac:chgData name="AMAN KUMAR SINGH" userId="948651820d3b8f14" providerId="LiveId" clId="{9099D1C5-0A66-4587-AEAF-32C129719FB9}" dt="2025-07-20T10:55:00.030" v="1398" actId="1076"/>
          <ac:picMkLst>
            <pc:docMk/>
            <pc:sldMk cId="1483293388" sldId="267"/>
            <ac:picMk id="18" creationId="{3BF1AAA1-1EC4-B103-F4E4-17AF79C5A0B3}"/>
          </ac:picMkLst>
        </pc:picChg>
        <pc:picChg chg="add mod">
          <ac:chgData name="AMAN KUMAR SINGH" userId="948651820d3b8f14" providerId="LiveId" clId="{9099D1C5-0A66-4587-AEAF-32C129719FB9}" dt="2025-07-20T10:55:11.972" v="1401" actId="1076"/>
          <ac:picMkLst>
            <pc:docMk/>
            <pc:sldMk cId="1483293388" sldId="267"/>
            <ac:picMk id="22" creationId="{595DD5F3-BD4D-80CD-F13D-5D8BEE6F6690}"/>
          </ac:picMkLst>
        </pc:picChg>
        <pc:picChg chg="add mod">
          <ac:chgData name="AMAN KUMAR SINGH" userId="948651820d3b8f14" providerId="LiveId" clId="{9099D1C5-0A66-4587-AEAF-32C129719FB9}" dt="2025-07-20T11:05:58.223" v="1504" actId="1076"/>
          <ac:picMkLst>
            <pc:docMk/>
            <pc:sldMk cId="1483293388" sldId="267"/>
            <ac:picMk id="24" creationId="{56F6AB88-8BC8-D9B4-B5AC-5265B1B70984}"/>
          </ac:picMkLst>
        </pc:picChg>
        <pc:picChg chg="add mod">
          <ac:chgData name="AMAN KUMAR SINGH" userId="948651820d3b8f14" providerId="LiveId" clId="{9099D1C5-0A66-4587-AEAF-32C129719FB9}" dt="2025-07-20T12:15:53.434" v="2086" actId="1076"/>
          <ac:picMkLst>
            <pc:docMk/>
            <pc:sldMk cId="1483293388" sldId="267"/>
            <ac:picMk id="5122" creationId="{86213B45-E66C-2D4F-B10F-2FDB7DC50992}"/>
          </ac:picMkLst>
        </pc:picChg>
        <pc:picChg chg="add del mod">
          <ac:chgData name="AMAN KUMAR SINGH" userId="948651820d3b8f14" providerId="LiveId" clId="{9099D1C5-0A66-4587-AEAF-32C129719FB9}" dt="2025-07-20T10:31:30.534" v="1164" actId="478"/>
          <ac:picMkLst>
            <pc:docMk/>
            <pc:sldMk cId="1483293388" sldId="267"/>
            <ac:picMk id="6146" creationId="{9882934E-4676-A89E-4151-8E76A93E714F}"/>
          </ac:picMkLst>
        </pc:picChg>
        <pc:picChg chg="add mod">
          <ac:chgData name="AMAN KUMAR SINGH" userId="948651820d3b8f14" providerId="LiveId" clId="{9099D1C5-0A66-4587-AEAF-32C129719FB9}" dt="2025-07-20T10:34:13.024" v="1244" actId="1076"/>
          <ac:picMkLst>
            <pc:docMk/>
            <pc:sldMk cId="1483293388" sldId="267"/>
            <ac:picMk id="6148" creationId="{41BF6505-9C9A-FED7-8ED3-9139B834ACD5}"/>
          </ac:picMkLst>
        </pc:picChg>
      </pc:sldChg>
      <pc:sldChg chg="modSp mod">
        <pc:chgData name="AMAN KUMAR SINGH" userId="948651820d3b8f14" providerId="LiveId" clId="{9099D1C5-0A66-4587-AEAF-32C129719FB9}" dt="2025-07-20T12:41:56.179" v="2274" actId="27636"/>
        <pc:sldMkLst>
          <pc:docMk/>
          <pc:sldMk cId="3183315129" sldId="268"/>
        </pc:sldMkLst>
        <pc:spChg chg="mod">
          <ac:chgData name="AMAN KUMAR SINGH" userId="948651820d3b8f14" providerId="LiveId" clId="{9099D1C5-0A66-4587-AEAF-32C129719FB9}" dt="2025-07-20T12:41:56.179" v="2274" actId="27636"/>
          <ac:spMkLst>
            <pc:docMk/>
            <pc:sldMk cId="3183315129" sldId="268"/>
            <ac:spMk id="2" creationId="{005E46AB-32C4-4B57-A2B1-50738A64BE1B}"/>
          </ac:spMkLst>
        </pc:spChg>
      </pc:sldChg>
      <pc:sldChg chg="addSp delSp modSp mod">
        <pc:chgData name="AMAN KUMAR SINGH" userId="948651820d3b8f14" providerId="LiveId" clId="{9099D1C5-0A66-4587-AEAF-32C129719FB9}" dt="2025-07-20T12:44:10.488" v="2336" actId="20577"/>
        <pc:sldMkLst>
          <pc:docMk/>
          <pc:sldMk cId="728950222" sldId="269"/>
        </pc:sldMkLst>
        <pc:spChg chg="del mod">
          <ac:chgData name="AMAN KUMAR SINGH" userId="948651820d3b8f14" providerId="LiveId" clId="{9099D1C5-0A66-4587-AEAF-32C129719FB9}" dt="2025-07-20T12:30:45.257" v="2126" actId="478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AMAN KUMAR SINGH" userId="948651820d3b8f14" providerId="LiveId" clId="{9099D1C5-0A66-4587-AEAF-32C129719FB9}" dt="2025-07-20T12:44:10.488" v="2336" actId="20577"/>
          <ac:spMkLst>
            <pc:docMk/>
            <pc:sldMk cId="728950222" sldId="269"/>
            <ac:spMk id="3" creationId="{CC409277-3257-00BC-3C23-BA7E5A7F11EB}"/>
          </ac:spMkLst>
        </pc:spChg>
        <pc:spChg chg="add del mod">
          <ac:chgData name="AMAN KUMAR SINGH" userId="948651820d3b8f14" providerId="LiveId" clId="{9099D1C5-0A66-4587-AEAF-32C129719FB9}" dt="2025-07-20T12:30:48.412" v="2128" actId="478"/>
          <ac:spMkLst>
            <pc:docMk/>
            <pc:sldMk cId="728950222" sldId="269"/>
            <ac:spMk id="6" creationId="{20D3AA5E-4AD1-44CA-40F9-2552564192B4}"/>
          </ac:spMkLst>
        </pc:spChg>
      </pc:sldChg>
      <pc:sldChg chg="modSp mod ord">
        <pc:chgData name="AMAN KUMAR SINGH" userId="948651820d3b8f14" providerId="LiveId" clId="{9099D1C5-0A66-4587-AEAF-32C129719FB9}" dt="2025-07-20T09:59:24.404" v="750"/>
        <pc:sldMkLst>
          <pc:docMk/>
          <pc:sldMk cId="2900153716" sldId="2146847054"/>
        </pc:sldMkLst>
        <pc:spChg chg="mod">
          <ac:chgData name="AMAN KUMAR SINGH" userId="948651820d3b8f14" providerId="LiveId" clId="{9099D1C5-0A66-4587-AEAF-32C129719FB9}" dt="2025-07-19T09:20:54.474" v="8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AMAN KUMAR SINGH" userId="948651820d3b8f14" providerId="LiveId" clId="{9099D1C5-0A66-4587-AEAF-32C129719FB9}" dt="2025-07-20T12:45:32.246" v="2340" actId="255"/>
        <pc:sldMkLst>
          <pc:docMk/>
          <pc:sldMk cId="614882681" sldId="2146847055"/>
        </pc:sldMkLst>
        <pc:spChg chg="add">
          <ac:chgData name="AMAN KUMAR SINGH" userId="948651820d3b8f14" providerId="LiveId" clId="{9099D1C5-0A66-4587-AEAF-32C129719FB9}" dt="2025-07-20T12:18:11.944" v="2088"/>
          <ac:spMkLst>
            <pc:docMk/>
            <pc:sldMk cId="614882681" sldId="2146847055"/>
            <ac:spMk id="2" creationId="{43E869F8-F1BD-ADAD-2502-EBDF8C336DA8}"/>
          </ac:spMkLst>
        </pc:spChg>
        <pc:spChg chg="add del mod">
          <ac:chgData name="AMAN KUMAR SINGH" userId="948651820d3b8f14" providerId="LiveId" clId="{9099D1C5-0A66-4587-AEAF-32C129719FB9}" dt="2025-07-20T12:18:54.319" v="2100" actId="478"/>
          <ac:spMkLst>
            <pc:docMk/>
            <pc:sldMk cId="614882681" sldId="2146847055"/>
            <ac:spMk id="3" creationId="{A6638FD1-D00E-E75B-705C-564F06D93D7B}"/>
          </ac:spMkLst>
        </pc:spChg>
        <pc:spChg chg="add del mod">
          <ac:chgData name="AMAN KUMAR SINGH" userId="948651820d3b8f14" providerId="LiveId" clId="{9099D1C5-0A66-4587-AEAF-32C129719FB9}" dt="2025-07-20T12:45:32.246" v="2340" actId="255"/>
          <ac:spMkLst>
            <pc:docMk/>
            <pc:sldMk cId="614882681" sldId="2146847055"/>
            <ac:spMk id="4" creationId="{F2D5640B-4648-C292-4D68-CE572FD3878B}"/>
          </ac:spMkLst>
        </pc:spChg>
        <pc:spChg chg="mod">
          <ac:chgData name="AMAN KUMAR SINGH" userId="948651820d3b8f14" providerId="LiveId" clId="{9099D1C5-0A66-4587-AEAF-32C129719FB9}" dt="2025-07-20T12:20:12.569" v="2123" actId="20577"/>
          <ac:spMkLst>
            <pc:docMk/>
            <pc:sldMk cId="614882681" sldId="2146847055"/>
            <ac:spMk id="5" creationId="{3F968F13-9AC4-7120-7ACD-9F752C767D5D}"/>
          </ac:spMkLst>
        </pc:spChg>
        <pc:spChg chg="add mod">
          <ac:chgData name="AMAN KUMAR SINGH" userId="948651820d3b8f14" providerId="LiveId" clId="{9099D1C5-0A66-4587-AEAF-32C129719FB9}" dt="2025-07-20T12:18:26.064" v="2092" actId="478"/>
          <ac:spMkLst>
            <pc:docMk/>
            <pc:sldMk cId="614882681" sldId="2146847055"/>
            <ac:spMk id="6" creationId="{A3C76B4D-9C40-0C6D-115B-F6DC5B09D16A}"/>
          </ac:spMkLst>
        </pc:spChg>
        <pc:spChg chg="add del mod">
          <ac:chgData name="AMAN KUMAR SINGH" userId="948651820d3b8f14" providerId="LiveId" clId="{9099D1C5-0A66-4587-AEAF-32C129719FB9}" dt="2025-07-20T12:18:57.884" v="2102" actId="478"/>
          <ac:spMkLst>
            <pc:docMk/>
            <pc:sldMk cId="614882681" sldId="2146847055"/>
            <ac:spMk id="8" creationId="{AF739949-C218-E2DE-83C3-247C2268DCEC}"/>
          </ac:spMkLst>
        </pc:spChg>
      </pc:sldChg>
      <pc:sldChg chg="addSp delSp modSp add mod ord">
        <pc:chgData name="AMAN KUMAR SINGH" userId="948651820d3b8f14" providerId="LiveId" clId="{9099D1C5-0A66-4587-AEAF-32C129719FB9}" dt="2025-07-20T12:35:35.087" v="2212" actId="2711"/>
        <pc:sldMkLst>
          <pc:docMk/>
          <pc:sldMk cId="830887713" sldId="2146847056"/>
        </pc:sldMkLst>
        <pc:spChg chg="del mod">
          <ac:chgData name="AMAN KUMAR SINGH" userId="948651820d3b8f14" providerId="LiveId" clId="{9099D1C5-0A66-4587-AEAF-32C129719FB9}" dt="2025-07-20T09:42:12.319" v="189" actId="478"/>
          <ac:spMkLst>
            <pc:docMk/>
            <pc:sldMk cId="830887713" sldId="2146847056"/>
            <ac:spMk id="2" creationId="{03DA9BD3-AAE7-957F-0F7E-BF710AC74BEE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3" creationId="{51169559-A48C-BB2F-5813-04C51DDA185E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4" creationId="{9CB5C8B3-2D90-0FDF-DF35-DC4CA970B81F}"/>
          </ac:spMkLst>
        </pc:spChg>
        <pc:spChg chg="mod">
          <ac:chgData name="AMAN KUMAR SINGH" userId="948651820d3b8f14" providerId="LiveId" clId="{9099D1C5-0A66-4587-AEAF-32C129719FB9}" dt="2025-07-20T09:31:19.872" v="97" actId="20577"/>
          <ac:spMkLst>
            <pc:docMk/>
            <pc:sldMk cId="830887713" sldId="2146847056"/>
            <ac:spMk id="5" creationId="{6DAA50CD-4197-0D20-DB4F-82117258961C}"/>
          </ac:spMkLst>
        </pc:spChg>
        <pc:spChg chg="add">
          <ac:chgData name="AMAN KUMAR SINGH" userId="948651820d3b8f14" providerId="LiveId" clId="{9099D1C5-0A66-4587-AEAF-32C129719FB9}" dt="2025-07-20T09:32:26.761" v="98"/>
          <ac:spMkLst>
            <pc:docMk/>
            <pc:sldMk cId="830887713" sldId="2146847056"/>
            <ac:spMk id="6" creationId="{26356619-36CF-4A19-64E3-D61186E516E9}"/>
          </ac:spMkLst>
        </pc:spChg>
        <pc:spChg chg="add mod">
          <ac:chgData name="AMAN KUMAR SINGH" userId="948651820d3b8f14" providerId="LiveId" clId="{9099D1C5-0A66-4587-AEAF-32C129719FB9}" dt="2025-07-20T09:32:49.813" v="172" actId="1036"/>
          <ac:spMkLst>
            <pc:docMk/>
            <pc:sldMk cId="830887713" sldId="2146847056"/>
            <ac:spMk id="7" creationId="{6344CCAE-7E10-4CE1-2E80-9AE66D8000B7}"/>
          </ac:spMkLst>
        </pc:spChg>
        <pc:spChg chg="add">
          <ac:chgData name="AMAN KUMAR SINGH" userId="948651820d3b8f14" providerId="LiveId" clId="{9099D1C5-0A66-4587-AEAF-32C129719FB9}" dt="2025-07-20T09:32:33.849" v="101"/>
          <ac:spMkLst>
            <pc:docMk/>
            <pc:sldMk cId="830887713" sldId="2146847056"/>
            <ac:spMk id="8" creationId="{B1B490E4-B76D-54CE-44A0-750924574A2C}"/>
          </ac:spMkLst>
        </pc:spChg>
        <pc:spChg chg="add">
          <ac:chgData name="AMAN KUMAR SINGH" userId="948651820d3b8f14" providerId="LiveId" clId="{9099D1C5-0A66-4587-AEAF-32C129719FB9}" dt="2025-07-20T09:32:33.849" v="101"/>
          <ac:spMkLst>
            <pc:docMk/>
            <pc:sldMk cId="830887713" sldId="2146847056"/>
            <ac:spMk id="9" creationId="{D6FEA903-9280-F6D7-AA4C-38B0FCCBE7D4}"/>
          </ac:spMkLst>
        </pc:spChg>
        <pc:spChg chg="add">
          <ac:chgData name="AMAN KUMAR SINGH" userId="948651820d3b8f14" providerId="LiveId" clId="{9099D1C5-0A66-4587-AEAF-32C129719FB9}" dt="2025-07-20T09:33:39.559" v="178"/>
          <ac:spMkLst>
            <pc:docMk/>
            <pc:sldMk cId="830887713" sldId="2146847056"/>
            <ac:spMk id="10" creationId="{348B2EA6-2727-6515-FA7A-B4162760C3D1}"/>
          </ac:spMkLst>
        </pc:spChg>
        <pc:spChg chg="add">
          <ac:chgData name="AMAN KUMAR SINGH" userId="948651820d3b8f14" providerId="LiveId" clId="{9099D1C5-0A66-4587-AEAF-32C129719FB9}" dt="2025-07-20T09:33:55.956" v="179"/>
          <ac:spMkLst>
            <pc:docMk/>
            <pc:sldMk cId="830887713" sldId="2146847056"/>
            <ac:spMk id="11" creationId="{F6946846-F295-8DD5-BF08-61F3DFBDB53F}"/>
          </ac:spMkLst>
        </pc:spChg>
        <pc:spChg chg="add del mod">
          <ac:chgData name="AMAN KUMAR SINGH" userId="948651820d3b8f14" providerId="LiveId" clId="{9099D1C5-0A66-4587-AEAF-32C129719FB9}" dt="2025-07-20T09:42:18.628" v="191" actId="478"/>
          <ac:spMkLst>
            <pc:docMk/>
            <pc:sldMk cId="830887713" sldId="2146847056"/>
            <ac:spMk id="13" creationId="{9575925B-A3E1-1DF5-6FDB-6839ACF69E88}"/>
          </ac:spMkLst>
        </pc:spChg>
        <pc:spChg chg="add del mod">
          <ac:chgData name="AMAN KUMAR SINGH" userId="948651820d3b8f14" providerId="LiveId" clId="{9099D1C5-0A66-4587-AEAF-32C129719FB9}" dt="2025-07-20T09:43:21.782" v="198"/>
          <ac:spMkLst>
            <pc:docMk/>
            <pc:sldMk cId="830887713" sldId="2146847056"/>
            <ac:spMk id="14" creationId="{8A9AB6DE-3C4E-1A37-1E3B-59B8E9E0B9DC}"/>
          </ac:spMkLst>
        </pc:spChg>
        <pc:spChg chg="add">
          <ac:chgData name="AMAN KUMAR SINGH" userId="948651820d3b8f14" providerId="LiveId" clId="{9099D1C5-0A66-4587-AEAF-32C129719FB9}" dt="2025-07-20T09:42:54.550" v="193"/>
          <ac:spMkLst>
            <pc:docMk/>
            <pc:sldMk cId="830887713" sldId="2146847056"/>
            <ac:spMk id="15" creationId="{88522C91-38CD-8B69-AC28-EFE0B2AB468F}"/>
          </ac:spMkLst>
        </pc:spChg>
        <pc:spChg chg="add mod">
          <ac:chgData name="AMAN KUMAR SINGH" userId="948651820d3b8f14" providerId="LiveId" clId="{9099D1C5-0A66-4587-AEAF-32C129719FB9}" dt="2025-07-20T12:35:35.087" v="2212" actId="2711"/>
          <ac:spMkLst>
            <pc:docMk/>
            <pc:sldMk cId="830887713" sldId="2146847056"/>
            <ac:spMk id="16" creationId="{6DBDAFCD-B041-9E96-F1A9-96967B9110E5}"/>
          </ac:spMkLst>
        </pc:spChg>
      </pc:sldChg>
      <pc:sldChg chg="addSp delSp modSp add mod ord">
        <pc:chgData name="AMAN KUMAR SINGH" userId="948651820d3b8f14" providerId="LiveId" clId="{9099D1C5-0A66-4587-AEAF-32C129719FB9}" dt="2025-07-20T12:37:33.046" v="2224" actId="2711"/>
        <pc:sldMkLst>
          <pc:docMk/>
          <pc:sldMk cId="3271159605" sldId="2146847057"/>
        </pc:sldMkLst>
        <pc:spChg chg="add del mod">
          <ac:chgData name="AMAN KUMAR SINGH" userId="948651820d3b8f14" providerId="LiveId" clId="{9099D1C5-0A66-4587-AEAF-32C129719FB9}" dt="2025-07-20T09:52:30.784" v="480" actId="478"/>
          <ac:spMkLst>
            <pc:docMk/>
            <pc:sldMk cId="3271159605" sldId="2146847057"/>
            <ac:spMk id="4" creationId="{52D17EE3-906E-CB23-B127-535CE4E7E055}"/>
          </ac:spMkLst>
        </pc:spChg>
        <pc:spChg chg="del mod">
          <ac:chgData name="AMAN KUMAR SINGH" userId="948651820d3b8f14" providerId="LiveId" clId="{9099D1C5-0A66-4587-AEAF-32C129719FB9}" dt="2025-07-20T09:52:26.489" v="478" actId="478"/>
          <ac:spMkLst>
            <pc:docMk/>
            <pc:sldMk cId="3271159605" sldId="2146847057"/>
            <ac:spMk id="5" creationId="{5288D273-AD29-4350-713D-1FD4E2312328}"/>
          </ac:spMkLst>
        </pc:spChg>
        <pc:spChg chg="add del mod">
          <ac:chgData name="AMAN KUMAR SINGH" userId="948651820d3b8f14" providerId="LiveId" clId="{9099D1C5-0A66-4587-AEAF-32C129719FB9}" dt="2025-07-20T09:52:40.127" v="482" actId="478"/>
          <ac:spMkLst>
            <pc:docMk/>
            <pc:sldMk cId="3271159605" sldId="2146847057"/>
            <ac:spMk id="7" creationId="{B06DCB30-3853-96F3-B997-4DF82796423A}"/>
          </ac:spMkLst>
        </pc:spChg>
        <pc:spChg chg="del">
          <ac:chgData name="AMAN KUMAR SINGH" userId="948651820d3b8f14" providerId="LiveId" clId="{9099D1C5-0A66-4587-AEAF-32C129719FB9}" dt="2025-07-20T09:52:43.480" v="483" actId="478"/>
          <ac:spMkLst>
            <pc:docMk/>
            <pc:sldMk cId="3271159605" sldId="2146847057"/>
            <ac:spMk id="8" creationId="{C30F6A9F-AD43-7E69-E631-60FF2CABC3FD}"/>
          </ac:spMkLst>
        </pc:spChg>
        <pc:spChg chg="del">
          <ac:chgData name="AMAN KUMAR SINGH" userId="948651820d3b8f14" providerId="LiveId" clId="{9099D1C5-0A66-4587-AEAF-32C129719FB9}" dt="2025-07-20T09:52:46.342" v="484" actId="478"/>
          <ac:spMkLst>
            <pc:docMk/>
            <pc:sldMk cId="3271159605" sldId="2146847057"/>
            <ac:spMk id="9" creationId="{48227F86-BABE-69DF-FE09-5EE64DAEA81D}"/>
          </ac:spMkLst>
        </pc:spChg>
        <pc:spChg chg="add mod">
          <ac:chgData name="AMAN KUMAR SINGH" userId="948651820d3b8f14" providerId="LiveId" clId="{9099D1C5-0A66-4587-AEAF-32C129719FB9}" dt="2025-07-20T10:19:07.613" v="1019" actId="1076"/>
          <ac:spMkLst>
            <pc:docMk/>
            <pc:sldMk cId="3271159605" sldId="2146847057"/>
            <ac:spMk id="11" creationId="{CE3A7FA0-7B75-F7B3-5CA7-A5B0848ADF68}"/>
          </ac:spMkLst>
        </pc:spChg>
        <pc:spChg chg="add mod">
          <ac:chgData name="AMAN KUMAR SINGH" userId="948651820d3b8f14" providerId="LiveId" clId="{9099D1C5-0A66-4587-AEAF-32C129719FB9}" dt="2025-07-20T12:37:33.046" v="2224" actId="2711"/>
          <ac:spMkLst>
            <pc:docMk/>
            <pc:sldMk cId="3271159605" sldId="2146847057"/>
            <ac:spMk id="13" creationId="{891DCA8E-E6CA-6DFC-90BC-7CB1FC02D505}"/>
          </ac:spMkLst>
        </pc:spChg>
        <pc:spChg chg="add mod">
          <ac:chgData name="AMAN KUMAR SINGH" userId="948651820d3b8f14" providerId="LiveId" clId="{9099D1C5-0A66-4587-AEAF-32C129719FB9}" dt="2025-07-20T09:56:26.244" v="695" actId="1035"/>
          <ac:spMkLst>
            <pc:docMk/>
            <pc:sldMk cId="3271159605" sldId="2146847057"/>
            <ac:spMk id="14" creationId="{C646B9AF-6190-E223-F998-D154BEF3CB4A}"/>
          </ac:spMkLst>
        </pc:spChg>
        <pc:graphicFrameChg chg="del">
          <ac:chgData name="AMAN KUMAR SINGH" userId="948651820d3b8f14" providerId="LiveId" clId="{9099D1C5-0A66-4587-AEAF-32C129719FB9}" dt="2025-07-20T09:52:36.675" v="481" actId="478"/>
          <ac:graphicFrameMkLst>
            <pc:docMk/>
            <pc:sldMk cId="3271159605" sldId="2146847057"/>
            <ac:graphicFrameMk id="3" creationId="{FE8BF0DD-057A-79B9-E65C-76E15789D551}"/>
          </ac:graphicFrameMkLst>
        </pc:graphicFrameChg>
        <pc:graphicFrameChg chg="add mod modGraphic">
          <ac:chgData name="AMAN KUMAR SINGH" userId="948651820d3b8f14" providerId="LiveId" clId="{9099D1C5-0A66-4587-AEAF-32C129719FB9}" dt="2025-07-20T12:36:45.370" v="2219" actId="2711"/>
          <ac:graphicFrameMkLst>
            <pc:docMk/>
            <pc:sldMk cId="3271159605" sldId="2146847057"/>
            <ac:graphicFrameMk id="10" creationId="{0F4F6F60-1C39-66E9-E9BC-A42399460823}"/>
          </ac:graphicFrameMkLst>
        </pc:graphicFrameChg>
      </pc:sldChg>
      <pc:sldChg chg="addSp new del mod">
        <pc:chgData name="AMAN KUMAR SINGH" userId="948651820d3b8f14" providerId="LiveId" clId="{9099D1C5-0A66-4587-AEAF-32C129719FB9}" dt="2025-07-20T12:16:44.088" v="2087" actId="47"/>
        <pc:sldMkLst>
          <pc:docMk/>
          <pc:sldMk cId="1102496009" sldId="2146847058"/>
        </pc:sldMkLst>
        <pc:spChg chg="add">
          <ac:chgData name="AMAN KUMAR SINGH" userId="948651820d3b8f14" providerId="LiveId" clId="{9099D1C5-0A66-4587-AEAF-32C129719FB9}" dt="2025-07-20T09:58:15.902" v="706" actId="22"/>
          <ac:spMkLst>
            <pc:docMk/>
            <pc:sldMk cId="1102496009" sldId="2146847058"/>
            <ac:spMk id="4" creationId="{952C3F3D-5448-8130-D3B9-3354BE39CB00}"/>
          </ac:spMkLst>
        </pc:spChg>
      </pc:sldChg>
      <pc:sldChg chg="addSp delSp modSp new mod">
        <pc:chgData name="AMAN KUMAR SINGH" userId="948651820d3b8f14" providerId="LiveId" clId="{9099D1C5-0A66-4587-AEAF-32C129719FB9}" dt="2025-07-20T09:59:59.378" v="760" actId="20577"/>
        <pc:sldMkLst>
          <pc:docMk/>
          <pc:sldMk cId="441771881" sldId="2146847059"/>
        </pc:sldMkLst>
        <pc:spChg chg="del">
          <ac:chgData name="AMAN KUMAR SINGH" userId="948651820d3b8f14" providerId="LiveId" clId="{9099D1C5-0A66-4587-AEAF-32C129719FB9}" dt="2025-07-20T09:58:53.936" v="712" actId="478"/>
          <ac:spMkLst>
            <pc:docMk/>
            <pc:sldMk cId="441771881" sldId="2146847059"/>
            <ac:spMk id="2" creationId="{9B863744-804A-2603-AB4B-803DA599E98C}"/>
          </ac:spMkLst>
        </pc:spChg>
        <pc:spChg chg="del mod">
          <ac:chgData name="AMAN KUMAR SINGH" userId="948651820d3b8f14" providerId="LiveId" clId="{9099D1C5-0A66-4587-AEAF-32C129719FB9}" dt="2025-07-20T09:58:57.877" v="713" actId="478"/>
          <ac:spMkLst>
            <pc:docMk/>
            <pc:sldMk cId="441771881" sldId="2146847059"/>
            <ac:spMk id="3" creationId="{FB0DDDD7-0F01-7B64-068F-EB0DB85E0F90}"/>
          </ac:spMkLst>
        </pc:spChg>
        <pc:spChg chg="add del">
          <ac:chgData name="AMAN KUMAR SINGH" userId="948651820d3b8f14" providerId="LiveId" clId="{9099D1C5-0A66-4587-AEAF-32C129719FB9}" dt="2025-07-20T09:58:39.669" v="709" actId="22"/>
          <ac:spMkLst>
            <pc:docMk/>
            <pc:sldMk cId="441771881" sldId="2146847059"/>
            <ac:spMk id="5" creationId="{D1251943-7FED-E848-E800-006A6439B254}"/>
          </ac:spMkLst>
        </pc:spChg>
        <pc:spChg chg="add mod">
          <ac:chgData name="AMAN KUMAR SINGH" userId="948651820d3b8f14" providerId="LiveId" clId="{9099D1C5-0A66-4587-AEAF-32C129719FB9}" dt="2025-07-20T09:59:59.378" v="760" actId="20577"/>
          <ac:spMkLst>
            <pc:docMk/>
            <pc:sldMk cId="441771881" sldId="2146847059"/>
            <ac:spMk id="7" creationId="{8E918570-9A32-B6E3-7C64-0191A1B7E571}"/>
          </ac:spMkLst>
        </pc:spChg>
      </pc:sldChg>
      <pc:sldChg chg="addSp delSp modSp new mod">
        <pc:chgData name="AMAN KUMAR SINGH" userId="948651820d3b8f14" providerId="LiveId" clId="{9099D1C5-0A66-4587-AEAF-32C129719FB9}" dt="2025-07-20T12:38:21.422" v="2229" actId="20577"/>
        <pc:sldMkLst>
          <pc:docMk/>
          <pc:sldMk cId="4201032820" sldId="2146847060"/>
        </pc:sldMkLst>
        <pc:spChg chg="del">
          <ac:chgData name="AMAN KUMAR SINGH" userId="948651820d3b8f14" providerId="LiveId" clId="{9099D1C5-0A66-4587-AEAF-32C129719FB9}" dt="2025-07-20T10:02:32.069" v="767" actId="478"/>
          <ac:spMkLst>
            <pc:docMk/>
            <pc:sldMk cId="4201032820" sldId="2146847060"/>
            <ac:spMk id="2" creationId="{747231B9-244E-6049-3A01-88DBBD7A567A}"/>
          </ac:spMkLst>
        </pc:spChg>
        <pc:spChg chg="del">
          <ac:chgData name="AMAN KUMAR SINGH" userId="948651820d3b8f14" providerId="LiveId" clId="{9099D1C5-0A66-4587-AEAF-32C129719FB9}" dt="2025-07-20T10:02:34.639" v="768" actId="478"/>
          <ac:spMkLst>
            <pc:docMk/>
            <pc:sldMk cId="4201032820" sldId="2146847060"/>
            <ac:spMk id="3" creationId="{8DECD8CC-4BFE-AB0A-C390-EA9A0895E671}"/>
          </ac:spMkLst>
        </pc:spChg>
        <pc:spChg chg="add mod">
          <ac:chgData name="AMAN KUMAR SINGH" userId="948651820d3b8f14" providerId="LiveId" clId="{9099D1C5-0A66-4587-AEAF-32C129719FB9}" dt="2025-07-20T10:21:32.310" v="1044" actId="20577"/>
          <ac:spMkLst>
            <pc:docMk/>
            <pc:sldMk cId="4201032820" sldId="2146847060"/>
            <ac:spMk id="4" creationId="{DB32F3DE-6EE4-1920-AA8F-A9F8AB8D154F}"/>
          </ac:spMkLst>
        </pc:spChg>
        <pc:spChg chg="add mod">
          <ac:chgData name="AMAN KUMAR SINGH" userId="948651820d3b8f14" providerId="LiveId" clId="{9099D1C5-0A66-4587-AEAF-32C129719FB9}" dt="2025-07-20T10:25:06.773" v="1105" actId="1035"/>
          <ac:spMkLst>
            <pc:docMk/>
            <pc:sldMk cId="4201032820" sldId="2146847060"/>
            <ac:spMk id="5" creationId="{1D9DE2B2-C7F1-82A7-0C43-E03558DC43E5}"/>
          </ac:spMkLst>
        </pc:spChg>
        <pc:spChg chg="add mod">
          <ac:chgData name="AMAN KUMAR SINGH" userId="948651820d3b8f14" providerId="LiveId" clId="{9099D1C5-0A66-4587-AEAF-32C129719FB9}" dt="2025-07-20T12:37:56.830" v="2225" actId="2711"/>
          <ac:spMkLst>
            <pc:docMk/>
            <pc:sldMk cId="4201032820" sldId="2146847060"/>
            <ac:spMk id="7" creationId="{819C44FB-A39C-F8AE-AE9E-B76C2A173865}"/>
          </ac:spMkLst>
        </pc:spChg>
        <pc:spChg chg="add mod">
          <ac:chgData name="AMAN KUMAR SINGH" userId="948651820d3b8f14" providerId="LiveId" clId="{9099D1C5-0A66-4587-AEAF-32C129719FB9}" dt="2025-07-20T12:38:19.747" v="2228" actId="20577"/>
          <ac:spMkLst>
            <pc:docMk/>
            <pc:sldMk cId="4201032820" sldId="2146847060"/>
            <ac:spMk id="8" creationId="{105D041D-392F-652A-67B7-033F0B44C14D}"/>
          </ac:spMkLst>
        </pc:spChg>
        <pc:spChg chg="add mod">
          <ac:chgData name="AMAN KUMAR SINGH" userId="948651820d3b8f14" providerId="LiveId" clId="{9099D1C5-0A66-4587-AEAF-32C129719FB9}" dt="2025-07-20T12:38:21.422" v="2229" actId="20577"/>
          <ac:spMkLst>
            <pc:docMk/>
            <pc:sldMk cId="4201032820" sldId="2146847060"/>
            <ac:spMk id="10" creationId="{533A0775-DD42-6E1A-DB87-128A73FAA1CE}"/>
          </ac:spMkLst>
        </pc:spChg>
      </pc:sldChg>
      <pc:sldChg chg="delSp new del mod">
        <pc:chgData name="AMAN KUMAR SINGH" userId="948651820d3b8f14" providerId="LiveId" clId="{9099D1C5-0A66-4587-AEAF-32C129719FB9}" dt="2025-07-20T10:30:53.134" v="1159" actId="47"/>
        <pc:sldMkLst>
          <pc:docMk/>
          <pc:sldMk cId="1000246911" sldId="2146847061"/>
        </pc:sldMkLst>
        <pc:spChg chg="del">
          <ac:chgData name="AMAN KUMAR SINGH" userId="948651820d3b8f14" providerId="LiveId" clId="{9099D1C5-0A66-4587-AEAF-32C129719FB9}" dt="2025-07-20T10:02:40.617" v="769" actId="478"/>
          <ac:spMkLst>
            <pc:docMk/>
            <pc:sldMk cId="1000246911" sldId="2146847061"/>
            <ac:spMk id="2" creationId="{1FB498DB-A217-9395-3258-EB76F80A1008}"/>
          </ac:spMkLst>
        </pc:spChg>
        <pc:spChg chg="del">
          <ac:chgData name="AMAN KUMAR SINGH" userId="948651820d3b8f14" providerId="LiveId" clId="{9099D1C5-0A66-4587-AEAF-32C129719FB9}" dt="2025-07-20T10:02:43.505" v="770" actId="478"/>
          <ac:spMkLst>
            <pc:docMk/>
            <pc:sldMk cId="1000246911" sldId="2146847061"/>
            <ac:spMk id="3" creationId="{FB2EF592-C193-71DC-F03B-C8457D5CAB28}"/>
          </ac:spMkLst>
        </pc:spChg>
      </pc:sldChg>
      <pc:sldChg chg="addSp delSp modSp new mod">
        <pc:chgData name="AMAN KUMAR SINGH" userId="948651820d3b8f14" providerId="LiveId" clId="{9099D1C5-0A66-4587-AEAF-32C129719FB9}" dt="2025-07-20T12:39:26.465" v="2240" actId="14100"/>
        <pc:sldMkLst>
          <pc:docMk/>
          <pc:sldMk cId="1785328827" sldId="2146847061"/>
        </pc:sldMkLst>
        <pc:spChg chg="del">
          <ac:chgData name="AMAN KUMAR SINGH" userId="948651820d3b8f14" providerId="LiveId" clId="{9099D1C5-0A66-4587-AEAF-32C129719FB9}" dt="2025-07-20T10:58:29.831" v="1481" actId="478"/>
          <ac:spMkLst>
            <pc:docMk/>
            <pc:sldMk cId="1785328827" sldId="2146847061"/>
            <ac:spMk id="2" creationId="{3F13DD45-610B-E5C0-8D43-442DFAA75518}"/>
          </ac:spMkLst>
        </pc:spChg>
        <pc:spChg chg="del">
          <ac:chgData name="AMAN KUMAR SINGH" userId="948651820d3b8f14" providerId="LiveId" clId="{9099D1C5-0A66-4587-AEAF-32C129719FB9}" dt="2025-07-20T10:58:32.554" v="1482" actId="478"/>
          <ac:spMkLst>
            <pc:docMk/>
            <pc:sldMk cId="1785328827" sldId="2146847061"/>
            <ac:spMk id="3" creationId="{67E839D2-589F-3703-B633-C9C88C4461B6}"/>
          </ac:spMkLst>
        </pc:spChg>
        <pc:spChg chg="add mod">
          <ac:chgData name="AMAN KUMAR SINGH" userId="948651820d3b8f14" providerId="LiveId" clId="{9099D1C5-0A66-4587-AEAF-32C129719FB9}" dt="2025-07-20T12:39:18.684" v="2238" actId="14100"/>
          <ac:spMkLst>
            <pc:docMk/>
            <pc:sldMk cId="1785328827" sldId="2146847061"/>
            <ac:spMk id="4" creationId="{DEB50454-90C3-CD31-AB51-2811B229BBDF}"/>
          </ac:spMkLst>
        </pc:spChg>
        <pc:spChg chg="add mod">
          <ac:chgData name="AMAN KUMAR SINGH" userId="948651820d3b8f14" providerId="LiveId" clId="{9099D1C5-0A66-4587-AEAF-32C129719FB9}" dt="2025-07-20T12:39:26.465" v="2240" actId="14100"/>
          <ac:spMkLst>
            <pc:docMk/>
            <pc:sldMk cId="1785328827" sldId="2146847061"/>
            <ac:spMk id="5" creationId="{8D9148F6-F277-6449-E43B-C3FF46B41E3D}"/>
          </ac:spMkLst>
        </pc:spChg>
        <pc:picChg chg="add mod">
          <ac:chgData name="AMAN KUMAR SINGH" userId="948651820d3b8f14" providerId="LiveId" clId="{9099D1C5-0A66-4587-AEAF-32C129719FB9}" dt="2025-07-20T11:07:12.269" v="1541" actId="1076"/>
          <ac:picMkLst>
            <pc:docMk/>
            <pc:sldMk cId="1785328827" sldId="2146847061"/>
            <ac:picMk id="7170" creationId="{5129C4E5-15A1-3957-81F6-3D57BA047027}"/>
          </ac:picMkLst>
        </pc:picChg>
        <pc:picChg chg="add mod">
          <ac:chgData name="AMAN KUMAR SINGH" userId="948651820d3b8f14" providerId="LiveId" clId="{9099D1C5-0A66-4587-AEAF-32C129719FB9}" dt="2025-07-20T11:04:56.272" v="1489" actId="1076"/>
          <ac:picMkLst>
            <pc:docMk/>
            <pc:sldMk cId="1785328827" sldId="2146847061"/>
            <ac:picMk id="7172" creationId="{850BAB1E-6DE4-6597-43C1-E12DAA371F70}"/>
          </ac:picMkLst>
        </pc:picChg>
        <pc:picChg chg="add mod">
          <ac:chgData name="AMAN KUMAR SINGH" userId="948651820d3b8f14" providerId="LiveId" clId="{9099D1C5-0A66-4587-AEAF-32C129719FB9}" dt="2025-07-20T11:05:12.900" v="1498" actId="1076"/>
          <ac:picMkLst>
            <pc:docMk/>
            <pc:sldMk cId="1785328827" sldId="2146847061"/>
            <ac:picMk id="7174" creationId="{42D532B0-11A4-8755-FA5A-4A392C9DE438}"/>
          </ac:picMkLst>
        </pc:picChg>
        <pc:picChg chg="add mod">
          <ac:chgData name="AMAN KUMAR SINGH" userId="948651820d3b8f14" providerId="LiveId" clId="{9099D1C5-0A66-4587-AEAF-32C129719FB9}" dt="2025-07-20T11:07:08.581" v="1540" actId="1076"/>
          <ac:picMkLst>
            <pc:docMk/>
            <pc:sldMk cId="1785328827" sldId="2146847061"/>
            <ac:picMk id="7176" creationId="{A107ACE0-C735-465F-4717-48B02C2B2969}"/>
          </ac:picMkLst>
        </pc:picChg>
      </pc:sldChg>
      <pc:sldChg chg="addSp delSp modSp new mod">
        <pc:chgData name="AMAN KUMAR SINGH" userId="948651820d3b8f14" providerId="LiveId" clId="{9099D1C5-0A66-4587-AEAF-32C129719FB9}" dt="2025-07-20T12:39:36.679" v="2242" actId="14100"/>
        <pc:sldMkLst>
          <pc:docMk/>
          <pc:sldMk cId="2689493083" sldId="2146847062"/>
        </pc:sldMkLst>
        <pc:spChg chg="del">
          <ac:chgData name="AMAN KUMAR SINGH" userId="948651820d3b8f14" providerId="LiveId" clId="{9099D1C5-0A66-4587-AEAF-32C129719FB9}" dt="2025-07-20T11:09:28.756" v="1573" actId="478"/>
          <ac:spMkLst>
            <pc:docMk/>
            <pc:sldMk cId="2689493083" sldId="2146847062"/>
            <ac:spMk id="2" creationId="{DDA979DE-C71C-2DF2-7F95-1B9FD228F43B}"/>
          </ac:spMkLst>
        </pc:spChg>
        <pc:spChg chg="del">
          <ac:chgData name="AMAN KUMAR SINGH" userId="948651820d3b8f14" providerId="LiveId" clId="{9099D1C5-0A66-4587-AEAF-32C129719FB9}" dt="2025-07-20T11:09:31.300" v="1574" actId="478"/>
          <ac:spMkLst>
            <pc:docMk/>
            <pc:sldMk cId="2689493083" sldId="2146847062"/>
            <ac:spMk id="3" creationId="{65540BBC-4C72-5FAD-641A-8AE04BA03A1D}"/>
          </ac:spMkLst>
        </pc:spChg>
        <pc:spChg chg="add mod">
          <ac:chgData name="AMAN KUMAR SINGH" userId="948651820d3b8f14" providerId="LiveId" clId="{9099D1C5-0A66-4587-AEAF-32C129719FB9}" dt="2025-07-20T12:39:36.679" v="2242" actId="14100"/>
          <ac:spMkLst>
            <pc:docMk/>
            <pc:sldMk cId="2689493083" sldId="2146847062"/>
            <ac:spMk id="8" creationId="{3B23D1C6-73B2-FB8E-4B81-16034BBA2CF0}"/>
          </ac:spMkLst>
        </pc:spChg>
        <pc:picChg chg="add mod">
          <ac:chgData name="AMAN KUMAR SINGH" userId="948651820d3b8f14" providerId="LiveId" clId="{9099D1C5-0A66-4587-AEAF-32C129719FB9}" dt="2025-07-20T11:11:27.159" v="1592" actId="1076"/>
          <ac:picMkLst>
            <pc:docMk/>
            <pc:sldMk cId="2689493083" sldId="2146847062"/>
            <ac:picMk id="5" creationId="{E5DC9043-0E60-F350-B71E-7F28CFD22B46}"/>
          </ac:picMkLst>
        </pc:picChg>
        <pc:picChg chg="add mod">
          <ac:chgData name="AMAN KUMAR SINGH" userId="948651820d3b8f14" providerId="LiveId" clId="{9099D1C5-0A66-4587-AEAF-32C129719FB9}" dt="2025-07-20T11:13:04.011" v="1630" actId="1035"/>
          <ac:picMkLst>
            <pc:docMk/>
            <pc:sldMk cId="2689493083" sldId="2146847062"/>
            <ac:picMk id="7" creationId="{20D8D8BB-602C-AE2D-BDBA-F2407054CDD8}"/>
          </ac:picMkLst>
        </pc:picChg>
      </pc:sldChg>
      <pc:sldChg chg="addSp delSp modSp new mod">
        <pc:chgData name="AMAN KUMAR SINGH" userId="948651820d3b8f14" providerId="LiveId" clId="{9099D1C5-0A66-4587-AEAF-32C129719FB9}" dt="2025-07-20T12:39:50.223" v="2244" actId="2711"/>
        <pc:sldMkLst>
          <pc:docMk/>
          <pc:sldMk cId="2139125878" sldId="2146847063"/>
        </pc:sldMkLst>
        <pc:spChg chg="del">
          <ac:chgData name="AMAN KUMAR SINGH" userId="948651820d3b8f14" providerId="LiveId" clId="{9099D1C5-0A66-4587-AEAF-32C129719FB9}" dt="2025-07-20T11:14:14.407" v="1653" actId="478"/>
          <ac:spMkLst>
            <pc:docMk/>
            <pc:sldMk cId="2139125878" sldId="2146847063"/>
            <ac:spMk id="2" creationId="{D8270E85-0B5B-0A9A-E43F-868D67DDF88A}"/>
          </ac:spMkLst>
        </pc:spChg>
        <pc:spChg chg="del">
          <ac:chgData name="AMAN KUMAR SINGH" userId="948651820d3b8f14" providerId="LiveId" clId="{9099D1C5-0A66-4587-AEAF-32C129719FB9}" dt="2025-07-20T11:14:17.109" v="1654" actId="478"/>
          <ac:spMkLst>
            <pc:docMk/>
            <pc:sldMk cId="2139125878" sldId="2146847063"/>
            <ac:spMk id="3" creationId="{807A5F49-9176-1AA5-1443-281450223564}"/>
          </ac:spMkLst>
        </pc:spChg>
        <pc:spChg chg="add mod">
          <ac:chgData name="AMAN KUMAR SINGH" userId="948651820d3b8f14" providerId="LiveId" clId="{9099D1C5-0A66-4587-AEAF-32C129719FB9}" dt="2025-07-20T12:39:44.509" v="2243" actId="2711"/>
          <ac:spMkLst>
            <pc:docMk/>
            <pc:sldMk cId="2139125878" sldId="2146847063"/>
            <ac:spMk id="4" creationId="{C6926D87-3936-8502-03DB-58E787F11EAA}"/>
          </ac:spMkLst>
        </pc:spChg>
        <pc:spChg chg="add mod">
          <ac:chgData name="AMAN KUMAR SINGH" userId="948651820d3b8f14" providerId="LiveId" clId="{9099D1C5-0A66-4587-AEAF-32C129719FB9}" dt="2025-07-20T12:39:50.223" v="2244" actId="2711"/>
          <ac:spMkLst>
            <pc:docMk/>
            <pc:sldMk cId="2139125878" sldId="2146847063"/>
            <ac:spMk id="5" creationId="{8EC597DA-8078-74B5-D2A3-46EAD20E1741}"/>
          </ac:spMkLst>
        </pc:spChg>
        <pc:picChg chg="add mod">
          <ac:chgData name="AMAN KUMAR SINGH" userId="948651820d3b8f14" providerId="LiveId" clId="{9099D1C5-0A66-4587-AEAF-32C129719FB9}" dt="2025-07-20T11:16:39.984" v="1664" actId="1076"/>
          <ac:picMkLst>
            <pc:docMk/>
            <pc:sldMk cId="2139125878" sldId="2146847063"/>
            <ac:picMk id="1026" creationId="{20640E9A-43D3-C9C7-C7C9-37010D2F7DCA}"/>
          </ac:picMkLst>
        </pc:picChg>
        <pc:picChg chg="add mod">
          <ac:chgData name="AMAN KUMAR SINGH" userId="948651820d3b8f14" providerId="LiveId" clId="{9099D1C5-0A66-4587-AEAF-32C129719FB9}" dt="2025-07-20T11:18:26.197" v="1686" actId="1076"/>
          <ac:picMkLst>
            <pc:docMk/>
            <pc:sldMk cId="2139125878" sldId="2146847063"/>
            <ac:picMk id="1028" creationId="{CF431FD0-4054-2CED-1051-5063BE6AFAB9}"/>
          </ac:picMkLst>
        </pc:picChg>
      </pc:sldChg>
      <pc:sldChg chg="addSp delSp modSp new mod">
        <pc:chgData name="AMAN KUMAR SINGH" userId="948651820d3b8f14" providerId="LiveId" clId="{9099D1C5-0A66-4587-AEAF-32C129719FB9}" dt="2025-07-20T12:40:12.284" v="2249" actId="14100"/>
        <pc:sldMkLst>
          <pc:docMk/>
          <pc:sldMk cId="2887935488" sldId="2146847064"/>
        </pc:sldMkLst>
        <pc:spChg chg="del">
          <ac:chgData name="AMAN KUMAR SINGH" userId="948651820d3b8f14" providerId="LiveId" clId="{9099D1C5-0A66-4587-AEAF-32C129719FB9}" dt="2025-07-20T11:18:42.397" v="1689" actId="478"/>
          <ac:spMkLst>
            <pc:docMk/>
            <pc:sldMk cId="2887935488" sldId="2146847064"/>
            <ac:spMk id="2" creationId="{EA8D229E-535E-4378-8C87-16EA828517FF}"/>
          </ac:spMkLst>
        </pc:spChg>
        <pc:spChg chg="del">
          <ac:chgData name="AMAN KUMAR SINGH" userId="948651820d3b8f14" providerId="LiveId" clId="{9099D1C5-0A66-4587-AEAF-32C129719FB9}" dt="2025-07-20T11:18:44.224" v="1690" actId="478"/>
          <ac:spMkLst>
            <pc:docMk/>
            <pc:sldMk cId="2887935488" sldId="2146847064"/>
            <ac:spMk id="3" creationId="{9B3B2065-84E4-AB46-9F2D-BA64DDA85BC0}"/>
          </ac:spMkLst>
        </pc:spChg>
        <pc:spChg chg="add del mod">
          <ac:chgData name="AMAN KUMAR SINGH" userId="948651820d3b8f14" providerId="LiveId" clId="{9099D1C5-0A66-4587-AEAF-32C129719FB9}" dt="2025-07-20T11:19:31.984" v="1700" actId="22"/>
          <ac:spMkLst>
            <pc:docMk/>
            <pc:sldMk cId="2887935488" sldId="2146847064"/>
            <ac:spMk id="5" creationId="{552E3B88-9AFF-2423-9468-B6BB5843B0A4}"/>
          </ac:spMkLst>
        </pc:spChg>
        <pc:spChg chg="add mod">
          <ac:chgData name="AMAN KUMAR SINGH" userId="948651820d3b8f14" providerId="LiveId" clId="{9099D1C5-0A66-4587-AEAF-32C129719FB9}" dt="2025-07-20T12:40:04.122" v="2246" actId="14100"/>
          <ac:spMkLst>
            <pc:docMk/>
            <pc:sldMk cId="2887935488" sldId="2146847064"/>
            <ac:spMk id="6" creationId="{FAAD73EF-C131-ABC8-EDF7-C62B8E7A8584}"/>
          </ac:spMkLst>
        </pc:spChg>
        <pc:spChg chg="add mod">
          <ac:chgData name="AMAN KUMAR SINGH" userId="948651820d3b8f14" providerId="LiveId" clId="{9099D1C5-0A66-4587-AEAF-32C129719FB9}" dt="2025-07-20T12:40:12.284" v="2249" actId="14100"/>
          <ac:spMkLst>
            <pc:docMk/>
            <pc:sldMk cId="2887935488" sldId="2146847064"/>
            <ac:spMk id="7" creationId="{64D52EA6-12D3-183F-EE59-9050E1F3A3F4}"/>
          </ac:spMkLst>
        </pc:spChg>
        <pc:picChg chg="add mod">
          <ac:chgData name="AMAN KUMAR SINGH" userId="948651820d3b8f14" providerId="LiveId" clId="{9099D1C5-0A66-4587-AEAF-32C129719FB9}" dt="2025-07-20T11:19:43.564" v="1702" actId="1076"/>
          <ac:picMkLst>
            <pc:docMk/>
            <pc:sldMk cId="2887935488" sldId="2146847064"/>
            <ac:picMk id="2050" creationId="{9BDA413F-8BE7-321D-4F28-097DE545EF71}"/>
          </ac:picMkLst>
        </pc:picChg>
        <pc:picChg chg="add mod">
          <ac:chgData name="AMAN KUMAR SINGH" userId="948651820d3b8f14" providerId="LiveId" clId="{9099D1C5-0A66-4587-AEAF-32C129719FB9}" dt="2025-07-20T11:19:45.348" v="1703" actId="1076"/>
          <ac:picMkLst>
            <pc:docMk/>
            <pc:sldMk cId="2887935488" sldId="2146847064"/>
            <ac:picMk id="2052" creationId="{37355516-2C62-8426-EC7D-3EA2DDDF2C82}"/>
          </ac:picMkLst>
        </pc:picChg>
      </pc:sldChg>
      <pc:sldChg chg="addSp delSp modSp new mod">
        <pc:chgData name="AMAN KUMAR SINGH" userId="948651820d3b8f14" providerId="LiveId" clId="{9099D1C5-0A66-4587-AEAF-32C129719FB9}" dt="2025-07-20T12:40:41.978" v="2258" actId="20577"/>
        <pc:sldMkLst>
          <pc:docMk/>
          <pc:sldMk cId="3261827485" sldId="2146847065"/>
        </pc:sldMkLst>
        <pc:spChg chg="del">
          <ac:chgData name="AMAN KUMAR SINGH" userId="948651820d3b8f14" providerId="LiveId" clId="{9099D1C5-0A66-4587-AEAF-32C129719FB9}" dt="2025-07-20T11:21:33.008" v="1752" actId="478"/>
          <ac:spMkLst>
            <pc:docMk/>
            <pc:sldMk cId="3261827485" sldId="2146847065"/>
            <ac:spMk id="2" creationId="{284F38E2-B5F5-7CE2-E54C-28DCD47173D6}"/>
          </ac:spMkLst>
        </pc:spChg>
        <pc:spChg chg="del">
          <ac:chgData name="AMAN KUMAR SINGH" userId="948651820d3b8f14" providerId="LiveId" clId="{9099D1C5-0A66-4587-AEAF-32C129719FB9}" dt="2025-07-20T11:21:35.272" v="1753" actId="478"/>
          <ac:spMkLst>
            <pc:docMk/>
            <pc:sldMk cId="3261827485" sldId="2146847065"/>
            <ac:spMk id="3" creationId="{DF6570FE-5C33-76F0-8C99-3AAFFBF15838}"/>
          </ac:spMkLst>
        </pc:spChg>
        <pc:spChg chg="add mod">
          <ac:chgData name="AMAN KUMAR SINGH" userId="948651820d3b8f14" providerId="LiveId" clId="{9099D1C5-0A66-4587-AEAF-32C129719FB9}" dt="2025-07-20T12:40:41.978" v="2258" actId="20577"/>
          <ac:spMkLst>
            <pc:docMk/>
            <pc:sldMk cId="3261827485" sldId="2146847065"/>
            <ac:spMk id="4" creationId="{F9DFFDFC-1235-A57D-4C94-AC1F2AF1C612}"/>
          </ac:spMkLst>
        </pc:spChg>
        <pc:picChg chg="add mod">
          <ac:chgData name="AMAN KUMAR SINGH" userId="948651820d3b8f14" providerId="LiveId" clId="{9099D1C5-0A66-4587-AEAF-32C129719FB9}" dt="2025-07-20T11:21:43.726" v="1756" actId="1076"/>
          <ac:picMkLst>
            <pc:docMk/>
            <pc:sldMk cId="3261827485" sldId="2146847065"/>
            <ac:picMk id="3074" creationId="{314008AE-BF08-2C40-CD90-B21627EF92C1}"/>
          </ac:picMkLst>
        </pc:picChg>
      </pc:sldChg>
      <pc:sldChg chg="addSp delSp modSp new mod">
        <pc:chgData name="AMAN KUMAR SINGH" userId="948651820d3b8f14" providerId="LiveId" clId="{9099D1C5-0A66-4587-AEAF-32C129719FB9}" dt="2025-07-20T12:40:59.343" v="2260" actId="14100"/>
        <pc:sldMkLst>
          <pc:docMk/>
          <pc:sldMk cId="4115438429" sldId="2146847066"/>
        </pc:sldMkLst>
        <pc:spChg chg="del">
          <ac:chgData name="AMAN KUMAR SINGH" userId="948651820d3b8f14" providerId="LiveId" clId="{9099D1C5-0A66-4587-AEAF-32C129719FB9}" dt="2025-07-20T11:26:07.267" v="1768" actId="478"/>
          <ac:spMkLst>
            <pc:docMk/>
            <pc:sldMk cId="4115438429" sldId="2146847066"/>
            <ac:spMk id="2" creationId="{25D2786D-0727-6EC1-F373-944501CF52F6}"/>
          </ac:spMkLst>
        </pc:spChg>
        <pc:spChg chg="del">
          <ac:chgData name="AMAN KUMAR SINGH" userId="948651820d3b8f14" providerId="LiveId" clId="{9099D1C5-0A66-4587-AEAF-32C129719FB9}" dt="2025-07-20T11:26:09.582" v="1769" actId="478"/>
          <ac:spMkLst>
            <pc:docMk/>
            <pc:sldMk cId="4115438429" sldId="2146847066"/>
            <ac:spMk id="3" creationId="{A14AAD67-5A14-B61B-220F-DAC3A78608A3}"/>
          </ac:spMkLst>
        </pc:spChg>
        <pc:spChg chg="add mod">
          <ac:chgData name="AMAN KUMAR SINGH" userId="948651820d3b8f14" providerId="LiveId" clId="{9099D1C5-0A66-4587-AEAF-32C129719FB9}" dt="2025-07-20T12:40:59.343" v="2260" actId="14100"/>
          <ac:spMkLst>
            <pc:docMk/>
            <pc:sldMk cId="4115438429" sldId="2146847066"/>
            <ac:spMk id="6" creationId="{30DCBB74-B95D-E03C-AFC5-FE957712516C}"/>
          </ac:spMkLst>
        </pc:spChg>
        <pc:picChg chg="add mod">
          <ac:chgData name="AMAN KUMAR SINGH" userId="948651820d3b8f14" providerId="LiveId" clId="{9099D1C5-0A66-4587-AEAF-32C129719FB9}" dt="2025-07-20T11:31:52.115" v="1812" actId="1037"/>
          <ac:picMkLst>
            <pc:docMk/>
            <pc:sldMk cId="4115438429" sldId="2146847066"/>
            <ac:picMk id="5" creationId="{4FB23371-9B90-8E4A-350A-1015DF7B4C07}"/>
          </ac:picMkLst>
        </pc:picChg>
        <pc:picChg chg="add mod">
          <ac:chgData name="AMAN KUMAR SINGH" userId="948651820d3b8f14" providerId="LiveId" clId="{9099D1C5-0A66-4587-AEAF-32C129719FB9}" dt="2025-07-20T11:29:03.697" v="1776" actId="14100"/>
          <ac:picMkLst>
            <pc:docMk/>
            <pc:sldMk cId="4115438429" sldId="2146847066"/>
            <ac:picMk id="4098" creationId="{B2841334-AA3D-C179-4A71-68BC3F54D72C}"/>
          </ac:picMkLst>
        </pc:picChg>
        <pc:picChg chg="add mod">
          <ac:chgData name="AMAN KUMAR SINGH" userId="948651820d3b8f14" providerId="LiveId" clId="{9099D1C5-0A66-4587-AEAF-32C129719FB9}" dt="2025-07-20T11:31:37.323" v="1806" actId="14100"/>
          <ac:picMkLst>
            <pc:docMk/>
            <pc:sldMk cId="4115438429" sldId="2146847066"/>
            <ac:picMk id="4100" creationId="{A488F3D6-679F-63CE-6DD8-FF33EAF799C4}"/>
          </ac:picMkLst>
        </pc:picChg>
      </pc:sldChg>
      <pc:sldChg chg="addSp delSp modSp new mod">
        <pc:chgData name="AMAN KUMAR SINGH" userId="948651820d3b8f14" providerId="LiveId" clId="{9099D1C5-0A66-4587-AEAF-32C129719FB9}" dt="2025-07-20T12:41:10.713" v="2262" actId="2711"/>
        <pc:sldMkLst>
          <pc:docMk/>
          <pc:sldMk cId="3537263898" sldId="2146847067"/>
        </pc:sldMkLst>
        <pc:spChg chg="del">
          <ac:chgData name="AMAN KUMAR SINGH" userId="948651820d3b8f14" providerId="LiveId" clId="{9099D1C5-0A66-4587-AEAF-32C129719FB9}" dt="2025-07-20T11:33:03.501" v="1841" actId="478"/>
          <ac:spMkLst>
            <pc:docMk/>
            <pc:sldMk cId="3537263898" sldId="2146847067"/>
            <ac:spMk id="2" creationId="{ACD7ABCE-E500-786C-D7E2-9E38B752B552}"/>
          </ac:spMkLst>
        </pc:spChg>
        <pc:spChg chg="del">
          <ac:chgData name="AMAN KUMAR SINGH" userId="948651820d3b8f14" providerId="LiveId" clId="{9099D1C5-0A66-4587-AEAF-32C129719FB9}" dt="2025-07-20T11:33:05.872" v="1842" actId="478"/>
          <ac:spMkLst>
            <pc:docMk/>
            <pc:sldMk cId="3537263898" sldId="2146847067"/>
            <ac:spMk id="3" creationId="{257D084B-4C42-21C4-06F5-A7BFE405B2F3}"/>
          </ac:spMkLst>
        </pc:spChg>
        <pc:spChg chg="add mod">
          <ac:chgData name="AMAN KUMAR SINGH" userId="948651820d3b8f14" providerId="LiveId" clId="{9099D1C5-0A66-4587-AEAF-32C129719FB9}" dt="2025-07-20T12:41:06.020" v="2261" actId="2711"/>
          <ac:spMkLst>
            <pc:docMk/>
            <pc:sldMk cId="3537263898" sldId="2146847067"/>
            <ac:spMk id="8" creationId="{9B5AA1A6-146F-5211-7B16-684F72FDCA7D}"/>
          </ac:spMkLst>
        </pc:spChg>
        <pc:spChg chg="add mod">
          <ac:chgData name="AMAN KUMAR SINGH" userId="948651820d3b8f14" providerId="LiveId" clId="{9099D1C5-0A66-4587-AEAF-32C129719FB9}" dt="2025-07-20T11:41:58.239" v="1883"/>
          <ac:spMkLst>
            <pc:docMk/>
            <pc:sldMk cId="3537263898" sldId="2146847067"/>
            <ac:spMk id="9" creationId="{FC1B6BA9-2B4F-4278-A355-34A2D3DC7149}"/>
          </ac:spMkLst>
        </pc:spChg>
        <pc:spChg chg="add mod">
          <ac:chgData name="AMAN KUMAR SINGH" userId="948651820d3b8f14" providerId="LiveId" clId="{9099D1C5-0A66-4587-AEAF-32C129719FB9}" dt="2025-07-20T12:41:10.713" v="2262" actId="2711"/>
          <ac:spMkLst>
            <pc:docMk/>
            <pc:sldMk cId="3537263898" sldId="2146847067"/>
            <ac:spMk id="10" creationId="{886DF815-EF4A-6DD5-6288-B69E41578922}"/>
          </ac:spMkLst>
        </pc:spChg>
        <pc:picChg chg="add mod">
          <ac:chgData name="AMAN KUMAR SINGH" userId="948651820d3b8f14" providerId="LiveId" clId="{9099D1C5-0A66-4587-AEAF-32C129719FB9}" dt="2025-07-20T11:41:00.688" v="1853" actId="1076"/>
          <ac:picMkLst>
            <pc:docMk/>
            <pc:sldMk cId="3537263898" sldId="2146847067"/>
            <ac:picMk id="5" creationId="{048E5872-49E9-1101-1705-3CA25EE03AD4}"/>
          </ac:picMkLst>
        </pc:picChg>
        <pc:picChg chg="add mod">
          <ac:chgData name="AMAN KUMAR SINGH" userId="948651820d3b8f14" providerId="LiveId" clId="{9099D1C5-0A66-4587-AEAF-32C129719FB9}" dt="2025-07-20T11:40:58.293" v="1852" actId="1076"/>
          <ac:picMkLst>
            <pc:docMk/>
            <pc:sldMk cId="3537263898" sldId="2146847067"/>
            <ac:picMk id="7" creationId="{20ACAA14-2BA5-8405-3D18-0AED09EA266A}"/>
          </ac:picMkLst>
        </pc:picChg>
      </pc:sldChg>
      <pc:sldChg chg="addSp delSp modSp new mod">
        <pc:chgData name="AMAN KUMAR SINGH" userId="948651820d3b8f14" providerId="LiveId" clId="{9099D1C5-0A66-4587-AEAF-32C129719FB9}" dt="2025-07-20T12:41:39.445" v="2270" actId="20577"/>
        <pc:sldMkLst>
          <pc:docMk/>
          <pc:sldMk cId="2728961619" sldId="2146847068"/>
        </pc:sldMkLst>
        <pc:spChg chg="del">
          <ac:chgData name="AMAN KUMAR SINGH" userId="948651820d3b8f14" providerId="LiveId" clId="{9099D1C5-0A66-4587-AEAF-32C129719FB9}" dt="2025-07-20T11:57:37.347" v="1907" actId="478"/>
          <ac:spMkLst>
            <pc:docMk/>
            <pc:sldMk cId="2728961619" sldId="2146847068"/>
            <ac:spMk id="2" creationId="{B445BD1F-F9A0-133C-ECA7-92D6D00858B1}"/>
          </ac:spMkLst>
        </pc:spChg>
        <pc:spChg chg="del">
          <ac:chgData name="AMAN KUMAR SINGH" userId="948651820d3b8f14" providerId="LiveId" clId="{9099D1C5-0A66-4587-AEAF-32C129719FB9}" dt="2025-07-20T11:57:41.434" v="1908" actId="478"/>
          <ac:spMkLst>
            <pc:docMk/>
            <pc:sldMk cId="2728961619" sldId="2146847068"/>
            <ac:spMk id="3" creationId="{D79674BA-1C1B-2D43-51E9-3D4675CDC90B}"/>
          </ac:spMkLst>
        </pc:spChg>
        <pc:spChg chg="add mod">
          <ac:chgData name="AMAN KUMAR SINGH" userId="948651820d3b8f14" providerId="LiveId" clId="{9099D1C5-0A66-4587-AEAF-32C129719FB9}" dt="2025-07-20T12:41:36.438" v="2268" actId="20577"/>
          <ac:spMkLst>
            <pc:docMk/>
            <pc:sldMk cId="2728961619" sldId="2146847068"/>
            <ac:spMk id="10" creationId="{3B7BBC52-3F89-E8A9-6DF4-CA9B4482FE40}"/>
          </ac:spMkLst>
        </pc:spChg>
        <pc:spChg chg="add mod">
          <ac:chgData name="AMAN KUMAR SINGH" userId="948651820d3b8f14" providerId="LiveId" clId="{9099D1C5-0A66-4587-AEAF-32C129719FB9}" dt="2025-07-20T12:41:39.445" v="2270" actId="20577"/>
          <ac:spMkLst>
            <pc:docMk/>
            <pc:sldMk cId="2728961619" sldId="2146847068"/>
            <ac:spMk id="11" creationId="{F87A46F0-B43A-46A3-B250-D92E3B872E9B}"/>
          </ac:spMkLst>
        </pc:spChg>
        <pc:picChg chg="add mod">
          <ac:chgData name="AMAN KUMAR SINGH" userId="948651820d3b8f14" providerId="LiveId" clId="{9099D1C5-0A66-4587-AEAF-32C129719FB9}" dt="2025-07-20T12:04:58.042" v="1971" actId="1076"/>
          <ac:picMkLst>
            <pc:docMk/>
            <pc:sldMk cId="2728961619" sldId="2146847068"/>
            <ac:picMk id="5" creationId="{D9177444-B9D9-DC9D-8F79-0ED1E4DB387B}"/>
          </ac:picMkLst>
        </pc:picChg>
        <pc:picChg chg="add mod">
          <ac:chgData name="AMAN KUMAR SINGH" userId="948651820d3b8f14" providerId="LiveId" clId="{9099D1C5-0A66-4587-AEAF-32C129719FB9}" dt="2025-07-20T12:05:16.961" v="1977" actId="1076"/>
          <ac:picMkLst>
            <pc:docMk/>
            <pc:sldMk cId="2728961619" sldId="2146847068"/>
            <ac:picMk id="7" creationId="{490B7A3A-C1EB-D4A3-5DDA-E031C79B9B6C}"/>
          </ac:picMkLst>
        </pc:picChg>
        <pc:picChg chg="add del mod">
          <ac:chgData name="AMAN KUMAR SINGH" userId="948651820d3b8f14" providerId="LiveId" clId="{9099D1C5-0A66-4587-AEAF-32C129719FB9}" dt="2025-07-20T12:03:33.278" v="1961" actId="478"/>
          <ac:picMkLst>
            <pc:docMk/>
            <pc:sldMk cId="2728961619" sldId="2146847068"/>
            <ac:picMk id="9" creationId="{AEC2F361-E170-F288-DA84-C322FE357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85ef3lDodvbTbdsVZwUcMTqqWEOsydMW/view?usp=drive_link" TargetMode="External"/><Relationship Id="rId3" Type="http://schemas.openxmlformats.org/officeDocument/2006/relationships/hyperlink" Target="https://github.com/amankumarsingh1092/Employee_Salary_Prediction_Using_Machine_Learning.git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nkumarsingh1092/Employee_Salary_Prediction_Using_Machine_Learning.git" TargetMode="External"/><Relationship Id="rId7" Type="http://schemas.openxmlformats.org/officeDocument/2006/relationships/hyperlink" Target="https://matplotlib.org/" TargetMode="External"/><Relationship Id="rId2" Type="http://schemas.openxmlformats.org/officeDocument/2006/relationships/hyperlink" Target="https://drive.google.com/file/d/185ef3lDodvbTbdsVZwUcMTqqWEOsydMW/view?usp=driv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lib.readthedocs.io/" TargetMode="Externa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scikit-learn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584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Aman Kumar Singh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Master Of Statistics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Amity School of Applied Sciences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Amity University Lucknow Campus</a:t>
            </a:r>
          </a:p>
          <a:p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944F9-9157-B01B-BA5A-E4F53C0E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46" y="3406048"/>
            <a:ext cx="4946634" cy="27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148" name="Picture 4" descr="GitHub Logo, symbol, meaning, history, PNG, brand">
            <a:extLst>
              <a:ext uri="{FF2B5EF4-FFF2-40B4-BE49-F238E27FC236}">
                <a16:creationId xmlns:a16="http://schemas.microsoft.com/office/drawing/2014/main" id="{41BF6505-9C9A-FED7-8ED3-9139B834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2" y="1387200"/>
            <a:ext cx="566322" cy="3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90708-E844-392F-C422-990350928721}"/>
              </a:ext>
            </a:extLst>
          </p:cNvPr>
          <p:cNvSpPr txBox="1"/>
          <p:nvPr/>
        </p:nvSpPr>
        <p:spPr>
          <a:xfrm>
            <a:off x="949127" y="1350338"/>
            <a:ext cx="10695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GitHub link 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https://github.com/amankumarsingh1092/Employee_Salary_Prediction_Using_Machine_Learning.git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ED5FB-13FB-3E21-D605-F4F82ECDE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0" y="2289803"/>
            <a:ext cx="5438031" cy="3681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9B3E10-7C6E-5F08-6296-322346DA3590}"/>
              </a:ext>
            </a:extLst>
          </p:cNvPr>
          <p:cNvSpPr txBox="1"/>
          <p:nvPr/>
        </p:nvSpPr>
        <p:spPr>
          <a:xfrm>
            <a:off x="1688646" y="5941147"/>
            <a:ext cx="31684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01: Imported Dataset Preview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F1AAA1-1EC4-B103-F4E4-17AF79C5A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23" y="2300356"/>
            <a:ext cx="1452402" cy="6609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4331B9-2479-ABAB-789C-845D091616D2}"/>
              </a:ext>
            </a:extLst>
          </p:cNvPr>
          <p:cNvSpPr txBox="1"/>
          <p:nvPr/>
        </p:nvSpPr>
        <p:spPr>
          <a:xfrm>
            <a:off x="6373164" y="2891871"/>
            <a:ext cx="15637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02: Shape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5DD5F3-BD4D-80CD-F13D-5D8BEE6F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247" y="2289803"/>
            <a:ext cx="3330229" cy="35817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F6AB88-8BC8-D9B4-B5AC-5265B1B70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967" y="3437068"/>
            <a:ext cx="1671661" cy="25040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6107BC-1F10-5B5C-A650-08DBBFADFF74}"/>
              </a:ext>
            </a:extLst>
          </p:cNvPr>
          <p:cNvSpPr txBox="1"/>
          <p:nvPr/>
        </p:nvSpPr>
        <p:spPr>
          <a:xfrm>
            <a:off x="6095823" y="5941147"/>
            <a:ext cx="26981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03: Sum of null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3AB262-DFA6-5B9C-0C01-5C6855E2BD37}"/>
              </a:ext>
            </a:extLst>
          </p:cNvPr>
          <p:cNvSpPr txBox="1"/>
          <p:nvPr/>
        </p:nvSpPr>
        <p:spPr>
          <a:xfrm>
            <a:off x="8841294" y="5941147"/>
            <a:ext cx="26981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04: Data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946E9-5D79-1E19-BA97-0169F2D76924}"/>
              </a:ext>
            </a:extLst>
          </p:cNvPr>
          <p:cNvSpPr txBox="1"/>
          <p:nvPr/>
        </p:nvSpPr>
        <p:spPr>
          <a:xfrm>
            <a:off x="949127" y="1703552"/>
            <a:ext cx="10590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set (drive link) 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https://drive.google.com/file/d/185ef3lDodvbTbdsVZwUcMTqqWEOsydMW/view?usp=drive_link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Google drive icons 17395378 PNG">
            <a:extLst>
              <a:ext uri="{FF2B5EF4-FFF2-40B4-BE49-F238E27FC236}">
                <a16:creationId xmlns:a16="http://schemas.microsoft.com/office/drawing/2014/main" id="{86213B45-E66C-2D4F-B10F-2FDB7DC5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0" y="1710365"/>
            <a:ext cx="317105" cy="31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129C4E5-15A1-3957-81F6-3D57BA04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8" y="1462084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107ACE0-C735-465F-4717-48B02C2B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2085"/>
            <a:ext cx="51720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50454-90C3-CD31-AB51-2811B229BBDF}"/>
              </a:ext>
            </a:extLst>
          </p:cNvPr>
          <p:cNvSpPr txBox="1"/>
          <p:nvPr/>
        </p:nvSpPr>
        <p:spPr>
          <a:xfrm>
            <a:off x="1925380" y="5401671"/>
            <a:ext cx="31284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05: Boxplot with outliers (Age)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48F6-F277-6449-E43B-C3FF46B41E3D}"/>
              </a:ext>
            </a:extLst>
          </p:cNvPr>
          <p:cNvSpPr txBox="1"/>
          <p:nvPr/>
        </p:nvSpPr>
        <p:spPr>
          <a:xfrm>
            <a:off x="7331244" y="5395909"/>
            <a:ext cx="341541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06: Boxplot without outliers (Age)</a:t>
            </a:r>
          </a:p>
        </p:txBody>
      </p:sp>
    </p:spTree>
    <p:extLst>
      <p:ext uri="{BB962C8B-B14F-4D97-AF65-F5344CB8AC3E}">
        <p14:creationId xmlns:p14="http://schemas.microsoft.com/office/powerpoint/2010/main" val="178532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DC9043-0E60-F350-B71E-7F28CFD2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6" y="799923"/>
            <a:ext cx="8232748" cy="1595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8D8BB-602C-AE2D-BDBA-F2407054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98" y="2366313"/>
            <a:ext cx="8183588" cy="3041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3D1C6-73B2-FB8E-4B81-16034BBA2CF0}"/>
              </a:ext>
            </a:extLst>
          </p:cNvPr>
          <p:cNvSpPr txBox="1"/>
          <p:nvPr/>
        </p:nvSpPr>
        <p:spPr>
          <a:xfrm>
            <a:off x="4980161" y="5407554"/>
            <a:ext cx="24628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07: 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68949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640E9A-43D3-C9C7-C7C9-37010D2F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0" y="1285306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431FD0-4054-2CED-1051-5063BE6A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1587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26D87-3936-8502-03DB-58E787F11EAA}"/>
              </a:ext>
            </a:extLst>
          </p:cNvPr>
          <p:cNvSpPr txBox="1"/>
          <p:nvPr/>
        </p:nvSpPr>
        <p:spPr>
          <a:xfrm>
            <a:off x="1706880" y="5586412"/>
            <a:ext cx="3429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08: Distribution of Income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597DA-8078-74B5-D2A3-46EAD20E1741}"/>
              </a:ext>
            </a:extLst>
          </p:cNvPr>
          <p:cNvSpPr txBox="1"/>
          <p:nvPr/>
        </p:nvSpPr>
        <p:spPr>
          <a:xfrm>
            <a:off x="7454265" y="5627068"/>
            <a:ext cx="36556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09: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Age Distribution by Income Class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2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BDA413F-8BE7-321D-4F28-097DE545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" y="1271587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355516-2C62-8426-EC7D-3EA2DDDF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70" y="1398160"/>
            <a:ext cx="5119686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D73EF-C131-ABC8-EDF7-C62B8E7A8584}"/>
              </a:ext>
            </a:extLst>
          </p:cNvPr>
          <p:cNvSpPr txBox="1"/>
          <p:nvPr/>
        </p:nvSpPr>
        <p:spPr>
          <a:xfrm>
            <a:off x="2286001" y="5640701"/>
            <a:ext cx="24924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Fig.10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Gender vs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52EA6-12D3-183F-EE59-9050E1F3A3F4}"/>
              </a:ext>
            </a:extLst>
          </p:cNvPr>
          <p:cNvSpPr txBox="1"/>
          <p:nvPr/>
        </p:nvSpPr>
        <p:spPr>
          <a:xfrm>
            <a:off x="6888480" y="5640702"/>
            <a:ext cx="483157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Fig.11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Hours Worked per Week vs Income (Boxplot)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3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14008AE-BF08-2C40-CD90-B21627EF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1" y="782420"/>
            <a:ext cx="6673850" cy="59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FFDFC-1235-A57D-4C94-AC1F2AF1C612}"/>
              </a:ext>
            </a:extLst>
          </p:cNvPr>
          <p:cNvSpPr txBox="1"/>
          <p:nvPr/>
        </p:nvSpPr>
        <p:spPr>
          <a:xfrm>
            <a:off x="7444003" y="2895535"/>
            <a:ext cx="50429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Fig.12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Correlation Heatmap (for numeric features)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2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23371-9B90-8E4A-350A-1015DF7B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1" y="5200765"/>
            <a:ext cx="6231993" cy="1504625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88F3D6-679F-63CE-6DD8-FF33EAF7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2" y="648734"/>
            <a:ext cx="6653229" cy="46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CBB74-B95D-E03C-AFC5-FE957712516C}"/>
              </a:ext>
            </a:extLst>
          </p:cNvPr>
          <p:cNvSpPr txBox="1"/>
          <p:nvPr/>
        </p:nvSpPr>
        <p:spPr>
          <a:xfrm>
            <a:off x="7955280" y="2836541"/>
            <a:ext cx="34304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Fig.13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Model Evaluation Metrics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3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E5872-49E9-1101-1705-3CA25EE0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2" y="620786"/>
            <a:ext cx="4473328" cy="561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AA14-2BA5-8405-3D18-0AED09EA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37" y="525446"/>
            <a:ext cx="5524979" cy="6187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AA1A6-146F-5211-7B16-684F72FDCA7D}"/>
              </a:ext>
            </a:extLst>
          </p:cNvPr>
          <p:cNvSpPr txBox="1"/>
          <p:nvPr/>
        </p:nvSpPr>
        <p:spPr>
          <a:xfrm>
            <a:off x="1028666" y="6237213"/>
            <a:ext cx="28955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Fig.14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DF815-EF4A-6DD5-6288-B69E41578922}"/>
              </a:ext>
            </a:extLst>
          </p:cNvPr>
          <p:cNvSpPr txBox="1"/>
          <p:nvPr/>
        </p:nvSpPr>
        <p:spPr>
          <a:xfrm>
            <a:off x="10460923" y="2820503"/>
            <a:ext cx="14912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Fig.15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app.py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6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77444-B9D9-DC9D-8F79-0ED1E4DB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7" y="685488"/>
            <a:ext cx="4496190" cy="89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B7A3A-C1EB-D4A3-5DDA-E031C79B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7" y="1720270"/>
            <a:ext cx="9424958" cy="4769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7BBC52-3F89-E8A9-6DF4-CA9B4482FE40}"/>
              </a:ext>
            </a:extLst>
          </p:cNvPr>
          <p:cNvSpPr txBox="1"/>
          <p:nvPr/>
        </p:nvSpPr>
        <p:spPr>
          <a:xfrm>
            <a:off x="5084118" y="808131"/>
            <a:ext cx="23785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Fig.16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steamlit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A46F0-B43A-46A3-B250-D92E3B872E9B}"/>
              </a:ext>
            </a:extLst>
          </p:cNvPr>
          <p:cNvSpPr txBox="1"/>
          <p:nvPr/>
        </p:nvSpPr>
        <p:spPr>
          <a:xfrm>
            <a:off x="10093552" y="3429000"/>
            <a:ext cx="15850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latin typeface="Arial" panose="020B0604020202020204" pitchFamily="34" charset="0"/>
                <a:cs typeface="Arial" panose="020B0604020202020204" pitchFamily="34" charset="0"/>
              </a:rPr>
              <a:t>Fig.17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localhost:8503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1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Employee Salary Prediction project successfully demonstrates the application of machine learning techniques to classify individuals based on their income levels. By using the Adult 3 dataset, we built and deployed a robust predictive model that determines whether an individual earns more than $50K annually based on demographic and employment-related features.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Through a systematic process of data preprocessing, feature selection, model training, evaluation, and deployment using Streamlit, this project highlights the effectiveness of supervised learning in real-world scenarios. The developed application is user-friendly, supports both single and batch predictions, and can be easily scaled or adapted for similar classification problems.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not only reinforces key concepts of data science and machine learning but also provides practical experience in end-to-end solution deployment — from raw data to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D5640B-4648-C292-4D68-CE572FD3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884909"/>
            <a:ext cx="110296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Enhancement: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more advanced algorithms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deep learning models 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Expansion: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new socio-economic or regional features for deeper insights and improved model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SHAP or LIME to provide interpretability of model decisions, increasing trust in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 the model in a live production environment using cloud platforms (e.g., AWS, Azure, GCP).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Accessibility: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app for mobile platforms for wider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Income Regression: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binary classification into a regression task to predict exact income values.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409277-3257-00BC-3C23-BA7E5A7F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05" y="1154656"/>
            <a:ext cx="12008416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Adult3 Dataset (drive link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https://drive.google.com/file/d/185ef3lDodvbTbdsVZwUcMTqqWEOsydMW/view?usp=drive_link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(My Repository):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https://github.com/amankumarsingh1092/Employee_Salary_Prediction_Using_Machine_Learning.git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Scikit-learn: Machine Learning in Python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Pedregosa, F., et al. (2011).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Machine Learning Research, 12, 2825–2830.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https://scikit-learn.org/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McKinney, W. (2010).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for Statistical Computing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Proceedings of the 9th Python in Science Conference.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https://pandas.pydata.org/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Streamlit: Turn Python Scripts into Web Apps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https://streamlit.io/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to develop and deploy the web application.)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https://joblib.readthedocs.io/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for saving and loading the machine learning model.)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 &amp; Seaborn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https://matplotlib.org/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https://seaborn.pydata.org/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for data visualization and exploration.)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Hands-On Machine Learning with Scikit-Learn,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TensorFlow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Aurélien Géron (2019). O’Reilly Media, 2nd Edition.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(Conceptual guide for model training, evaluation, and deployment.)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60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49207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solve the problem of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 income classification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developing a machine learning model that can predict whether a person earns more than $50,000 annually based on their demographic and employment-related attributes. The solution features a user-friendly web application built with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Streamlit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enabling real-time and batch predictions, making it accessible to users without a programming background.</a:t>
            </a:r>
            <a:endParaRPr lang="en-IN" sz="2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95CED-265A-AF4E-20B9-5175D04A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A50CD-4197-0D20-DB4F-82117258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BDAFCD-B041-9E96-F1A9-96967B91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208551"/>
            <a:ext cx="11029616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address the challenge of predicting individual income levels efficiently and accurately, we propose the following end-to-end solution: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Acquisition and Understanding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Utilize the Adult 3 Dataset containing demographic and employment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 features such as age, education, occupation, marital status, and hours worked per week.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 missing values and inconsistent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Encode categorical variables using appropriate encoding techniques (e.g., Label Encoding).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Normalize or scale features where required.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Development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a supervised classification model (e.g.,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Gradient Boosting 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using scikit-learn.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model performance using metrics like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918570-9A32-B6E3-7C64-0191A1B7E571}"/>
              </a:ext>
            </a:extLst>
          </p:cNvPr>
          <p:cNvSpPr txBox="1"/>
          <p:nvPr/>
        </p:nvSpPr>
        <p:spPr>
          <a:xfrm>
            <a:off x="729205" y="1346090"/>
            <a:ext cx="1093807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Serialize the trained model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interactive and responsive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 for: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single predictions via sidebar input form.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Bulk predictions through CSV file upload.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Accessibility and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input and prediction results using Streamlit UI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download prediction results in CSV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visual feedback and success/error messages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44177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72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7E63FE6-6300-E6AF-643A-9E896BC8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02769"/>
              </p:ext>
            </p:extLst>
          </p:nvPr>
        </p:nvGraphicFramePr>
        <p:xfrm>
          <a:off x="709361" y="1722320"/>
          <a:ext cx="11029950" cy="219456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56636357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24214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Specification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92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i3 or above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GB (8 GB recommended)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1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MB of free disk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9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 10 / Linux / macOS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1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for installing packages &amp;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9113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6FE40B-82FD-9E12-4212-447178886EE2}"/>
              </a:ext>
            </a:extLst>
          </p:cNvPr>
          <p:cNvSpPr txBox="1"/>
          <p:nvPr/>
        </p:nvSpPr>
        <p:spPr>
          <a:xfrm>
            <a:off x="709361" y="132221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 Hardware Requirements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A40298-7044-2944-B50C-67ACD6AF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61" y="3964280"/>
            <a:ext cx="1249519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Development Environment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Jupyter Notebook / VS Code / PyCharm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Gradient Boosting Classifier (or any suitable ML algorithm)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Framework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Streamlit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income_classifier.pkl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35FD8-AF3A-66B7-6C13-0605FC26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4F6F60-1C39-66E9-E9BC-A4239946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3703"/>
              </p:ext>
            </p:extLst>
          </p:nvPr>
        </p:nvGraphicFramePr>
        <p:xfrm>
          <a:off x="701040" y="1246139"/>
          <a:ext cx="11029950" cy="3498532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0385635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170303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Software/Tool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Version/Details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7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or above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27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Latest (e.g., 1.20+)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35982"/>
                  </a:ext>
                </a:extLst>
              </a:tr>
              <a:tr h="572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Scikit-learn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machine learning model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132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Pandas,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data preprocessing and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065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Matplotlib, 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data visualization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36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model serialization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05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Jupyter Notebook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exploratory data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39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Browser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running and interacting with the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598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CE3A7FA0-7B75-F7B3-5CA7-A5B0848A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859514"/>
            <a:ext cx="3018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DCA8E-E6CA-6DFC-90BC-7CB1FC02D505}"/>
              </a:ext>
            </a:extLst>
          </p:cNvPr>
          <p:cNvSpPr txBox="1"/>
          <p:nvPr/>
        </p:nvSpPr>
        <p:spPr>
          <a:xfrm>
            <a:off x="701040" y="5088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4. Deployment Options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646B9AF-6190-E223-F998-D154BEF3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5584626"/>
            <a:ext cx="5327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 app.py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5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E07ED-0995-3890-DD08-255B6778C39E}"/>
              </a:ext>
            </a:extLst>
          </p:cNvPr>
          <p:cNvSpPr txBox="1"/>
          <p:nvPr/>
        </p:nvSpPr>
        <p:spPr>
          <a:xfrm>
            <a:off x="487680" y="1471136"/>
            <a:ext cx="1144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Download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Adult 3 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Load the dataset into a Jupyter Notebook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exploration.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2711E6-6424-F77E-FC12-688660C6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553176"/>
            <a:ext cx="114452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missing or unknown values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blank rows).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categorical variables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 the dataset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FDF5-11CB-1B44-87BA-4A21F5043754}"/>
              </a:ext>
            </a:extLst>
          </p:cNvPr>
          <p:cNvSpPr txBox="1"/>
          <p:nvPr/>
        </p:nvSpPr>
        <p:spPr>
          <a:xfrm>
            <a:off x="487680" y="3919641"/>
            <a:ext cx="11445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 3: Model Building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Choose a classification algorithm (e.g.,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Train the model on the training data using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Evaluate model performance using accuracy, precision, recall, and F1-score.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242A41-0D6F-B4F8-50A3-99C932A7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5386864"/>
            <a:ext cx="11029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Model Serialization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the trained model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dirty="0" err="1"/>
              <a:t>joblib.dump</a:t>
            </a:r>
            <a:r>
              <a:rPr lang="en-US" altLang="en-US" dirty="0"/>
              <a:t>(model, '</a:t>
            </a:r>
            <a:r>
              <a:rPr lang="en-US" altLang="en-US" dirty="0" err="1"/>
              <a:t>income_classifier.pkl</a:t>
            </a:r>
            <a:r>
              <a:rPr lang="en-US" alt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B32F3DE-6EE4-1920-AA8F-A9F8AB8D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" y="705675"/>
            <a:ext cx="112274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 Streamlit App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with: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Sidebar input fields for single prediction.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uploader for batch prediction via CSV.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display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st.success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tables.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9DE2B2-C7F1-82A7-0C43-E03558DC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8" y="2373171"/>
            <a:ext cx="113586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the saved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income_classifier.pkl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into the Streamlit app.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input features match model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prediction logic and show results in the app.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C44FB-A39C-F8AE-AE9E-B76C2A173865}"/>
              </a:ext>
            </a:extLst>
          </p:cNvPr>
          <p:cNvSpPr txBox="1"/>
          <p:nvPr/>
        </p:nvSpPr>
        <p:spPr>
          <a:xfrm>
            <a:off x="416686" y="3769873"/>
            <a:ext cx="11358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7: Testing the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with valid single inputs from the sidebar.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 with a properly formatted CSV for batch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Handle errors (e.g., missing columns, wrong data types) gracefully.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05D041D-392F-652A-67B7-033F0B4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6" y="5126047"/>
            <a:ext cx="113586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8: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Option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 locally using: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run app.py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A0775-DD42-6E1A-DB87-128A73FAA1CE}"/>
              </a:ext>
            </a:extLst>
          </p:cNvPr>
          <p:cNvSpPr txBox="1"/>
          <p:nvPr/>
        </p:nvSpPr>
        <p:spPr>
          <a:xfrm>
            <a:off x="416685" y="5899945"/>
            <a:ext cx="11227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fully functional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predicts income class based on user input or uploaded datasets.</a:t>
            </a:r>
          </a:p>
        </p:txBody>
      </p:sp>
    </p:spTree>
    <p:extLst>
      <p:ext uri="{BB962C8B-B14F-4D97-AF65-F5344CB8AC3E}">
        <p14:creationId xmlns:p14="http://schemas.microsoft.com/office/powerpoint/2010/main" val="42010328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373</TotalTime>
  <Words>1470</Words>
  <Application>Microsoft Office PowerPoint</Application>
  <PresentationFormat>Widescreen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Franklin Gothic Book</vt:lpstr>
      <vt:lpstr>Franklin Gothic Demi</vt:lpstr>
      <vt:lpstr>Wingdings 2</vt:lpstr>
      <vt:lpstr>DividendVTI</vt:lpstr>
      <vt:lpstr>Employee Salary Prediction Using Machine Learning</vt:lpstr>
      <vt:lpstr>OUTLINE</vt:lpstr>
      <vt:lpstr>Problem Statement</vt:lpstr>
      <vt:lpstr>Proposed Solution</vt:lpstr>
      <vt:lpstr>PowerPoint Presentation</vt:lpstr>
      <vt:lpstr>System  Approach</vt:lpstr>
      <vt:lpstr>PowerPoint Presentation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AMAN KUMAR SINGH</cp:lastModifiedBy>
  <cp:revision>37</cp:revision>
  <dcterms:created xsi:type="dcterms:W3CDTF">2021-05-26T16:50:10Z</dcterms:created>
  <dcterms:modified xsi:type="dcterms:W3CDTF">2025-07-20T12:45:41Z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