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4" r:id="rId2"/>
  </p:sldMasterIdLst>
  <p:notesMasterIdLst>
    <p:notesMasterId r:id="rId40"/>
  </p:notesMasterIdLst>
  <p:handoutMasterIdLst>
    <p:handoutMasterId r:id="rId41"/>
  </p:handoutMasterIdLst>
  <p:sldIdLst>
    <p:sldId id="315" r:id="rId3"/>
    <p:sldId id="256" r:id="rId4"/>
    <p:sldId id="325" r:id="rId5"/>
    <p:sldId id="261" r:id="rId6"/>
    <p:sldId id="263" r:id="rId7"/>
    <p:sldId id="262" r:id="rId8"/>
    <p:sldId id="264" r:id="rId9"/>
    <p:sldId id="265" r:id="rId10"/>
    <p:sldId id="266" r:id="rId11"/>
    <p:sldId id="267" r:id="rId12"/>
    <p:sldId id="269" r:id="rId13"/>
    <p:sldId id="270" r:id="rId14"/>
    <p:sldId id="271" r:id="rId15"/>
    <p:sldId id="272" r:id="rId16"/>
    <p:sldId id="273" r:id="rId17"/>
    <p:sldId id="274" r:id="rId18"/>
    <p:sldId id="326" r:id="rId19"/>
    <p:sldId id="327" r:id="rId20"/>
    <p:sldId id="328" r:id="rId21"/>
    <p:sldId id="329" r:id="rId22"/>
    <p:sldId id="330" r:id="rId23"/>
    <p:sldId id="331" r:id="rId24"/>
    <p:sldId id="332" r:id="rId25"/>
    <p:sldId id="333" r:id="rId26"/>
    <p:sldId id="334" r:id="rId27"/>
    <p:sldId id="335" r:id="rId28"/>
    <p:sldId id="337" r:id="rId29"/>
    <p:sldId id="336" r:id="rId30"/>
    <p:sldId id="339" r:id="rId31"/>
    <p:sldId id="340" r:id="rId32"/>
    <p:sldId id="341" r:id="rId33"/>
    <p:sldId id="338" r:id="rId34"/>
    <p:sldId id="342" r:id="rId35"/>
    <p:sldId id="343" r:id="rId36"/>
    <p:sldId id="344" r:id="rId37"/>
    <p:sldId id="345" r:id="rId38"/>
    <p:sldId id="346" r:id="rId39"/>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Untitled Section" id="{C41674D4-CFED-4575-8DDC-3AE2D9725609}">
          <p14:sldIdLst>
            <p14:sldId id="315"/>
            <p14:sldId id="256"/>
            <p14:sldId id="325"/>
            <p14:sldId id="261"/>
            <p14:sldId id="263"/>
            <p14:sldId id="262"/>
            <p14:sldId id="264"/>
            <p14:sldId id="265"/>
            <p14:sldId id="266"/>
            <p14:sldId id="267"/>
            <p14:sldId id="269"/>
            <p14:sldId id="270"/>
            <p14:sldId id="271"/>
            <p14:sldId id="272"/>
            <p14:sldId id="273"/>
            <p14:sldId id="274"/>
            <p14:sldId id="326"/>
            <p14:sldId id="327"/>
            <p14:sldId id="328"/>
            <p14:sldId id="329"/>
            <p14:sldId id="330"/>
            <p14:sldId id="331"/>
            <p14:sldId id="332"/>
            <p14:sldId id="333"/>
            <p14:sldId id="334"/>
            <p14:sldId id="335"/>
            <p14:sldId id="337"/>
            <p14:sldId id="336"/>
            <p14:sldId id="339"/>
            <p14:sldId id="340"/>
            <p14:sldId id="341"/>
            <p14:sldId id="338"/>
            <p14:sldId id="342"/>
            <p14:sldId id="343"/>
            <p14:sldId id="344"/>
            <p14:sldId id="345"/>
            <p14:sldId id="346"/>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C43002-DF1F-4D70-8784-22B3D7D1891A}" v="6" dt="2025-05-17T15:46:29.9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2" autoAdjust="0"/>
    <p:restoredTop sz="94660"/>
  </p:normalViewPr>
  <p:slideViewPr>
    <p:cSldViewPr>
      <p:cViewPr varScale="1">
        <p:scale>
          <a:sx n="82" d="100"/>
          <a:sy n="82" d="100"/>
        </p:scale>
        <p:origin x="1378" y="77"/>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15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KUMAR SINGH" userId="948651820d3b8f14" providerId="LiveId" clId="{BBDB565E-5FF7-40F7-85C2-0A827E459E09}"/>
    <pc:docChg chg="undo custSel addSld delSld modSld sldOrd modMainMaster addSection modSection modNotesMaster">
      <pc:chgData name="AMAN KUMAR SINGH" userId="948651820d3b8f14" providerId="LiveId" clId="{BBDB565E-5FF7-40F7-85C2-0A827E459E09}" dt="2025-05-15T18:06:27.258" v="9059" actId="1035"/>
      <pc:docMkLst>
        <pc:docMk/>
      </pc:docMkLst>
      <pc:sldChg chg="del ord">
        <pc:chgData name="AMAN KUMAR SINGH" userId="948651820d3b8f14" providerId="LiveId" clId="{BBDB565E-5FF7-40F7-85C2-0A827E459E09}" dt="2025-05-14T11:53:29.393" v="64" actId="2696"/>
        <pc:sldMkLst>
          <pc:docMk/>
          <pc:sldMk cId="0" sldId="256"/>
        </pc:sldMkLst>
      </pc:sldChg>
      <pc:sldChg chg="delSp modSp add del mod">
        <pc:chgData name="AMAN KUMAR SINGH" userId="948651820d3b8f14" providerId="LiveId" clId="{BBDB565E-5FF7-40F7-85C2-0A827E459E09}" dt="2025-05-15T06:28:46.593" v="3477"/>
        <pc:sldMkLst>
          <pc:docMk/>
          <pc:sldMk cId="3202444098" sldId="256"/>
        </pc:sldMkLst>
        <pc:spChg chg="mod">
          <ac:chgData name="AMAN KUMAR SINGH" userId="948651820d3b8f14" providerId="LiveId" clId="{BBDB565E-5FF7-40F7-85C2-0A827E459E09}" dt="2025-05-15T06:28:46.593" v="3477"/>
          <ac:spMkLst>
            <pc:docMk/>
            <pc:sldMk cId="3202444098" sldId="256"/>
            <ac:spMk id="34818" creationId="{00000000-0000-0000-0000-000000000000}"/>
          </ac:spMkLst>
        </pc:spChg>
      </pc:sldChg>
      <pc:sldChg chg="add del">
        <pc:chgData name="AMAN KUMAR SINGH" userId="948651820d3b8f14" providerId="LiveId" clId="{BBDB565E-5FF7-40F7-85C2-0A827E459E09}" dt="2025-05-14T11:54:15.470" v="73" actId="47"/>
        <pc:sldMkLst>
          <pc:docMk/>
          <pc:sldMk cId="0" sldId="257"/>
        </pc:sldMkLst>
      </pc:sldChg>
      <pc:sldChg chg="addSp delSp modSp add del mod ord">
        <pc:chgData name="AMAN KUMAR SINGH" userId="948651820d3b8f14" providerId="LiveId" clId="{BBDB565E-5FF7-40F7-85C2-0A827E459E09}" dt="2025-05-15T12:01:30.750" v="3886" actId="47"/>
        <pc:sldMkLst>
          <pc:docMk/>
          <pc:sldMk cId="0" sldId="258"/>
        </pc:sldMkLst>
      </pc:sldChg>
      <pc:sldChg chg="add del setBg">
        <pc:chgData name="AMAN KUMAR SINGH" userId="948651820d3b8f14" providerId="LiveId" clId="{BBDB565E-5FF7-40F7-85C2-0A827E459E09}" dt="2025-05-14T11:53:58.092" v="70"/>
        <pc:sldMkLst>
          <pc:docMk/>
          <pc:sldMk cId="311562850" sldId="258"/>
        </pc:sldMkLst>
      </pc:sldChg>
      <pc:sldChg chg="new del">
        <pc:chgData name="AMAN KUMAR SINGH" userId="948651820d3b8f14" providerId="LiveId" clId="{BBDB565E-5FF7-40F7-85C2-0A827E459E09}" dt="2025-05-14T11:51:11.539" v="38" actId="47"/>
        <pc:sldMkLst>
          <pc:docMk/>
          <pc:sldMk cId="1449072549" sldId="259"/>
        </pc:sldMkLst>
      </pc:sldChg>
      <pc:sldChg chg="new del ord">
        <pc:chgData name="AMAN KUMAR SINGH" userId="948651820d3b8f14" providerId="LiveId" clId="{BBDB565E-5FF7-40F7-85C2-0A827E459E09}" dt="2025-05-14T11:53:37.362" v="66" actId="47"/>
        <pc:sldMkLst>
          <pc:docMk/>
          <pc:sldMk cId="3005756184" sldId="260"/>
        </pc:sldMkLst>
      </pc:sldChg>
      <pc:sldChg chg="addSp delSp modSp new mod ord">
        <pc:chgData name="AMAN KUMAR SINGH" userId="948651820d3b8f14" providerId="LiveId" clId="{BBDB565E-5FF7-40F7-85C2-0A827E459E09}" dt="2025-05-15T12:13:30.093" v="3949" actId="20577"/>
        <pc:sldMkLst>
          <pc:docMk/>
          <pc:sldMk cId="845624217" sldId="261"/>
        </pc:sldMkLst>
        <pc:spChg chg="add mod">
          <ac:chgData name="AMAN KUMAR SINGH" userId="948651820d3b8f14" providerId="LiveId" clId="{BBDB565E-5FF7-40F7-85C2-0A827E459E09}" dt="2025-05-15T12:13:30.093" v="3949" actId="20577"/>
          <ac:spMkLst>
            <pc:docMk/>
            <pc:sldMk cId="845624217" sldId="261"/>
            <ac:spMk id="114691" creationId="{00000000-0000-0000-0000-000000000000}"/>
          </ac:spMkLst>
        </pc:spChg>
      </pc:sldChg>
      <pc:sldChg chg="addSp delSp modSp new mod">
        <pc:chgData name="AMAN KUMAR SINGH" userId="948651820d3b8f14" providerId="LiveId" clId="{BBDB565E-5FF7-40F7-85C2-0A827E459E09}" dt="2025-05-15T12:36:26.080" v="4132" actId="20577"/>
        <pc:sldMkLst>
          <pc:docMk/>
          <pc:sldMk cId="1097662159" sldId="262"/>
        </pc:sldMkLst>
        <pc:spChg chg="add mod">
          <ac:chgData name="AMAN KUMAR SINGH" userId="948651820d3b8f14" providerId="LiveId" clId="{BBDB565E-5FF7-40F7-85C2-0A827E459E09}" dt="2025-05-15T12:36:26.080" v="4132" actId="20577"/>
          <ac:spMkLst>
            <pc:docMk/>
            <pc:sldMk cId="1097662159" sldId="262"/>
            <ac:spMk id="4" creationId="{7E46CB0C-AB87-7132-33F4-88D8BB5BA4D8}"/>
          </ac:spMkLst>
        </pc:spChg>
      </pc:sldChg>
      <pc:sldChg chg="delSp modSp new mod ord">
        <pc:chgData name="AMAN KUMAR SINGH" userId="948651820d3b8f14" providerId="LiveId" clId="{BBDB565E-5FF7-40F7-85C2-0A827E459E09}" dt="2025-05-15T14:57:18.814" v="4139" actId="207"/>
        <pc:sldMkLst>
          <pc:docMk/>
          <pc:sldMk cId="4089055618" sldId="263"/>
        </pc:sldMkLst>
        <pc:spChg chg="mod">
          <ac:chgData name="AMAN KUMAR SINGH" userId="948651820d3b8f14" providerId="LiveId" clId="{BBDB565E-5FF7-40F7-85C2-0A827E459E09}" dt="2025-05-15T14:57:18.814" v="4139" actId="207"/>
          <ac:spMkLst>
            <pc:docMk/>
            <pc:sldMk cId="4089055618" sldId="263"/>
            <ac:spMk id="3" creationId="{C63CF8D2-33D6-3030-D5C1-66836B3B883D}"/>
          </ac:spMkLst>
        </pc:spChg>
      </pc:sldChg>
      <pc:sldChg chg="addSp delSp modSp new mod">
        <pc:chgData name="AMAN KUMAR SINGH" userId="948651820d3b8f14" providerId="LiveId" clId="{BBDB565E-5FF7-40F7-85C2-0A827E459E09}" dt="2025-05-15T15:59:57.517" v="5404" actId="1035"/>
        <pc:sldMkLst>
          <pc:docMk/>
          <pc:sldMk cId="2076167625" sldId="264"/>
        </pc:sldMkLst>
        <pc:spChg chg="mod">
          <ac:chgData name="AMAN KUMAR SINGH" userId="948651820d3b8f14" providerId="LiveId" clId="{BBDB565E-5FF7-40F7-85C2-0A827E459E09}" dt="2025-05-15T15:59:57.517" v="5404" actId="1035"/>
          <ac:spMkLst>
            <pc:docMk/>
            <pc:sldMk cId="2076167625" sldId="264"/>
            <ac:spMk id="3" creationId="{6C69E6E6-DA0B-E5A0-4787-2BBC9A28E2F0}"/>
          </ac:spMkLst>
        </pc:spChg>
        <pc:spChg chg="add mod">
          <ac:chgData name="AMAN KUMAR SINGH" userId="948651820d3b8f14" providerId="LiveId" clId="{BBDB565E-5FF7-40F7-85C2-0A827E459E09}" dt="2025-05-15T14:57:55.536" v="4148" actId="1035"/>
          <ac:spMkLst>
            <pc:docMk/>
            <pc:sldMk cId="2076167625" sldId="264"/>
            <ac:spMk id="4" creationId="{215B4ED9-F0B7-8B0F-79FB-E6722F5EE2EB}"/>
          </ac:spMkLst>
        </pc:spChg>
      </pc:sldChg>
      <pc:sldChg chg="addSp delSp modSp new mod">
        <pc:chgData name="AMAN KUMAR SINGH" userId="948651820d3b8f14" providerId="LiveId" clId="{BBDB565E-5FF7-40F7-85C2-0A827E459E09}" dt="2025-05-15T15:45:09.293" v="4829" actId="207"/>
        <pc:sldMkLst>
          <pc:docMk/>
          <pc:sldMk cId="3709854" sldId="265"/>
        </pc:sldMkLst>
        <pc:spChg chg="mod">
          <ac:chgData name="AMAN KUMAR SINGH" userId="948651820d3b8f14" providerId="LiveId" clId="{BBDB565E-5FF7-40F7-85C2-0A827E459E09}" dt="2025-05-15T15:45:09.293" v="4829" actId="207"/>
          <ac:spMkLst>
            <pc:docMk/>
            <pc:sldMk cId="3709854" sldId="265"/>
            <ac:spMk id="3" creationId="{A8D87E85-0222-8D2D-88B2-040D175B3783}"/>
          </ac:spMkLst>
        </pc:spChg>
      </pc:sldChg>
      <pc:sldChg chg="addSp delSp modSp new mod">
        <pc:chgData name="AMAN KUMAR SINGH" userId="948651820d3b8f14" providerId="LiveId" clId="{BBDB565E-5FF7-40F7-85C2-0A827E459E09}" dt="2025-05-15T15:49:39.342" v="4965" actId="122"/>
        <pc:sldMkLst>
          <pc:docMk/>
          <pc:sldMk cId="1211939046" sldId="266"/>
        </pc:sldMkLst>
        <pc:spChg chg="add mod">
          <ac:chgData name="AMAN KUMAR SINGH" userId="948651820d3b8f14" providerId="LiveId" clId="{BBDB565E-5FF7-40F7-85C2-0A827E459E09}" dt="2025-05-15T15:49:39.342" v="4965" actId="122"/>
          <ac:spMkLst>
            <pc:docMk/>
            <pc:sldMk cId="1211939046" sldId="266"/>
            <ac:spMk id="5" creationId="{328FDDB9-3477-C20A-FA92-9E2E48A228EE}"/>
          </ac:spMkLst>
        </pc:spChg>
        <pc:spChg chg="add mod">
          <ac:chgData name="AMAN KUMAR SINGH" userId="948651820d3b8f14" providerId="LiveId" clId="{BBDB565E-5FF7-40F7-85C2-0A827E459E09}" dt="2025-05-15T15:49:29.559" v="4964" actId="115"/>
          <ac:spMkLst>
            <pc:docMk/>
            <pc:sldMk cId="1211939046" sldId="266"/>
            <ac:spMk id="15" creationId="{615335E1-87E1-C461-BBD3-DB144F56E87A}"/>
          </ac:spMkLst>
        </pc:spChg>
        <pc:picChg chg="add mod">
          <ac:chgData name="AMAN KUMAR SINGH" userId="948651820d3b8f14" providerId="LiveId" clId="{BBDB565E-5FF7-40F7-85C2-0A827E459E09}" dt="2025-05-15T15:22:30.037" v="4363" actId="1076"/>
          <ac:picMkLst>
            <pc:docMk/>
            <pc:sldMk cId="1211939046" sldId="266"/>
            <ac:picMk id="7" creationId="{8EA00A7E-3070-2B96-3779-5338EFE6E2C9}"/>
          </ac:picMkLst>
        </pc:picChg>
        <pc:picChg chg="add mod">
          <ac:chgData name="AMAN KUMAR SINGH" userId="948651820d3b8f14" providerId="LiveId" clId="{BBDB565E-5FF7-40F7-85C2-0A827E459E09}" dt="2025-05-15T15:24:21.807" v="4366" actId="1076"/>
          <ac:picMkLst>
            <pc:docMk/>
            <pc:sldMk cId="1211939046" sldId="266"/>
            <ac:picMk id="9" creationId="{D27B286B-0756-264B-3031-049FBF6A883E}"/>
          </ac:picMkLst>
        </pc:picChg>
        <pc:picChg chg="add mod">
          <ac:chgData name="AMAN KUMAR SINGH" userId="948651820d3b8f14" providerId="LiveId" clId="{BBDB565E-5FF7-40F7-85C2-0A827E459E09}" dt="2025-05-15T15:34:33.918" v="4381" actId="1076"/>
          <ac:picMkLst>
            <pc:docMk/>
            <pc:sldMk cId="1211939046" sldId="266"/>
            <ac:picMk id="11" creationId="{EC33F082-19F9-657D-426F-B36D06A6CB93}"/>
          </ac:picMkLst>
        </pc:picChg>
        <pc:picChg chg="add mod">
          <ac:chgData name="AMAN KUMAR SINGH" userId="948651820d3b8f14" providerId="LiveId" clId="{BBDB565E-5FF7-40F7-85C2-0A827E459E09}" dt="2025-05-15T15:34:36.986" v="4382" actId="1076"/>
          <ac:picMkLst>
            <pc:docMk/>
            <pc:sldMk cId="1211939046" sldId="266"/>
            <ac:picMk id="13" creationId="{1E87562B-AC9D-F297-8D81-C7D2E1C18535}"/>
          </ac:picMkLst>
        </pc:picChg>
      </pc:sldChg>
      <pc:sldChg chg="addSp delSp modSp new mod ord">
        <pc:chgData name="AMAN KUMAR SINGH" userId="948651820d3b8f14" providerId="LiveId" clId="{BBDB565E-5FF7-40F7-85C2-0A827E459E09}" dt="2025-05-15T18:06:27.258" v="9059" actId="1035"/>
        <pc:sldMkLst>
          <pc:docMk/>
          <pc:sldMk cId="412865524" sldId="267"/>
        </pc:sldMkLst>
        <pc:spChg chg="add mod">
          <ac:chgData name="AMAN KUMAR SINGH" userId="948651820d3b8f14" providerId="LiveId" clId="{BBDB565E-5FF7-40F7-85C2-0A827E459E09}" dt="2025-05-15T18:05:55.441" v="9049" actId="1038"/>
          <ac:spMkLst>
            <pc:docMk/>
            <pc:sldMk cId="412865524" sldId="267"/>
            <ac:spMk id="2" creationId="{5402A9E6-BA66-841D-E0D7-BEEFB93985E3}"/>
          </ac:spMkLst>
        </pc:spChg>
        <pc:spChg chg="add mod">
          <ac:chgData name="AMAN KUMAR SINGH" userId="948651820d3b8f14" providerId="LiveId" clId="{BBDB565E-5FF7-40F7-85C2-0A827E459E09}" dt="2025-05-15T18:06:24.125" v="9058" actId="1035"/>
          <ac:spMkLst>
            <pc:docMk/>
            <pc:sldMk cId="412865524" sldId="267"/>
            <ac:spMk id="3" creationId="{94F9D64F-CEEA-31A7-C431-294A9F5FF399}"/>
          </ac:spMkLst>
        </pc:spChg>
        <pc:spChg chg="add mod">
          <ac:chgData name="AMAN KUMAR SINGH" userId="948651820d3b8f14" providerId="LiveId" clId="{BBDB565E-5FF7-40F7-85C2-0A827E459E09}" dt="2025-05-15T18:06:27.258" v="9059" actId="1035"/>
          <ac:spMkLst>
            <pc:docMk/>
            <pc:sldMk cId="412865524" sldId="267"/>
            <ac:spMk id="4" creationId="{DB5672EF-7373-E48A-0728-DA7BA44DE1EE}"/>
          </ac:spMkLst>
        </pc:spChg>
        <pc:spChg chg="add mod">
          <ac:chgData name="AMAN KUMAR SINGH" userId="948651820d3b8f14" providerId="LiveId" clId="{BBDB565E-5FF7-40F7-85C2-0A827E459E09}" dt="2025-05-15T18:06:11.717" v="9055" actId="1037"/>
          <ac:spMkLst>
            <pc:docMk/>
            <pc:sldMk cId="412865524" sldId="267"/>
            <ac:spMk id="5" creationId="{748F82B3-B72B-1640-F2D9-3624DC51919B}"/>
          </ac:spMkLst>
        </pc:spChg>
        <pc:picChg chg="add mod">
          <ac:chgData name="AMAN KUMAR SINGH" userId="948651820d3b8f14" providerId="LiveId" clId="{BBDB565E-5FF7-40F7-85C2-0A827E459E09}" dt="2025-05-15T18:06:18.409" v="9057" actId="1036"/>
          <ac:picMkLst>
            <pc:docMk/>
            <pc:sldMk cId="412865524" sldId="267"/>
            <ac:picMk id="3074" creationId="{A0B57389-01C7-8F6C-3F9E-7EE8940D93D7}"/>
          </ac:picMkLst>
        </pc:picChg>
        <pc:picChg chg="add mod">
          <ac:chgData name="AMAN KUMAR SINGH" userId="948651820d3b8f14" providerId="LiveId" clId="{BBDB565E-5FF7-40F7-85C2-0A827E459E09}" dt="2025-05-15T18:03:46.249" v="8836" actId="14100"/>
          <ac:picMkLst>
            <pc:docMk/>
            <pc:sldMk cId="412865524" sldId="267"/>
            <ac:picMk id="3076" creationId="{14B9B742-8815-9694-6F07-71A708800F36}"/>
          </ac:picMkLst>
        </pc:picChg>
        <pc:picChg chg="add mod">
          <ac:chgData name="AMAN KUMAR SINGH" userId="948651820d3b8f14" providerId="LiveId" clId="{BBDB565E-5FF7-40F7-85C2-0A827E459E09}" dt="2025-05-15T18:04:44.624" v="8957" actId="1076"/>
          <ac:picMkLst>
            <pc:docMk/>
            <pc:sldMk cId="412865524" sldId="267"/>
            <ac:picMk id="4098" creationId="{33CB6F53-EF92-8C53-0EF2-9E1824588513}"/>
          </ac:picMkLst>
        </pc:picChg>
        <pc:picChg chg="add mod">
          <ac:chgData name="AMAN KUMAR SINGH" userId="948651820d3b8f14" providerId="LiveId" clId="{BBDB565E-5FF7-40F7-85C2-0A827E459E09}" dt="2025-05-15T18:03:14.419" v="8816" actId="1076"/>
          <ac:picMkLst>
            <pc:docMk/>
            <pc:sldMk cId="412865524" sldId="267"/>
            <ac:picMk id="4102" creationId="{DE5F1AF5-0F6E-CC76-0EF4-33FD71D68EC4}"/>
          </ac:picMkLst>
        </pc:picChg>
      </pc:sldChg>
      <pc:sldChg chg="addSp delSp modSp new del mod">
        <pc:chgData name="AMAN KUMAR SINGH" userId="948651820d3b8f14" providerId="LiveId" clId="{BBDB565E-5FF7-40F7-85C2-0A827E459E09}" dt="2025-05-15T18:04:57.125" v="8959" actId="47"/>
        <pc:sldMkLst>
          <pc:docMk/>
          <pc:sldMk cId="4146064182" sldId="268"/>
        </pc:sldMkLst>
      </pc:sldChg>
      <pc:sldChg chg="addSp delSp modSp new mod">
        <pc:chgData name="AMAN KUMAR SINGH" userId="948651820d3b8f14" providerId="LiveId" clId="{BBDB565E-5FF7-40F7-85C2-0A827E459E09}" dt="2025-05-15T16:10:09.977" v="5752" actId="207"/>
        <pc:sldMkLst>
          <pc:docMk/>
          <pc:sldMk cId="2623314604" sldId="269"/>
        </pc:sldMkLst>
        <pc:spChg chg="add mod">
          <ac:chgData name="AMAN KUMAR SINGH" userId="948651820d3b8f14" providerId="LiveId" clId="{BBDB565E-5FF7-40F7-85C2-0A827E459E09}" dt="2025-05-15T15:42:24.127" v="4816" actId="1037"/>
          <ac:spMkLst>
            <pc:docMk/>
            <pc:sldMk cId="2623314604" sldId="269"/>
            <ac:spMk id="4" creationId="{5F4254AF-99C7-5035-24A9-98C21ABE2EE7}"/>
          </ac:spMkLst>
        </pc:spChg>
        <pc:spChg chg="add mod">
          <ac:chgData name="AMAN KUMAR SINGH" userId="948651820d3b8f14" providerId="LiveId" clId="{BBDB565E-5FF7-40F7-85C2-0A827E459E09}" dt="2025-05-15T16:10:09.977" v="5752" actId="207"/>
          <ac:spMkLst>
            <pc:docMk/>
            <pc:sldMk cId="2623314604" sldId="269"/>
            <ac:spMk id="8" creationId="{63F84512-8D38-74D1-7C62-8F37FC09BAA7}"/>
          </ac:spMkLst>
        </pc:spChg>
        <pc:picChg chg="add mod">
          <ac:chgData name="AMAN KUMAR SINGH" userId="948651820d3b8f14" providerId="LiveId" clId="{BBDB565E-5FF7-40F7-85C2-0A827E459E09}" dt="2025-05-15T16:09:32.833" v="5661" actId="1076"/>
          <ac:picMkLst>
            <pc:docMk/>
            <pc:sldMk cId="2623314604" sldId="269"/>
            <ac:picMk id="5122" creationId="{551B9E62-2D49-9B27-62E9-9D7BB65F8ABF}"/>
          </ac:picMkLst>
        </pc:picChg>
      </pc:sldChg>
      <pc:sldChg chg="addSp delSp modSp new mod">
        <pc:chgData name="AMAN KUMAR SINGH" userId="948651820d3b8f14" providerId="LiveId" clId="{BBDB565E-5FF7-40F7-85C2-0A827E459E09}" dt="2025-05-15T16:19:02.509" v="5927" actId="1036"/>
        <pc:sldMkLst>
          <pc:docMk/>
          <pc:sldMk cId="2773440765" sldId="270"/>
        </pc:sldMkLst>
        <pc:spChg chg="add mod">
          <ac:chgData name="AMAN KUMAR SINGH" userId="948651820d3b8f14" providerId="LiveId" clId="{BBDB565E-5FF7-40F7-85C2-0A827E459E09}" dt="2025-05-15T16:19:02.509" v="5927" actId="1036"/>
          <ac:spMkLst>
            <pc:docMk/>
            <pc:sldMk cId="2773440765" sldId="270"/>
            <ac:spMk id="4" creationId="{1801366B-625C-3C51-34A8-C233F5237E84}"/>
          </ac:spMkLst>
        </pc:spChg>
        <pc:picChg chg="add mod">
          <ac:chgData name="AMAN KUMAR SINGH" userId="948651820d3b8f14" providerId="LiveId" clId="{BBDB565E-5FF7-40F7-85C2-0A827E459E09}" dt="2025-05-15T15:52:57.388" v="5063" actId="1076"/>
          <ac:picMkLst>
            <pc:docMk/>
            <pc:sldMk cId="2773440765" sldId="270"/>
            <ac:picMk id="6" creationId="{25CBC7B5-9435-E9EE-0A19-75D044DB1AEA}"/>
          </ac:picMkLst>
        </pc:picChg>
        <pc:picChg chg="add mod">
          <ac:chgData name="AMAN KUMAR SINGH" userId="948651820d3b8f14" providerId="LiveId" clId="{BBDB565E-5FF7-40F7-85C2-0A827E459E09}" dt="2025-05-15T15:53:46.748" v="5095" actId="1076"/>
          <ac:picMkLst>
            <pc:docMk/>
            <pc:sldMk cId="2773440765" sldId="270"/>
            <ac:picMk id="8" creationId="{9348FE4F-C8F2-D4EA-EB5D-352499EAA7A5}"/>
          </ac:picMkLst>
        </pc:picChg>
        <pc:picChg chg="add mod">
          <ac:chgData name="AMAN KUMAR SINGH" userId="948651820d3b8f14" providerId="LiveId" clId="{BBDB565E-5FF7-40F7-85C2-0A827E459E09}" dt="2025-05-15T15:53:49.976" v="5096" actId="1076"/>
          <ac:picMkLst>
            <pc:docMk/>
            <pc:sldMk cId="2773440765" sldId="270"/>
            <ac:picMk id="10" creationId="{59974B2B-4F13-06E2-8A8F-DB39F10F1DCC}"/>
          </ac:picMkLst>
        </pc:picChg>
        <pc:picChg chg="add mod">
          <ac:chgData name="AMAN KUMAR SINGH" userId="948651820d3b8f14" providerId="LiveId" clId="{BBDB565E-5FF7-40F7-85C2-0A827E459E09}" dt="2025-05-15T15:53:55.317" v="5098" actId="14100"/>
          <ac:picMkLst>
            <pc:docMk/>
            <pc:sldMk cId="2773440765" sldId="270"/>
            <ac:picMk id="12" creationId="{46EA2B02-14BE-BD37-1E40-33692956A4C9}"/>
          </ac:picMkLst>
        </pc:picChg>
      </pc:sldChg>
      <pc:sldChg chg="addSp delSp modSp new mod">
        <pc:chgData name="AMAN KUMAR SINGH" userId="948651820d3b8f14" providerId="LiveId" clId="{BBDB565E-5FF7-40F7-85C2-0A827E459E09}" dt="2025-05-15T15:57:37.537" v="5253"/>
        <pc:sldMkLst>
          <pc:docMk/>
          <pc:sldMk cId="519009805" sldId="271"/>
        </pc:sldMkLst>
        <pc:spChg chg="add mod">
          <ac:chgData name="AMAN KUMAR SINGH" userId="948651820d3b8f14" providerId="LiveId" clId="{BBDB565E-5FF7-40F7-85C2-0A827E459E09}" dt="2025-05-15T15:56:08.699" v="5118" actId="1036"/>
          <ac:spMkLst>
            <pc:docMk/>
            <pc:sldMk cId="519009805" sldId="271"/>
            <ac:spMk id="4" creationId="{61F0FAA7-05CC-6285-F061-B03D0F57F6A0}"/>
          </ac:spMkLst>
        </pc:spChg>
        <pc:spChg chg="add mod">
          <ac:chgData name="AMAN KUMAR SINGH" userId="948651820d3b8f14" providerId="LiveId" clId="{BBDB565E-5FF7-40F7-85C2-0A827E459E09}" dt="2025-05-15T15:57:01.117" v="5244" actId="14100"/>
          <ac:spMkLst>
            <pc:docMk/>
            <pc:sldMk cId="519009805" sldId="271"/>
            <ac:spMk id="5" creationId="{560FAC65-7AFC-B56C-6D1E-7F9531C330F0}"/>
          </ac:spMkLst>
        </pc:spChg>
        <pc:picChg chg="add mod">
          <ac:chgData name="AMAN KUMAR SINGH" userId="948651820d3b8f14" providerId="LiveId" clId="{BBDB565E-5FF7-40F7-85C2-0A827E459E09}" dt="2025-05-15T15:56:26.773" v="5122" actId="14100"/>
          <ac:picMkLst>
            <pc:docMk/>
            <pc:sldMk cId="519009805" sldId="271"/>
            <ac:picMk id="6146" creationId="{E3B41901-968F-DE07-85D9-AAAC4FA2E45B}"/>
          </ac:picMkLst>
        </pc:picChg>
        <pc:picChg chg="add mod">
          <ac:chgData name="AMAN KUMAR SINGH" userId="948651820d3b8f14" providerId="LiveId" clId="{BBDB565E-5FF7-40F7-85C2-0A827E459E09}" dt="2025-05-15T15:56:29.576" v="5123" actId="1076"/>
          <ac:picMkLst>
            <pc:docMk/>
            <pc:sldMk cId="519009805" sldId="271"/>
            <ac:picMk id="6148" creationId="{EBA443FB-513E-7896-2682-3D7E4D86CEC5}"/>
          </ac:picMkLst>
        </pc:picChg>
      </pc:sldChg>
      <pc:sldChg chg="addSp delSp modSp new mod">
        <pc:chgData name="AMAN KUMAR SINGH" userId="948651820d3b8f14" providerId="LiveId" clId="{BBDB565E-5FF7-40F7-85C2-0A827E459E09}" dt="2025-05-15T15:58:58.164" v="5390"/>
        <pc:sldMkLst>
          <pc:docMk/>
          <pc:sldMk cId="874459884" sldId="272"/>
        </pc:sldMkLst>
        <pc:spChg chg="add mod">
          <ac:chgData name="AMAN KUMAR SINGH" userId="948651820d3b8f14" providerId="LiveId" clId="{BBDB565E-5FF7-40F7-85C2-0A827E459E09}" dt="2025-05-15T15:58:07.852" v="5257" actId="20577"/>
          <ac:spMkLst>
            <pc:docMk/>
            <pc:sldMk cId="874459884" sldId="272"/>
            <ac:spMk id="4" creationId="{0D4CF36A-6AD0-1DC6-E836-6E2FEFC3A688}"/>
          </ac:spMkLst>
        </pc:spChg>
        <pc:spChg chg="add mod">
          <ac:chgData name="AMAN KUMAR SINGH" userId="948651820d3b8f14" providerId="LiveId" clId="{BBDB565E-5FF7-40F7-85C2-0A827E459E09}" dt="2025-05-15T15:58:58.164" v="5390"/>
          <ac:spMkLst>
            <pc:docMk/>
            <pc:sldMk cId="874459884" sldId="272"/>
            <ac:spMk id="5" creationId="{F59D57C4-85CD-B38D-7701-8FA594445A68}"/>
          </ac:spMkLst>
        </pc:spChg>
        <pc:picChg chg="add mod">
          <ac:chgData name="AMAN KUMAR SINGH" userId="948651820d3b8f14" providerId="LiveId" clId="{BBDB565E-5FF7-40F7-85C2-0A827E459E09}" dt="2025-05-15T15:57:27.343" v="5251" actId="1076"/>
          <ac:picMkLst>
            <pc:docMk/>
            <pc:sldMk cId="874459884" sldId="272"/>
            <ac:picMk id="7170" creationId="{B7AFFC6E-6652-CA63-A3A0-3BC875C3E30F}"/>
          </ac:picMkLst>
        </pc:picChg>
        <pc:picChg chg="add mod">
          <ac:chgData name="AMAN KUMAR SINGH" userId="948651820d3b8f14" providerId="LiveId" clId="{BBDB565E-5FF7-40F7-85C2-0A827E459E09}" dt="2025-05-15T15:58:33.290" v="5274" actId="1037"/>
          <ac:picMkLst>
            <pc:docMk/>
            <pc:sldMk cId="874459884" sldId="272"/>
            <ac:picMk id="7172" creationId="{17961018-E38A-6502-3859-A3139B2E748E}"/>
          </ac:picMkLst>
        </pc:picChg>
      </pc:sldChg>
      <pc:sldChg chg="addSp delSp modSp new mod">
        <pc:chgData name="AMAN KUMAR SINGH" userId="948651820d3b8f14" providerId="LiveId" clId="{BBDB565E-5FF7-40F7-85C2-0A827E459E09}" dt="2025-05-15T16:02:51.909" v="5562" actId="14100"/>
        <pc:sldMkLst>
          <pc:docMk/>
          <pc:sldMk cId="835088455" sldId="273"/>
        </pc:sldMkLst>
        <pc:spChg chg="add mod">
          <ac:chgData name="AMAN KUMAR SINGH" userId="948651820d3b8f14" providerId="LiveId" clId="{BBDB565E-5FF7-40F7-85C2-0A827E459E09}" dt="2025-05-15T16:02:51.909" v="5562" actId="14100"/>
          <ac:spMkLst>
            <pc:docMk/>
            <pc:sldMk cId="835088455" sldId="273"/>
            <ac:spMk id="4" creationId="{8CB62DB6-63C6-B233-C40E-58E75C5A556E}"/>
          </ac:spMkLst>
        </pc:spChg>
        <pc:picChg chg="add mod">
          <ac:chgData name="AMAN KUMAR SINGH" userId="948651820d3b8f14" providerId="LiveId" clId="{BBDB565E-5FF7-40F7-85C2-0A827E459E09}" dt="2025-05-15T16:01:39.766" v="5426" actId="1035"/>
          <ac:picMkLst>
            <pc:docMk/>
            <pc:sldMk cId="835088455" sldId="273"/>
            <ac:picMk id="8194" creationId="{676ED3DA-B8D8-A616-95A3-BCE020A9194D}"/>
          </ac:picMkLst>
        </pc:picChg>
      </pc:sldChg>
      <pc:sldChg chg="addSp delSp modSp new mod">
        <pc:chgData name="AMAN KUMAR SINGH" userId="948651820d3b8f14" providerId="LiveId" clId="{BBDB565E-5FF7-40F7-85C2-0A827E459E09}" dt="2025-05-15T16:14:21.615" v="5894" actId="20577"/>
        <pc:sldMkLst>
          <pc:docMk/>
          <pc:sldMk cId="581485982" sldId="274"/>
        </pc:sldMkLst>
        <pc:spChg chg="add mod">
          <ac:chgData name="AMAN KUMAR SINGH" userId="948651820d3b8f14" providerId="LiveId" clId="{BBDB565E-5FF7-40F7-85C2-0A827E459E09}" dt="2025-05-15T16:11:39.718" v="5762" actId="1037"/>
          <ac:spMkLst>
            <pc:docMk/>
            <pc:sldMk cId="581485982" sldId="274"/>
            <ac:spMk id="4" creationId="{BDED4D63-AF0D-B4B9-EA13-7A97CDCBDEB5}"/>
          </ac:spMkLst>
        </pc:spChg>
        <pc:spChg chg="add mod">
          <ac:chgData name="AMAN KUMAR SINGH" userId="948651820d3b8f14" providerId="LiveId" clId="{BBDB565E-5FF7-40F7-85C2-0A827E459E09}" dt="2025-05-15T16:12:56.376" v="5832" actId="1035"/>
          <ac:spMkLst>
            <pc:docMk/>
            <pc:sldMk cId="581485982" sldId="274"/>
            <ac:spMk id="6" creationId="{8985DC93-1244-838D-30CD-536B47A36F9A}"/>
          </ac:spMkLst>
        </pc:spChg>
        <pc:spChg chg="add mod">
          <ac:chgData name="AMAN KUMAR SINGH" userId="948651820d3b8f14" providerId="LiveId" clId="{BBDB565E-5FF7-40F7-85C2-0A827E459E09}" dt="2025-05-15T16:14:21.615" v="5894" actId="20577"/>
          <ac:spMkLst>
            <pc:docMk/>
            <pc:sldMk cId="581485982" sldId="274"/>
            <ac:spMk id="8" creationId="{AE984FA1-61A5-E836-E84B-1E338429D922}"/>
          </ac:spMkLst>
        </pc:spChg>
        <pc:picChg chg="add mod">
          <ac:chgData name="AMAN KUMAR SINGH" userId="948651820d3b8f14" providerId="LiveId" clId="{BBDB565E-5FF7-40F7-85C2-0A827E459E09}" dt="2025-05-15T16:12:53.274" v="5831" actId="1038"/>
          <ac:picMkLst>
            <pc:docMk/>
            <pc:sldMk cId="581485982" sldId="274"/>
            <ac:picMk id="9218" creationId="{6861C8AB-8644-A66B-B162-63209E608849}"/>
          </ac:picMkLst>
        </pc:picChg>
      </pc:sldChg>
      <pc:sldChg chg="new del">
        <pc:chgData name="AMAN KUMAR SINGH" userId="948651820d3b8f14" providerId="LiveId" clId="{BBDB565E-5FF7-40F7-85C2-0A827E459E09}" dt="2025-05-14T11:54:46.215" v="90" actId="47"/>
        <pc:sldMkLst>
          <pc:docMk/>
          <pc:sldMk cId="2465861762" sldId="275"/>
        </pc:sldMkLst>
      </pc:sldChg>
      <pc:sldChg chg="new del">
        <pc:chgData name="AMAN KUMAR SINGH" userId="948651820d3b8f14" providerId="LiveId" clId="{BBDB565E-5FF7-40F7-85C2-0A827E459E09}" dt="2025-05-14T11:54:45.580" v="89" actId="47"/>
        <pc:sldMkLst>
          <pc:docMk/>
          <pc:sldMk cId="3793388839" sldId="276"/>
        </pc:sldMkLst>
      </pc:sldChg>
      <pc:sldChg chg="new del">
        <pc:chgData name="AMAN KUMAR SINGH" userId="948651820d3b8f14" providerId="LiveId" clId="{BBDB565E-5FF7-40F7-85C2-0A827E459E09}" dt="2025-05-14T11:54:45.008" v="88" actId="47"/>
        <pc:sldMkLst>
          <pc:docMk/>
          <pc:sldMk cId="1380506475" sldId="277"/>
        </pc:sldMkLst>
      </pc:sldChg>
      <pc:sldChg chg="new del">
        <pc:chgData name="AMAN KUMAR SINGH" userId="948651820d3b8f14" providerId="LiveId" clId="{BBDB565E-5FF7-40F7-85C2-0A827E459E09}" dt="2025-05-14T11:54:44.864" v="87" actId="47"/>
        <pc:sldMkLst>
          <pc:docMk/>
          <pc:sldMk cId="1128061269" sldId="278"/>
        </pc:sldMkLst>
      </pc:sldChg>
      <pc:sldChg chg="new del">
        <pc:chgData name="AMAN KUMAR SINGH" userId="948651820d3b8f14" providerId="LiveId" clId="{BBDB565E-5FF7-40F7-85C2-0A827E459E09}" dt="2025-05-14T11:54:44.718" v="86" actId="47"/>
        <pc:sldMkLst>
          <pc:docMk/>
          <pc:sldMk cId="3494364692" sldId="279"/>
        </pc:sldMkLst>
      </pc:sldChg>
      <pc:sldChg chg="new del">
        <pc:chgData name="AMAN KUMAR SINGH" userId="948651820d3b8f14" providerId="LiveId" clId="{BBDB565E-5FF7-40F7-85C2-0A827E459E09}" dt="2025-05-14T11:54:44.563" v="85" actId="47"/>
        <pc:sldMkLst>
          <pc:docMk/>
          <pc:sldMk cId="3492331299" sldId="280"/>
        </pc:sldMkLst>
      </pc:sldChg>
      <pc:sldChg chg="new del">
        <pc:chgData name="AMAN KUMAR SINGH" userId="948651820d3b8f14" providerId="LiveId" clId="{BBDB565E-5FF7-40F7-85C2-0A827E459E09}" dt="2025-05-14T11:54:44.408" v="84" actId="47"/>
        <pc:sldMkLst>
          <pc:docMk/>
          <pc:sldMk cId="269364361" sldId="281"/>
        </pc:sldMkLst>
      </pc:sldChg>
      <pc:sldChg chg="new del">
        <pc:chgData name="AMAN KUMAR SINGH" userId="948651820d3b8f14" providerId="LiveId" clId="{BBDB565E-5FF7-40F7-85C2-0A827E459E09}" dt="2025-05-14T11:54:44.234" v="83" actId="47"/>
        <pc:sldMkLst>
          <pc:docMk/>
          <pc:sldMk cId="2260910684" sldId="282"/>
        </pc:sldMkLst>
      </pc:sldChg>
      <pc:sldChg chg="new del">
        <pc:chgData name="AMAN KUMAR SINGH" userId="948651820d3b8f14" providerId="LiveId" clId="{BBDB565E-5FF7-40F7-85C2-0A827E459E09}" dt="2025-05-14T11:54:44.067" v="82" actId="47"/>
        <pc:sldMkLst>
          <pc:docMk/>
          <pc:sldMk cId="259057956" sldId="283"/>
        </pc:sldMkLst>
      </pc:sldChg>
      <pc:sldChg chg="new del">
        <pc:chgData name="AMAN KUMAR SINGH" userId="948651820d3b8f14" providerId="LiveId" clId="{BBDB565E-5FF7-40F7-85C2-0A827E459E09}" dt="2025-05-14T11:54:43.887" v="81" actId="47"/>
        <pc:sldMkLst>
          <pc:docMk/>
          <pc:sldMk cId="3718057594" sldId="284"/>
        </pc:sldMkLst>
      </pc:sldChg>
      <pc:sldChg chg="new del">
        <pc:chgData name="AMAN KUMAR SINGH" userId="948651820d3b8f14" providerId="LiveId" clId="{BBDB565E-5FF7-40F7-85C2-0A827E459E09}" dt="2025-05-14T11:50:29.421" v="32" actId="47"/>
        <pc:sldMkLst>
          <pc:docMk/>
          <pc:sldMk cId="3729204006" sldId="285"/>
        </pc:sldMkLst>
      </pc:sldChg>
      <pc:sldChg chg="new del">
        <pc:chgData name="AMAN KUMAR SINGH" userId="948651820d3b8f14" providerId="LiveId" clId="{BBDB565E-5FF7-40F7-85C2-0A827E459E09}" dt="2025-05-14T11:50:30.295" v="33" actId="47"/>
        <pc:sldMkLst>
          <pc:docMk/>
          <pc:sldMk cId="3774608917" sldId="286"/>
        </pc:sldMkLst>
      </pc:sldChg>
      <pc:sldChg chg="new del">
        <pc:chgData name="AMAN KUMAR SINGH" userId="948651820d3b8f14" providerId="LiveId" clId="{BBDB565E-5FF7-40F7-85C2-0A827E459E09}" dt="2025-05-14T11:50:31.093" v="34" actId="47"/>
        <pc:sldMkLst>
          <pc:docMk/>
          <pc:sldMk cId="3184589251" sldId="287"/>
        </pc:sldMkLst>
      </pc:sldChg>
      <pc:sldChg chg="new del">
        <pc:chgData name="AMAN KUMAR SINGH" userId="948651820d3b8f14" providerId="LiveId" clId="{BBDB565E-5FF7-40F7-85C2-0A827E459E09}" dt="2025-05-14T11:54:43.493" v="80" actId="47"/>
        <pc:sldMkLst>
          <pc:docMk/>
          <pc:sldMk cId="2857127057" sldId="288"/>
        </pc:sldMkLst>
      </pc:sldChg>
      <pc:sldChg chg="add del">
        <pc:chgData name="AMAN KUMAR SINGH" userId="948651820d3b8f14" providerId="LiveId" clId="{BBDB565E-5FF7-40F7-85C2-0A827E459E09}" dt="2025-05-14T11:51:09.143" v="37" actId="47"/>
        <pc:sldMkLst>
          <pc:docMk/>
          <pc:sldMk cId="2802287203" sldId="289"/>
        </pc:sldMkLst>
      </pc:sldChg>
      <pc:sldChg chg="addSp delSp modSp add mod">
        <pc:chgData name="AMAN KUMAR SINGH" userId="948651820d3b8f14" providerId="LiveId" clId="{BBDB565E-5FF7-40F7-85C2-0A827E459E09}" dt="2025-05-15T06:30:13.773" v="3502" actId="14100"/>
        <pc:sldMkLst>
          <pc:docMk/>
          <pc:sldMk cId="2584861264" sldId="290"/>
        </pc:sldMkLst>
      </pc:sldChg>
      <pc:sldChg chg="addSp delSp modSp add mod ord modClrScheme chgLayout">
        <pc:chgData name="AMAN KUMAR SINGH" userId="948651820d3b8f14" providerId="LiveId" clId="{BBDB565E-5FF7-40F7-85C2-0A827E459E09}" dt="2025-05-15T06:42:06.902" v="3659" actId="255"/>
        <pc:sldMkLst>
          <pc:docMk/>
          <pc:sldMk cId="2802287203" sldId="291"/>
        </pc:sldMkLst>
      </pc:sldChg>
      <pc:sldChg chg="addSp delSp modSp add mod">
        <pc:chgData name="AMAN KUMAR SINGH" userId="948651820d3b8f14" providerId="LiveId" clId="{BBDB565E-5FF7-40F7-85C2-0A827E459E09}" dt="2025-05-15T06:42:13.405" v="3660" actId="255"/>
        <pc:sldMkLst>
          <pc:docMk/>
          <pc:sldMk cId="1096137107" sldId="292"/>
        </pc:sldMkLst>
      </pc:sldChg>
      <pc:sldChg chg="addSp modSp add mod">
        <pc:chgData name="AMAN KUMAR SINGH" userId="948651820d3b8f14" providerId="LiveId" clId="{BBDB565E-5FF7-40F7-85C2-0A827E459E09}" dt="2025-05-15T06:42:41.986" v="3663" actId="21"/>
        <pc:sldMkLst>
          <pc:docMk/>
          <pc:sldMk cId="3446632317" sldId="293"/>
        </pc:sldMkLst>
      </pc:sldChg>
      <pc:sldChg chg="addSp delSp modSp add mod">
        <pc:chgData name="AMAN KUMAR SINGH" userId="948651820d3b8f14" providerId="LiveId" clId="{BBDB565E-5FF7-40F7-85C2-0A827E459E09}" dt="2025-05-15T06:37:53.936" v="3626" actId="1035"/>
        <pc:sldMkLst>
          <pc:docMk/>
          <pc:sldMk cId="1103955910" sldId="294"/>
        </pc:sldMkLst>
      </pc:sldChg>
      <pc:sldChg chg="addSp delSp modSp add mod">
        <pc:chgData name="AMAN KUMAR SINGH" userId="948651820d3b8f14" providerId="LiveId" clId="{BBDB565E-5FF7-40F7-85C2-0A827E459E09}" dt="2025-05-15T06:48:03.533" v="3792" actId="20577"/>
        <pc:sldMkLst>
          <pc:docMk/>
          <pc:sldMk cId="3834967481" sldId="295"/>
        </pc:sldMkLst>
      </pc:sldChg>
      <pc:sldChg chg="add del ord">
        <pc:chgData name="AMAN KUMAR SINGH" userId="948651820d3b8f14" providerId="LiveId" clId="{BBDB565E-5FF7-40F7-85C2-0A827E459E09}" dt="2025-05-14T12:07:50.869" v="319" actId="47"/>
        <pc:sldMkLst>
          <pc:docMk/>
          <pc:sldMk cId="2766989274" sldId="296"/>
        </pc:sldMkLst>
      </pc:sldChg>
      <pc:sldChg chg="add del">
        <pc:chgData name="AMAN KUMAR SINGH" userId="948651820d3b8f14" providerId="LiveId" clId="{BBDB565E-5FF7-40F7-85C2-0A827E459E09}" dt="2025-05-14T12:07:51.803" v="320" actId="47"/>
        <pc:sldMkLst>
          <pc:docMk/>
          <pc:sldMk cId="1650877918" sldId="297"/>
        </pc:sldMkLst>
      </pc:sldChg>
      <pc:sldChg chg="add del">
        <pc:chgData name="AMAN KUMAR SINGH" userId="948651820d3b8f14" providerId="LiveId" clId="{BBDB565E-5FF7-40F7-85C2-0A827E459E09}" dt="2025-05-14T12:07:53.750" v="321" actId="47"/>
        <pc:sldMkLst>
          <pc:docMk/>
          <pc:sldMk cId="1666380091" sldId="298"/>
        </pc:sldMkLst>
      </pc:sldChg>
      <pc:sldChg chg="add del">
        <pc:chgData name="AMAN KUMAR SINGH" userId="948651820d3b8f14" providerId="LiveId" clId="{BBDB565E-5FF7-40F7-85C2-0A827E459E09}" dt="2025-05-14T12:07:59.285" v="322" actId="47"/>
        <pc:sldMkLst>
          <pc:docMk/>
          <pc:sldMk cId="4056916755" sldId="299"/>
        </pc:sldMkLst>
      </pc:sldChg>
      <pc:sldChg chg="add del">
        <pc:chgData name="AMAN KUMAR SINGH" userId="948651820d3b8f14" providerId="LiveId" clId="{BBDB565E-5FF7-40F7-85C2-0A827E459E09}" dt="2025-05-14T12:08:01.462" v="323" actId="47"/>
        <pc:sldMkLst>
          <pc:docMk/>
          <pc:sldMk cId="3091310086" sldId="300"/>
        </pc:sldMkLst>
      </pc:sldChg>
      <pc:sldChg chg="add del">
        <pc:chgData name="AMAN KUMAR SINGH" userId="948651820d3b8f14" providerId="LiveId" clId="{BBDB565E-5FF7-40F7-85C2-0A827E459E09}" dt="2025-05-14T12:08:02.686" v="324" actId="47"/>
        <pc:sldMkLst>
          <pc:docMk/>
          <pc:sldMk cId="2288883307" sldId="301"/>
        </pc:sldMkLst>
      </pc:sldChg>
      <pc:sldChg chg="add del">
        <pc:chgData name="AMAN KUMAR SINGH" userId="948651820d3b8f14" providerId="LiveId" clId="{BBDB565E-5FF7-40F7-85C2-0A827E459E09}" dt="2025-05-14T14:02:09.209" v="854" actId="47"/>
        <pc:sldMkLst>
          <pc:docMk/>
          <pc:sldMk cId="202525192" sldId="302"/>
        </pc:sldMkLst>
      </pc:sldChg>
      <pc:sldChg chg="add del">
        <pc:chgData name="AMAN KUMAR SINGH" userId="948651820d3b8f14" providerId="LiveId" clId="{BBDB565E-5FF7-40F7-85C2-0A827E459E09}" dt="2025-05-14T14:02:10.430" v="855" actId="47"/>
        <pc:sldMkLst>
          <pc:docMk/>
          <pc:sldMk cId="1974481561" sldId="303"/>
        </pc:sldMkLst>
      </pc:sldChg>
      <pc:sldChg chg="add del">
        <pc:chgData name="AMAN KUMAR SINGH" userId="948651820d3b8f14" providerId="LiveId" clId="{BBDB565E-5FF7-40F7-85C2-0A827E459E09}" dt="2025-05-14T14:02:04.648" v="853" actId="47"/>
        <pc:sldMkLst>
          <pc:docMk/>
          <pc:sldMk cId="578540012" sldId="304"/>
        </pc:sldMkLst>
      </pc:sldChg>
      <pc:sldChg chg="addSp modSp add mod ord">
        <pc:chgData name="AMAN KUMAR SINGH" userId="948651820d3b8f14" providerId="LiveId" clId="{BBDB565E-5FF7-40F7-85C2-0A827E459E09}" dt="2025-05-15T06:44:26.887" v="3683" actId="1035"/>
        <pc:sldMkLst>
          <pc:docMk/>
          <pc:sldMk cId="3543784570" sldId="305"/>
        </pc:sldMkLst>
      </pc:sldChg>
      <pc:sldChg chg="add del">
        <pc:chgData name="AMAN KUMAR SINGH" userId="948651820d3b8f14" providerId="LiveId" clId="{BBDB565E-5FF7-40F7-85C2-0A827E459E09}" dt="2025-05-14T12:06:11.991" v="305"/>
        <pc:sldMkLst>
          <pc:docMk/>
          <pc:sldMk cId="1713229796" sldId="306"/>
        </pc:sldMkLst>
      </pc:sldChg>
      <pc:sldChg chg="addSp delSp modSp add mod">
        <pc:chgData name="AMAN KUMAR SINGH" userId="948651820d3b8f14" providerId="LiveId" clId="{BBDB565E-5FF7-40F7-85C2-0A827E459E09}" dt="2025-05-15T15:13:41.416" v="4331"/>
        <pc:sldMkLst>
          <pc:docMk/>
          <pc:sldMk cId="3705152000" sldId="306"/>
        </pc:sldMkLst>
      </pc:sldChg>
      <pc:sldChg chg="addSp delSp modSp add mod">
        <pc:chgData name="AMAN KUMAR SINGH" userId="948651820d3b8f14" providerId="LiveId" clId="{BBDB565E-5FF7-40F7-85C2-0A827E459E09}" dt="2025-05-15T06:28:46.593" v="3477"/>
        <pc:sldMkLst>
          <pc:docMk/>
          <pc:sldMk cId="775928106" sldId="307"/>
        </pc:sldMkLst>
      </pc:sldChg>
      <pc:sldChg chg="addSp delSp modSp add mod">
        <pc:chgData name="AMAN KUMAR SINGH" userId="948651820d3b8f14" providerId="LiveId" clId="{BBDB565E-5FF7-40F7-85C2-0A827E459E09}" dt="2025-05-15T06:28:46.593" v="3477"/>
        <pc:sldMkLst>
          <pc:docMk/>
          <pc:sldMk cId="1863941169" sldId="308"/>
        </pc:sldMkLst>
      </pc:sldChg>
      <pc:sldChg chg="addSp delSp modSp add mod">
        <pc:chgData name="AMAN KUMAR SINGH" userId="948651820d3b8f14" providerId="LiveId" clId="{BBDB565E-5FF7-40F7-85C2-0A827E459E09}" dt="2025-05-15T06:28:46.593" v="3477"/>
        <pc:sldMkLst>
          <pc:docMk/>
          <pc:sldMk cId="4142647310" sldId="309"/>
        </pc:sldMkLst>
      </pc:sldChg>
      <pc:sldChg chg="addSp delSp modSp add mod ord">
        <pc:chgData name="AMAN KUMAR SINGH" userId="948651820d3b8f14" providerId="LiveId" clId="{BBDB565E-5FF7-40F7-85C2-0A827E459E09}" dt="2025-05-15T06:28:46.593" v="3477"/>
        <pc:sldMkLst>
          <pc:docMk/>
          <pc:sldMk cId="4193374603" sldId="310"/>
        </pc:sldMkLst>
      </pc:sldChg>
      <pc:sldChg chg="addSp delSp modSp add mod">
        <pc:chgData name="AMAN KUMAR SINGH" userId="948651820d3b8f14" providerId="LiveId" clId="{BBDB565E-5FF7-40F7-85C2-0A827E459E09}" dt="2025-05-15T06:28:46.593" v="3477"/>
        <pc:sldMkLst>
          <pc:docMk/>
          <pc:sldMk cId="103753795" sldId="311"/>
        </pc:sldMkLst>
      </pc:sldChg>
      <pc:sldChg chg="addSp delSp modSp add mod">
        <pc:chgData name="AMAN KUMAR SINGH" userId="948651820d3b8f14" providerId="LiveId" clId="{BBDB565E-5FF7-40F7-85C2-0A827E459E09}" dt="2025-05-15T06:28:46.593" v="3477"/>
        <pc:sldMkLst>
          <pc:docMk/>
          <pc:sldMk cId="3980371631" sldId="312"/>
        </pc:sldMkLst>
      </pc:sldChg>
      <pc:sldChg chg="addSp delSp modSp add mod">
        <pc:chgData name="AMAN KUMAR SINGH" userId="948651820d3b8f14" providerId="LiveId" clId="{BBDB565E-5FF7-40F7-85C2-0A827E459E09}" dt="2025-05-15T06:28:46.593" v="3477"/>
        <pc:sldMkLst>
          <pc:docMk/>
          <pc:sldMk cId="26743355" sldId="313"/>
        </pc:sldMkLst>
      </pc:sldChg>
      <pc:sldChg chg="addSp delSp modSp add mod">
        <pc:chgData name="AMAN KUMAR SINGH" userId="948651820d3b8f14" providerId="LiveId" clId="{BBDB565E-5FF7-40F7-85C2-0A827E459E09}" dt="2025-05-15T06:28:46.593" v="3477"/>
        <pc:sldMkLst>
          <pc:docMk/>
          <pc:sldMk cId="1182974158" sldId="314"/>
        </pc:sldMkLst>
      </pc:sldChg>
      <pc:sldChg chg="addSp delSp modSp add mod ord modClrScheme chgLayout">
        <pc:chgData name="AMAN KUMAR SINGH" userId="948651820d3b8f14" providerId="LiveId" clId="{BBDB565E-5FF7-40F7-85C2-0A827E459E09}" dt="2025-05-15T06:29:53.952" v="3499" actId="20577"/>
        <pc:sldMkLst>
          <pc:docMk/>
          <pc:sldMk cId="2351813835" sldId="315"/>
        </pc:sldMkLst>
        <pc:spChg chg="add mod ord">
          <ac:chgData name="AMAN KUMAR SINGH" userId="948651820d3b8f14" providerId="LiveId" clId="{BBDB565E-5FF7-40F7-85C2-0A827E459E09}" dt="2025-05-15T06:29:29.141" v="3480" actId="122"/>
          <ac:spMkLst>
            <pc:docMk/>
            <pc:sldMk cId="2351813835" sldId="315"/>
            <ac:spMk id="2" creationId="{773FDA6A-6F21-EF90-53D1-6E13347D2ACC}"/>
          </ac:spMkLst>
        </pc:spChg>
        <pc:spChg chg="add mod ord">
          <ac:chgData name="AMAN KUMAR SINGH" userId="948651820d3b8f14" providerId="LiveId" clId="{BBDB565E-5FF7-40F7-85C2-0A827E459E09}" dt="2025-05-15T06:29:53.952" v="3499" actId="20577"/>
          <ac:spMkLst>
            <pc:docMk/>
            <pc:sldMk cId="2351813835" sldId="315"/>
            <ac:spMk id="3" creationId="{A704A175-4837-C126-53A2-380FB24A190A}"/>
          </ac:spMkLst>
        </pc:spChg>
        <pc:picChg chg="add mod">
          <ac:chgData name="AMAN KUMAR SINGH" userId="948651820d3b8f14" providerId="LiveId" clId="{BBDB565E-5FF7-40F7-85C2-0A827E459E09}" dt="2025-05-15T06:29:34.778" v="3493" actId="1035"/>
          <ac:picMkLst>
            <pc:docMk/>
            <pc:sldMk cId="2351813835" sldId="315"/>
            <ac:picMk id="9218" creationId="{2B378176-01BA-E046-79EA-AB17DC398256}"/>
          </ac:picMkLst>
        </pc:picChg>
      </pc:sldChg>
      <pc:sldChg chg="new del">
        <pc:chgData name="AMAN KUMAR SINGH" userId="948651820d3b8f14" providerId="LiveId" clId="{BBDB565E-5FF7-40F7-85C2-0A827E459E09}" dt="2025-05-14T13:23:26.118" v="764" actId="680"/>
        <pc:sldMkLst>
          <pc:docMk/>
          <pc:sldMk cId="3190850334" sldId="316"/>
        </pc:sldMkLst>
      </pc:sldChg>
      <pc:sldChg chg="addSp delSp modSp mod">
        <pc:chgData name="AMAN KUMAR SINGH" userId="948651820d3b8f14" providerId="LiveId" clId="{BBDB565E-5FF7-40F7-85C2-0A827E459E09}" dt="2025-05-15T06:28:46.593" v="3477"/>
        <pc:sldMkLst>
          <pc:docMk/>
          <pc:sldMk cId="3228550077" sldId="316"/>
        </pc:sldMkLst>
      </pc:sldChg>
      <pc:sldChg chg="addSp delSp modSp mod">
        <pc:chgData name="AMAN KUMAR SINGH" userId="948651820d3b8f14" providerId="LiveId" clId="{BBDB565E-5FF7-40F7-85C2-0A827E459E09}" dt="2025-05-15T06:28:46.593" v="3477"/>
        <pc:sldMkLst>
          <pc:docMk/>
          <pc:sldMk cId="3104625982" sldId="317"/>
        </pc:sldMkLst>
      </pc:sldChg>
      <pc:sldChg chg="addSp delSp modSp mod">
        <pc:chgData name="AMAN KUMAR SINGH" userId="948651820d3b8f14" providerId="LiveId" clId="{BBDB565E-5FF7-40F7-85C2-0A827E459E09}" dt="2025-05-15T06:28:46.593" v="3477"/>
        <pc:sldMkLst>
          <pc:docMk/>
          <pc:sldMk cId="2294596781" sldId="318"/>
        </pc:sldMkLst>
      </pc:sldChg>
      <pc:sldChg chg="modSp mod">
        <pc:chgData name="AMAN KUMAR SINGH" userId="948651820d3b8f14" providerId="LiveId" clId="{BBDB565E-5FF7-40F7-85C2-0A827E459E09}" dt="2025-05-15T06:28:46.593" v="3477"/>
        <pc:sldMkLst>
          <pc:docMk/>
          <pc:sldMk cId="342061635" sldId="319"/>
        </pc:sldMkLst>
      </pc:sldChg>
      <pc:sldChg chg="modSp mod">
        <pc:chgData name="AMAN KUMAR SINGH" userId="948651820d3b8f14" providerId="LiveId" clId="{BBDB565E-5FF7-40F7-85C2-0A827E459E09}" dt="2025-05-15T06:28:46.593" v="3477"/>
        <pc:sldMkLst>
          <pc:docMk/>
          <pc:sldMk cId="715455275" sldId="320"/>
        </pc:sldMkLst>
      </pc:sldChg>
      <pc:sldChg chg="add del">
        <pc:chgData name="AMAN KUMAR SINGH" userId="948651820d3b8f14" providerId="LiveId" clId="{BBDB565E-5FF7-40F7-85C2-0A827E459E09}" dt="2025-05-14T17:59:31.997" v="1873"/>
        <pc:sldMkLst>
          <pc:docMk/>
          <pc:sldMk cId="3332088497" sldId="321"/>
        </pc:sldMkLst>
      </pc:sldChg>
      <pc:sldChg chg="addSp delSp modSp add mod ord">
        <pc:chgData name="AMAN KUMAR SINGH" userId="948651820d3b8f14" providerId="LiveId" clId="{BBDB565E-5FF7-40F7-85C2-0A827E459E09}" dt="2025-05-15T11:57:54.652" v="3859" actId="207"/>
        <pc:sldMkLst>
          <pc:docMk/>
          <pc:sldMk cId="383577356" sldId="325"/>
        </pc:sldMkLst>
        <pc:spChg chg="mod">
          <ac:chgData name="AMAN KUMAR SINGH" userId="948651820d3b8f14" providerId="LiveId" clId="{BBDB565E-5FF7-40F7-85C2-0A827E459E09}" dt="2025-05-15T11:57:54.652" v="3859" actId="207"/>
          <ac:spMkLst>
            <pc:docMk/>
            <pc:sldMk cId="383577356" sldId="325"/>
            <ac:spMk id="6" creationId="{7F3CBFE2-8015-0BB4-6816-F327E6ED371D}"/>
          </ac:spMkLst>
        </pc:spChg>
      </pc:sldChg>
      <pc:sldChg chg="add del">
        <pc:chgData name="AMAN KUMAR SINGH" userId="948651820d3b8f14" providerId="LiveId" clId="{BBDB565E-5FF7-40F7-85C2-0A827E459E09}" dt="2025-05-15T11:58:39.504" v="3861"/>
        <pc:sldMkLst>
          <pc:docMk/>
          <pc:sldMk cId="88422177" sldId="326"/>
        </pc:sldMkLst>
      </pc:sldChg>
      <pc:sldChg chg="addSp delSp modSp new mod ord">
        <pc:chgData name="AMAN KUMAR SINGH" userId="948651820d3b8f14" providerId="LiveId" clId="{BBDB565E-5FF7-40F7-85C2-0A827E459E09}" dt="2025-05-15T16:53:25.763" v="6675" actId="1036"/>
        <pc:sldMkLst>
          <pc:docMk/>
          <pc:sldMk cId="2664949229" sldId="326"/>
        </pc:sldMkLst>
        <pc:spChg chg="add mod">
          <ac:chgData name="AMAN KUMAR SINGH" userId="948651820d3b8f14" providerId="LiveId" clId="{BBDB565E-5FF7-40F7-85C2-0A827E459E09}" dt="2025-05-15T16:53:25.763" v="6675" actId="1036"/>
          <ac:spMkLst>
            <pc:docMk/>
            <pc:sldMk cId="2664949229" sldId="326"/>
            <ac:spMk id="4" creationId="{A64928B1-1782-4787-09AE-4B0B18E90ACF}"/>
          </ac:spMkLst>
        </pc:spChg>
        <pc:picChg chg="add mod">
          <ac:chgData name="AMAN KUMAR SINGH" userId="948651820d3b8f14" providerId="LiveId" clId="{BBDB565E-5FF7-40F7-85C2-0A827E459E09}" dt="2025-05-15T16:23:11.869" v="5951" actId="14100"/>
          <ac:picMkLst>
            <pc:docMk/>
            <pc:sldMk cId="2664949229" sldId="326"/>
            <ac:picMk id="6" creationId="{12BF6D7C-D3CF-5B25-3AA5-56A421FCC2AC}"/>
          </ac:picMkLst>
        </pc:picChg>
        <pc:picChg chg="add mod">
          <ac:chgData name="AMAN KUMAR SINGH" userId="948651820d3b8f14" providerId="LiveId" clId="{BBDB565E-5FF7-40F7-85C2-0A827E459E09}" dt="2025-05-15T16:23:21.060" v="5955" actId="1076"/>
          <ac:picMkLst>
            <pc:docMk/>
            <pc:sldMk cId="2664949229" sldId="326"/>
            <ac:picMk id="8" creationId="{77392D27-E65B-A0BE-129E-2CA72003DAF9}"/>
          </ac:picMkLst>
        </pc:picChg>
        <pc:picChg chg="add mod">
          <ac:chgData name="AMAN KUMAR SINGH" userId="948651820d3b8f14" providerId="LiveId" clId="{BBDB565E-5FF7-40F7-85C2-0A827E459E09}" dt="2025-05-15T16:22:58.103" v="5945" actId="1076"/>
          <ac:picMkLst>
            <pc:docMk/>
            <pc:sldMk cId="2664949229" sldId="326"/>
            <ac:picMk id="10" creationId="{52E2F8B9-8EDA-9F69-F54A-925E236C5977}"/>
          </ac:picMkLst>
        </pc:picChg>
        <pc:picChg chg="add mod">
          <ac:chgData name="AMAN KUMAR SINGH" userId="948651820d3b8f14" providerId="LiveId" clId="{BBDB565E-5FF7-40F7-85C2-0A827E459E09}" dt="2025-05-15T16:23:28.735" v="5956" actId="14100"/>
          <ac:picMkLst>
            <pc:docMk/>
            <pc:sldMk cId="2664949229" sldId="326"/>
            <ac:picMk id="12" creationId="{8FED6C0E-C4FE-8083-964E-8D43727A927F}"/>
          </ac:picMkLst>
        </pc:picChg>
      </pc:sldChg>
      <pc:sldChg chg="add del">
        <pc:chgData name="AMAN KUMAR SINGH" userId="948651820d3b8f14" providerId="LiveId" clId="{BBDB565E-5FF7-40F7-85C2-0A827E459E09}" dt="2025-05-15T11:58:43.133" v="3863"/>
        <pc:sldMkLst>
          <pc:docMk/>
          <pc:sldMk cId="3890508009" sldId="326"/>
        </pc:sldMkLst>
      </pc:sldChg>
      <pc:sldChg chg="new del">
        <pc:chgData name="AMAN KUMAR SINGH" userId="948651820d3b8f14" providerId="LiveId" clId="{BBDB565E-5FF7-40F7-85C2-0A827E459E09}" dt="2025-05-15T16:15:20.140" v="5916" actId="680"/>
        <pc:sldMkLst>
          <pc:docMk/>
          <pc:sldMk cId="780100283" sldId="327"/>
        </pc:sldMkLst>
      </pc:sldChg>
      <pc:sldChg chg="addSp modSp add mod">
        <pc:chgData name="AMAN KUMAR SINGH" userId="948651820d3b8f14" providerId="LiveId" clId="{BBDB565E-5FF7-40F7-85C2-0A827E459E09}" dt="2025-05-15T16:26:04.546" v="5992" actId="1035"/>
        <pc:sldMkLst>
          <pc:docMk/>
          <pc:sldMk cId="4277614079" sldId="327"/>
        </pc:sldMkLst>
        <pc:spChg chg="add mod">
          <ac:chgData name="AMAN KUMAR SINGH" userId="948651820d3b8f14" providerId="LiveId" clId="{BBDB565E-5FF7-40F7-85C2-0A827E459E09}" dt="2025-05-15T16:26:04.546" v="5992" actId="1035"/>
          <ac:spMkLst>
            <pc:docMk/>
            <pc:sldMk cId="4277614079" sldId="327"/>
            <ac:spMk id="2" creationId="{AF7688FC-C39E-E836-22F4-05ABC7F5D109}"/>
          </ac:spMkLst>
        </pc:spChg>
        <pc:picChg chg="add mod">
          <ac:chgData name="AMAN KUMAR SINGH" userId="948651820d3b8f14" providerId="LiveId" clId="{BBDB565E-5FF7-40F7-85C2-0A827E459E09}" dt="2025-05-15T16:24:18.507" v="5978" actId="14100"/>
          <ac:picMkLst>
            <pc:docMk/>
            <pc:sldMk cId="4277614079" sldId="327"/>
            <ac:picMk id="10242" creationId="{ABDBEDEF-8B7E-3A88-B5FB-4A828FD6EEC9}"/>
          </ac:picMkLst>
        </pc:picChg>
      </pc:sldChg>
      <pc:sldChg chg="addSp delSp modSp add mod">
        <pc:chgData name="AMAN KUMAR SINGH" userId="948651820d3b8f14" providerId="LiveId" clId="{BBDB565E-5FF7-40F7-85C2-0A827E459E09}" dt="2025-05-15T16:27:40.425" v="6004" actId="122"/>
        <pc:sldMkLst>
          <pc:docMk/>
          <pc:sldMk cId="1304280252" sldId="328"/>
        </pc:sldMkLst>
        <pc:spChg chg="add mod">
          <ac:chgData name="AMAN KUMAR SINGH" userId="948651820d3b8f14" providerId="LiveId" clId="{BBDB565E-5FF7-40F7-85C2-0A827E459E09}" dt="2025-05-15T16:27:40.425" v="6004" actId="122"/>
          <ac:spMkLst>
            <pc:docMk/>
            <pc:sldMk cId="1304280252" sldId="328"/>
            <ac:spMk id="4" creationId="{9C1463D2-682C-9EDE-A6A0-68ABA3731297}"/>
          </ac:spMkLst>
        </pc:spChg>
        <pc:picChg chg="add mod">
          <ac:chgData name="AMAN KUMAR SINGH" userId="948651820d3b8f14" providerId="LiveId" clId="{BBDB565E-5FF7-40F7-85C2-0A827E459E09}" dt="2025-05-15T16:26:42.318" v="5999" actId="1076"/>
          <ac:picMkLst>
            <pc:docMk/>
            <pc:sldMk cId="1304280252" sldId="328"/>
            <ac:picMk id="11266" creationId="{024FB576-4EFC-4872-DED5-DE8B2A2DE1DF}"/>
          </ac:picMkLst>
        </pc:picChg>
      </pc:sldChg>
      <pc:sldChg chg="new del">
        <pc:chgData name="AMAN KUMAR SINGH" userId="948651820d3b8f14" providerId="LiveId" clId="{BBDB565E-5FF7-40F7-85C2-0A827E459E09}" dt="2025-05-15T16:15:19.590" v="5915" actId="680"/>
        <pc:sldMkLst>
          <pc:docMk/>
          <pc:sldMk cId="3841171707" sldId="328"/>
        </pc:sldMkLst>
      </pc:sldChg>
      <pc:sldChg chg="addSp delSp modSp add mod">
        <pc:chgData name="AMAN KUMAR SINGH" userId="948651820d3b8f14" providerId="LiveId" clId="{BBDB565E-5FF7-40F7-85C2-0A827E459E09}" dt="2025-05-15T16:40:02.992" v="6510" actId="20577"/>
        <pc:sldMkLst>
          <pc:docMk/>
          <pc:sldMk cId="188391351" sldId="329"/>
        </pc:sldMkLst>
        <pc:spChg chg="add mod">
          <ac:chgData name="AMAN KUMAR SINGH" userId="948651820d3b8f14" providerId="LiveId" clId="{BBDB565E-5FF7-40F7-85C2-0A827E459E09}" dt="2025-05-15T16:39:38.197" v="6504" actId="14100"/>
          <ac:spMkLst>
            <pc:docMk/>
            <pc:sldMk cId="188391351" sldId="329"/>
            <ac:spMk id="4" creationId="{2D4FD42B-2EF0-6C13-0B50-BD6EBA64AE31}"/>
          </ac:spMkLst>
        </pc:spChg>
        <pc:spChg chg="add mod">
          <ac:chgData name="AMAN KUMAR SINGH" userId="948651820d3b8f14" providerId="LiveId" clId="{BBDB565E-5FF7-40F7-85C2-0A827E459E09}" dt="2025-05-15T16:39:59.331" v="6509" actId="20577"/>
          <ac:spMkLst>
            <pc:docMk/>
            <pc:sldMk cId="188391351" sldId="329"/>
            <ac:spMk id="5" creationId="{00FE23D5-10E9-796F-16B8-7A863A3484FA}"/>
          </ac:spMkLst>
        </pc:spChg>
        <pc:spChg chg="add mod">
          <ac:chgData name="AMAN KUMAR SINGH" userId="948651820d3b8f14" providerId="LiveId" clId="{BBDB565E-5FF7-40F7-85C2-0A827E459E09}" dt="2025-05-15T16:40:02.992" v="6510" actId="20577"/>
          <ac:spMkLst>
            <pc:docMk/>
            <pc:sldMk cId="188391351" sldId="329"/>
            <ac:spMk id="6" creationId="{C6E8303B-6531-E102-910B-AD8997DCD07C}"/>
          </ac:spMkLst>
        </pc:spChg>
        <pc:picChg chg="add mod">
          <ac:chgData name="AMAN KUMAR SINGH" userId="948651820d3b8f14" providerId="LiveId" clId="{BBDB565E-5FF7-40F7-85C2-0A827E459E09}" dt="2025-05-15T16:32:49.986" v="6142" actId="1038"/>
          <ac:picMkLst>
            <pc:docMk/>
            <pc:sldMk cId="188391351" sldId="329"/>
            <ac:picMk id="12290" creationId="{F4F285D4-B12E-0D3D-2B36-512D31066CEB}"/>
          </ac:picMkLst>
        </pc:picChg>
        <pc:picChg chg="add mod">
          <ac:chgData name="AMAN KUMAR SINGH" userId="948651820d3b8f14" providerId="LiveId" clId="{BBDB565E-5FF7-40F7-85C2-0A827E459E09}" dt="2025-05-15T16:32:52.677" v="6149" actId="1038"/>
          <ac:picMkLst>
            <pc:docMk/>
            <pc:sldMk cId="188391351" sldId="329"/>
            <ac:picMk id="12296" creationId="{E9B3D099-C9B5-B4E6-CB43-42A8D5B92BF1}"/>
          </ac:picMkLst>
        </pc:picChg>
        <pc:picChg chg="add mod">
          <ac:chgData name="AMAN KUMAR SINGH" userId="948651820d3b8f14" providerId="LiveId" clId="{BBDB565E-5FF7-40F7-85C2-0A827E459E09}" dt="2025-05-15T16:32:55.124" v="6156" actId="1038"/>
          <ac:picMkLst>
            <pc:docMk/>
            <pc:sldMk cId="188391351" sldId="329"/>
            <ac:picMk id="12300" creationId="{63A05282-9CB3-1469-D33B-C064E5EDBEB5}"/>
          </ac:picMkLst>
        </pc:picChg>
      </pc:sldChg>
      <pc:sldChg chg="new del">
        <pc:chgData name="AMAN KUMAR SINGH" userId="948651820d3b8f14" providerId="LiveId" clId="{BBDB565E-5FF7-40F7-85C2-0A827E459E09}" dt="2025-05-15T16:15:19.121" v="5914" actId="680"/>
        <pc:sldMkLst>
          <pc:docMk/>
          <pc:sldMk cId="465683400" sldId="329"/>
        </pc:sldMkLst>
      </pc:sldChg>
      <pc:sldChg chg="new del">
        <pc:chgData name="AMAN KUMAR SINGH" userId="948651820d3b8f14" providerId="LiveId" clId="{BBDB565E-5FF7-40F7-85C2-0A827E459E09}" dt="2025-05-15T16:15:18.842" v="5913" actId="680"/>
        <pc:sldMkLst>
          <pc:docMk/>
          <pc:sldMk cId="3553500449" sldId="330"/>
        </pc:sldMkLst>
      </pc:sldChg>
      <pc:sldChg chg="addSp delSp modSp add mod">
        <pc:chgData name="AMAN KUMAR SINGH" userId="948651820d3b8f14" providerId="LiveId" clId="{BBDB565E-5FF7-40F7-85C2-0A827E459E09}" dt="2025-05-15T16:39:17.620" v="6502" actId="14100"/>
        <pc:sldMkLst>
          <pc:docMk/>
          <pc:sldMk cId="3803543934" sldId="330"/>
        </pc:sldMkLst>
        <pc:spChg chg="add mod">
          <ac:chgData name="AMAN KUMAR SINGH" userId="948651820d3b8f14" providerId="LiveId" clId="{BBDB565E-5FF7-40F7-85C2-0A827E459E09}" dt="2025-05-15T16:39:17.620" v="6502" actId="14100"/>
          <ac:spMkLst>
            <pc:docMk/>
            <pc:sldMk cId="3803543934" sldId="330"/>
            <ac:spMk id="2" creationId="{3A512331-EB3D-334C-6723-AEFBCE61E68F}"/>
          </ac:spMkLst>
        </pc:spChg>
        <pc:spChg chg="add mod">
          <ac:chgData name="AMAN KUMAR SINGH" userId="948651820d3b8f14" providerId="LiveId" clId="{BBDB565E-5FF7-40F7-85C2-0A827E459E09}" dt="2025-05-15T16:39:06.461" v="6500" actId="1037"/>
          <ac:spMkLst>
            <pc:docMk/>
            <pc:sldMk cId="3803543934" sldId="330"/>
            <ac:spMk id="5" creationId="{1FF0947E-0F38-7D37-1B64-120A1F42E17D}"/>
          </ac:spMkLst>
        </pc:spChg>
        <pc:picChg chg="add mod">
          <ac:chgData name="AMAN KUMAR SINGH" userId="948651820d3b8f14" providerId="LiveId" clId="{BBDB565E-5FF7-40F7-85C2-0A827E459E09}" dt="2025-05-15T16:36:40.972" v="6335" actId="14100"/>
          <ac:picMkLst>
            <pc:docMk/>
            <pc:sldMk cId="3803543934" sldId="330"/>
            <ac:picMk id="12294" creationId="{2C464EB4-0926-92F1-7E56-D12B70934BE7}"/>
          </ac:picMkLst>
        </pc:picChg>
        <pc:picChg chg="add mod">
          <ac:chgData name="AMAN KUMAR SINGH" userId="948651820d3b8f14" providerId="LiveId" clId="{BBDB565E-5FF7-40F7-85C2-0A827E459E09}" dt="2025-05-15T16:36:35.994" v="6333" actId="1076"/>
          <ac:picMkLst>
            <pc:docMk/>
            <pc:sldMk cId="3803543934" sldId="330"/>
            <ac:picMk id="12298" creationId="{9394375A-D18A-6B1A-E4B0-3D5CCB44DFBE}"/>
          </ac:picMkLst>
        </pc:picChg>
      </pc:sldChg>
      <pc:sldChg chg="addSp modSp add mod">
        <pc:chgData name="AMAN KUMAR SINGH" userId="948651820d3b8f14" providerId="LiveId" clId="{BBDB565E-5FF7-40F7-85C2-0A827E459E09}" dt="2025-05-15T17:02:28.170" v="6900" actId="255"/>
        <pc:sldMkLst>
          <pc:docMk/>
          <pc:sldMk cId="1830371045" sldId="331"/>
        </pc:sldMkLst>
        <pc:spChg chg="add mod">
          <ac:chgData name="AMAN KUMAR SINGH" userId="948651820d3b8f14" providerId="LiveId" clId="{BBDB565E-5FF7-40F7-85C2-0A827E459E09}" dt="2025-05-15T17:02:28.170" v="6900" actId="255"/>
          <ac:spMkLst>
            <pc:docMk/>
            <pc:sldMk cId="1830371045" sldId="331"/>
            <ac:spMk id="8" creationId="{9F577DB8-50B6-FC6E-70B4-566F1B456408}"/>
          </ac:spMkLst>
        </pc:spChg>
        <pc:picChg chg="add mod">
          <ac:chgData name="AMAN KUMAR SINGH" userId="948651820d3b8f14" providerId="LiveId" clId="{BBDB565E-5FF7-40F7-85C2-0A827E459E09}" dt="2025-05-15T16:45:08.183" v="6531" actId="1076"/>
          <ac:picMkLst>
            <pc:docMk/>
            <pc:sldMk cId="1830371045" sldId="331"/>
            <ac:picMk id="3" creationId="{65944A72-D6E5-20F8-A0E1-BA2F94E32D94}"/>
          </ac:picMkLst>
        </pc:picChg>
        <pc:picChg chg="add mod">
          <ac:chgData name="AMAN KUMAR SINGH" userId="948651820d3b8f14" providerId="LiveId" clId="{BBDB565E-5FF7-40F7-85C2-0A827E459E09}" dt="2025-05-15T16:45:18.400" v="6535" actId="1076"/>
          <ac:picMkLst>
            <pc:docMk/>
            <pc:sldMk cId="1830371045" sldId="331"/>
            <ac:picMk id="5" creationId="{D260059F-696F-B147-4495-C9841E44B174}"/>
          </ac:picMkLst>
        </pc:picChg>
        <pc:picChg chg="add mod">
          <ac:chgData name="AMAN KUMAR SINGH" userId="948651820d3b8f14" providerId="LiveId" clId="{BBDB565E-5FF7-40F7-85C2-0A827E459E09}" dt="2025-05-15T16:45:15.061" v="6534" actId="1076"/>
          <ac:picMkLst>
            <pc:docMk/>
            <pc:sldMk cId="1830371045" sldId="331"/>
            <ac:picMk id="7" creationId="{717A1FC7-133B-07F5-D013-2A765AAB5702}"/>
          </ac:picMkLst>
        </pc:picChg>
      </pc:sldChg>
      <pc:sldChg chg="new del">
        <pc:chgData name="AMAN KUMAR SINGH" userId="948651820d3b8f14" providerId="LiveId" clId="{BBDB565E-5FF7-40F7-85C2-0A827E459E09}" dt="2025-05-15T16:15:18.558" v="5912" actId="680"/>
        <pc:sldMkLst>
          <pc:docMk/>
          <pc:sldMk cId="3343223033" sldId="331"/>
        </pc:sldMkLst>
      </pc:sldChg>
      <pc:sldChg chg="new del">
        <pc:chgData name="AMAN KUMAR SINGH" userId="948651820d3b8f14" providerId="LiveId" clId="{BBDB565E-5FF7-40F7-85C2-0A827E459E09}" dt="2025-05-15T16:15:18.280" v="5911" actId="680"/>
        <pc:sldMkLst>
          <pc:docMk/>
          <pc:sldMk cId="562962035" sldId="332"/>
        </pc:sldMkLst>
      </pc:sldChg>
      <pc:sldChg chg="addSp modSp add mod">
        <pc:chgData name="AMAN KUMAR SINGH" userId="948651820d3b8f14" providerId="LiveId" clId="{BBDB565E-5FF7-40F7-85C2-0A827E459E09}" dt="2025-05-15T17:04:38.362" v="6906" actId="255"/>
        <pc:sldMkLst>
          <pc:docMk/>
          <pc:sldMk cId="2777229313" sldId="332"/>
        </pc:sldMkLst>
        <pc:spChg chg="add mod">
          <ac:chgData name="AMAN KUMAR SINGH" userId="948651820d3b8f14" providerId="LiveId" clId="{BBDB565E-5FF7-40F7-85C2-0A827E459E09}" dt="2025-05-15T17:04:38.362" v="6906" actId="255"/>
          <ac:spMkLst>
            <pc:docMk/>
            <pc:sldMk cId="2777229313" sldId="332"/>
            <ac:spMk id="4" creationId="{9624ACB3-114E-D3F2-7613-53F82B286911}"/>
          </ac:spMkLst>
        </pc:spChg>
        <pc:spChg chg="add mod">
          <ac:chgData name="AMAN KUMAR SINGH" userId="948651820d3b8f14" providerId="LiveId" clId="{BBDB565E-5FF7-40F7-85C2-0A827E459E09}" dt="2025-05-15T16:51:45.003" v="6656" actId="20577"/>
          <ac:spMkLst>
            <pc:docMk/>
            <pc:sldMk cId="2777229313" sldId="332"/>
            <ac:spMk id="6" creationId="{A9DB9EB7-8780-DEBF-8212-AA640BA35C76}"/>
          </ac:spMkLst>
        </pc:spChg>
        <pc:picChg chg="add mod">
          <ac:chgData name="AMAN KUMAR SINGH" userId="948651820d3b8f14" providerId="LiveId" clId="{BBDB565E-5FF7-40F7-85C2-0A827E459E09}" dt="2025-05-15T16:47:44.999" v="6590" actId="1076"/>
          <ac:picMkLst>
            <pc:docMk/>
            <pc:sldMk cId="2777229313" sldId="332"/>
            <ac:picMk id="3" creationId="{F3811C65-2721-1969-09DB-696D4D1B9BA9}"/>
          </ac:picMkLst>
        </pc:picChg>
      </pc:sldChg>
      <pc:sldChg chg="new del">
        <pc:chgData name="AMAN KUMAR SINGH" userId="948651820d3b8f14" providerId="LiveId" clId="{BBDB565E-5FF7-40F7-85C2-0A827E459E09}" dt="2025-05-15T16:15:17.989" v="5910" actId="680"/>
        <pc:sldMkLst>
          <pc:docMk/>
          <pc:sldMk cId="1272048082" sldId="333"/>
        </pc:sldMkLst>
      </pc:sldChg>
      <pc:sldChg chg="addSp delSp modSp new mod">
        <pc:chgData name="AMAN KUMAR SINGH" userId="948651820d3b8f14" providerId="LiveId" clId="{BBDB565E-5FF7-40F7-85C2-0A827E459E09}" dt="2025-05-15T16:59:12.191" v="6706" actId="1076"/>
        <pc:sldMkLst>
          <pc:docMk/>
          <pc:sldMk cId="2918241140" sldId="333"/>
        </pc:sldMkLst>
        <pc:spChg chg="add mod">
          <ac:chgData name="AMAN KUMAR SINGH" userId="948651820d3b8f14" providerId="LiveId" clId="{BBDB565E-5FF7-40F7-85C2-0A827E459E09}" dt="2025-05-15T16:53:43.176" v="6678" actId="14100"/>
          <ac:spMkLst>
            <pc:docMk/>
            <pc:sldMk cId="2918241140" sldId="333"/>
            <ac:spMk id="4" creationId="{2FD5B0B5-649F-625D-EEF3-AF62C151A4F6}"/>
          </ac:spMkLst>
        </pc:spChg>
        <pc:picChg chg="add mod">
          <ac:chgData name="AMAN KUMAR SINGH" userId="948651820d3b8f14" providerId="LiveId" clId="{BBDB565E-5FF7-40F7-85C2-0A827E459E09}" dt="2025-05-15T16:58:52.166" v="6699" actId="14100"/>
          <ac:picMkLst>
            <pc:docMk/>
            <pc:sldMk cId="2918241140" sldId="333"/>
            <ac:picMk id="6" creationId="{99C56894-12E5-C925-82ED-2C06A1223445}"/>
          </ac:picMkLst>
        </pc:picChg>
        <pc:picChg chg="add mod">
          <ac:chgData name="AMAN KUMAR SINGH" userId="948651820d3b8f14" providerId="LiveId" clId="{BBDB565E-5FF7-40F7-85C2-0A827E459E09}" dt="2025-05-15T16:58:57.828" v="6701" actId="1076"/>
          <ac:picMkLst>
            <pc:docMk/>
            <pc:sldMk cId="2918241140" sldId="333"/>
            <ac:picMk id="8" creationId="{9A24595F-54B8-9F91-F39C-33F7DC7C5384}"/>
          </ac:picMkLst>
        </pc:picChg>
        <pc:picChg chg="add mod">
          <ac:chgData name="AMAN KUMAR SINGH" userId="948651820d3b8f14" providerId="LiveId" clId="{BBDB565E-5FF7-40F7-85C2-0A827E459E09}" dt="2025-05-15T16:59:03.476" v="6703" actId="1076"/>
          <ac:picMkLst>
            <pc:docMk/>
            <pc:sldMk cId="2918241140" sldId="333"/>
            <ac:picMk id="10" creationId="{E7A53840-1B09-24B3-C7BA-BEF7010C51AB}"/>
          </ac:picMkLst>
        </pc:picChg>
        <pc:picChg chg="add mod">
          <ac:chgData name="AMAN KUMAR SINGH" userId="948651820d3b8f14" providerId="LiveId" clId="{BBDB565E-5FF7-40F7-85C2-0A827E459E09}" dt="2025-05-15T16:59:12.191" v="6706" actId="1076"/>
          <ac:picMkLst>
            <pc:docMk/>
            <pc:sldMk cId="2918241140" sldId="333"/>
            <ac:picMk id="12" creationId="{0ECBDF79-7E35-75D7-DDE5-13EB9D8CBA32}"/>
          </ac:picMkLst>
        </pc:picChg>
      </pc:sldChg>
      <pc:sldChg chg="add del">
        <pc:chgData name="AMAN KUMAR SINGH" userId="948651820d3b8f14" providerId="LiveId" clId="{BBDB565E-5FF7-40F7-85C2-0A827E459E09}" dt="2025-05-15T16:19:02.745" v="5928"/>
        <pc:sldMkLst>
          <pc:docMk/>
          <pc:sldMk cId="4109166487" sldId="333"/>
        </pc:sldMkLst>
      </pc:sldChg>
      <pc:sldChg chg="new del">
        <pc:chgData name="AMAN KUMAR SINGH" userId="948651820d3b8f14" providerId="LiveId" clId="{BBDB565E-5FF7-40F7-85C2-0A827E459E09}" dt="2025-05-15T16:15:17.682" v="5909" actId="680"/>
        <pc:sldMkLst>
          <pc:docMk/>
          <pc:sldMk cId="2229811352" sldId="334"/>
        </pc:sldMkLst>
      </pc:sldChg>
      <pc:sldChg chg="addSp modSp add mod">
        <pc:chgData name="AMAN KUMAR SINGH" userId="948651820d3b8f14" providerId="LiveId" clId="{BBDB565E-5FF7-40F7-85C2-0A827E459E09}" dt="2025-05-15T17:04:52.736" v="6907" actId="255"/>
        <pc:sldMkLst>
          <pc:docMk/>
          <pc:sldMk cId="3535042584" sldId="334"/>
        </pc:sldMkLst>
        <pc:spChg chg="add mod">
          <ac:chgData name="AMAN KUMAR SINGH" userId="948651820d3b8f14" providerId="LiveId" clId="{BBDB565E-5FF7-40F7-85C2-0A827E459E09}" dt="2025-05-15T17:04:14.725" v="6905" actId="255"/>
          <ac:spMkLst>
            <pc:docMk/>
            <pc:sldMk cId="3535042584" sldId="334"/>
            <ac:spMk id="2" creationId="{5C7D8DB8-0899-FACB-A156-C7BA7C719272}"/>
          </ac:spMkLst>
        </pc:spChg>
        <pc:spChg chg="add mod">
          <ac:chgData name="AMAN KUMAR SINGH" userId="948651820d3b8f14" providerId="LiveId" clId="{BBDB565E-5FF7-40F7-85C2-0A827E459E09}" dt="2025-05-15T17:04:52.736" v="6907" actId="255"/>
          <ac:spMkLst>
            <pc:docMk/>
            <pc:sldMk cId="3535042584" sldId="334"/>
            <ac:spMk id="3" creationId="{54573FFA-0FFF-AF9F-A52F-CFBE8FF24701}"/>
          </ac:spMkLst>
        </pc:spChg>
        <pc:picChg chg="add mod">
          <ac:chgData name="AMAN KUMAR SINGH" userId="948651820d3b8f14" providerId="LiveId" clId="{BBDB565E-5FF7-40F7-85C2-0A827E459E09}" dt="2025-05-15T17:01:28.980" v="6775" actId="1076"/>
          <ac:picMkLst>
            <pc:docMk/>
            <pc:sldMk cId="3535042584" sldId="334"/>
            <ac:picMk id="13314" creationId="{06455C98-2E24-6672-B46A-3DB1500A7985}"/>
          </ac:picMkLst>
        </pc:picChg>
        <pc:picChg chg="add mod">
          <ac:chgData name="AMAN KUMAR SINGH" userId="948651820d3b8f14" providerId="LiveId" clId="{BBDB565E-5FF7-40F7-85C2-0A827E459E09}" dt="2025-05-15T17:03:31.218" v="6904" actId="1036"/>
          <ac:picMkLst>
            <pc:docMk/>
            <pc:sldMk cId="3535042584" sldId="334"/>
            <ac:picMk id="13316" creationId="{9506ECD5-216B-EC10-EF19-2C59BD29D336}"/>
          </ac:picMkLst>
        </pc:picChg>
      </pc:sldChg>
      <pc:sldChg chg="new del">
        <pc:chgData name="AMAN KUMAR SINGH" userId="948651820d3b8f14" providerId="LiveId" clId="{BBDB565E-5FF7-40F7-85C2-0A827E459E09}" dt="2025-05-15T16:15:17.356" v="5908" actId="680"/>
        <pc:sldMkLst>
          <pc:docMk/>
          <pc:sldMk cId="868535074" sldId="335"/>
        </pc:sldMkLst>
      </pc:sldChg>
      <pc:sldChg chg="addSp modSp add mod">
        <pc:chgData name="AMAN KUMAR SINGH" userId="948651820d3b8f14" providerId="LiveId" clId="{BBDB565E-5FF7-40F7-85C2-0A827E459E09}" dt="2025-05-15T17:07:45.449" v="7046" actId="14100"/>
        <pc:sldMkLst>
          <pc:docMk/>
          <pc:sldMk cId="2895449808" sldId="335"/>
        </pc:sldMkLst>
        <pc:spChg chg="add mod">
          <ac:chgData name="AMAN KUMAR SINGH" userId="948651820d3b8f14" providerId="LiveId" clId="{BBDB565E-5FF7-40F7-85C2-0A827E459E09}" dt="2025-05-15T17:06:38.264" v="6925" actId="1076"/>
          <ac:spMkLst>
            <pc:docMk/>
            <pc:sldMk cId="2895449808" sldId="335"/>
            <ac:spMk id="2" creationId="{80A7EBDB-5AD2-421B-C673-C6AFAE821F30}"/>
          </ac:spMkLst>
        </pc:spChg>
        <pc:spChg chg="add mod">
          <ac:chgData name="AMAN KUMAR SINGH" userId="948651820d3b8f14" providerId="LiveId" clId="{BBDB565E-5FF7-40F7-85C2-0A827E459E09}" dt="2025-05-15T17:07:45.449" v="7046" actId="14100"/>
          <ac:spMkLst>
            <pc:docMk/>
            <pc:sldMk cId="2895449808" sldId="335"/>
            <ac:spMk id="3" creationId="{3FCCA2EB-17E8-272A-008A-80144A88FB00}"/>
          </ac:spMkLst>
        </pc:spChg>
        <pc:picChg chg="add mod">
          <ac:chgData name="AMAN KUMAR SINGH" userId="948651820d3b8f14" providerId="LiveId" clId="{BBDB565E-5FF7-40F7-85C2-0A827E459E09}" dt="2025-05-15T17:05:34.430" v="6916" actId="1076"/>
          <ac:picMkLst>
            <pc:docMk/>
            <pc:sldMk cId="2895449808" sldId="335"/>
            <ac:picMk id="17410" creationId="{66B9736A-93ED-BA42-F48C-085126B3883F}"/>
          </ac:picMkLst>
        </pc:picChg>
        <pc:picChg chg="add mod">
          <ac:chgData name="AMAN KUMAR SINGH" userId="948651820d3b8f14" providerId="LiveId" clId="{BBDB565E-5FF7-40F7-85C2-0A827E459E09}" dt="2025-05-15T17:05:45.369" v="6920" actId="1038"/>
          <ac:picMkLst>
            <pc:docMk/>
            <pc:sldMk cId="2895449808" sldId="335"/>
            <ac:picMk id="17412" creationId="{8E121469-9FB0-1619-765A-EF3F0B658E49}"/>
          </ac:picMkLst>
        </pc:picChg>
      </pc:sldChg>
      <pc:sldChg chg="addSp modSp add mod">
        <pc:chgData name="AMAN KUMAR SINGH" userId="948651820d3b8f14" providerId="LiveId" clId="{BBDB565E-5FF7-40F7-85C2-0A827E459E09}" dt="2025-05-15T17:17:47.420" v="7527" actId="20577"/>
        <pc:sldMkLst>
          <pc:docMk/>
          <pc:sldMk cId="269206456" sldId="336"/>
        </pc:sldMkLst>
        <pc:spChg chg="add mod">
          <ac:chgData name="AMAN KUMAR SINGH" userId="948651820d3b8f14" providerId="LiveId" clId="{BBDB565E-5FF7-40F7-85C2-0A827E459E09}" dt="2025-05-15T17:09:22.753" v="7137" actId="1037"/>
          <ac:spMkLst>
            <pc:docMk/>
            <pc:sldMk cId="269206456" sldId="336"/>
            <ac:spMk id="2" creationId="{9F2BABB8-EEE6-71AC-1D52-E722ED1B85FA}"/>
          </ac:spMkLst>
        </pc:spChg>
        <pc:spChg chg="add mod">
          <ac:chgData name="AMAN KUMAR SINGH" userId="948651820d3b8f14" providerId="LiveId" clId="{BBDB565E-5FF7-40F7-85C2-0A827E459E09}" dt="2025-05-15T17:17:47.420" v="7527" actId="20577"/>
          <ac:spMkLst>
            <pc:docMk/>
            <pc:sldMk cId="269206456" sldId="336"/>
            <ac:spMk id="4" creationId="{C42D1400-D570-C6E0-5A2C-9C399FF5C745}"/>
          </ac:spMkLst>
        </pc:spChg>
        <pc:picChg chg="add mod">
          <ac:chgData name="AMAN KUMAR SINGH" userId="948651820d3b8f14" providerId="LiveId" clId="{BBDB565E-5FF7-40F7-85C2-0A827E459E09}" dt="2025-05-15T17:17:38.508" v="7518" actId="1037"/>
          <ac:picMkLst>
            <pc:docMk/>
            <pc:sldMk cId="269206456" sldId="336"/>
            <ac:picMk id="18434" creationId="{44EE33A2-6E53-8D22-5D4A-D001970291A6}"/>
          </ac:picMkLst>
        </pc:picChg>
      </pc:sldChg>
      <pc:sldChg chg="new del">
        <pc:chgData name="AMAN KUMAR SINGH" userId="948651820d3b8f14" providerId="LiveId" clId="{BBDB565E-5FF7-40F7-85C2-0A827E459E09}" dt="2025-05-15T16:15:17.003" v="5907" actId="680"/>
        <pc:sldMkLst>
          <pc:docMk/>
          <pc:sldMk cId="4268213880" sldId="336"/>
        </pc:sldMkLst>
      </pc:sldChg>
      <pc:sldChg chg="new del">
        <pc:chgData name="AMAN KUMAR SINGH" userId="948651820d3b8f14" providerId="LiveId" clId="{BBDB565E-5FF7-40F7-85C2-0A827E459E09}" dt="2025-05-15T16:15:16.567" v="5906" actId="680"/>
        <pc:sldMkLst>
          <pc:docMk/>
          <pc:sldMk cId="907171381" sldId="337"/>
        </pc:sldMkLst>
      </pc:sldChg>
      <pc:sldChg chg="addSp delSp modSp add mod ord">
        <pc:chgData name="AMAN KUMAR SINGH" userId="948651820d3b8f14" providerId="LiveId" clId="{BBDB565E-5FF7-40F7-85C2-0A827E459E09}" dt="2025-05-15T17:15:24.113" v="7439"/>
        <pc:sldMkLst>
          <pc:docMk/>
          <pc:sldMk cId="2389104011" sldId="337"/>
        </pc:sldMkLst>
        <pc:spChg chg="add mod">
          <ac:chgData name="AMAN KUMAR SINGH" userId="948651820d3b8f14" providerId="LiveId" clId="{BBDB565E-5FF7-40F7-85C2-0A827E459E09}" dt="2025-05-15T17:13:50.460" v="7434"/>
          <ac:spMkLst>
            <pc:docMk/>
            <pc:sldMk cId="2389104011" sldId="337"/>
            <ac:spMk id="2" creationId="{4E651BC6-29FC-9C2B-87F8-16C749246861}"/>
          </ac:spMkLst>
        </pc:spChg>
        <pc:spChg chg="add mod">
          <ac:chgData name="AMAN KUMAR SINGH" userId="948651820d3b8f14" providerId="LiveId" clId="{BBDB565E-5FF7-40F7-85C2-0A827E459E09}" dt="2025-05-15T17:14:47.239" v="7437" actId="1038"/>
          <ac:spMkLst>
            <pc:docMk/>
            <pc:sldMk cId="2389104011" sldId="337"/>
            <ac:spMk id="4" creationId="{B1651A7F-62EA-C5ED-E618-82A7B115D75C}"/>
          </ac:spMkLst>
        </pc:spChg>
        <pc:spChg chg="add mod">
          <ac:chgData name="AMAN KUMAR SINGH" userId="948651820d3b8f14" providerId="LiveId" clId="{BBDB565E-5FF7-40F7-85C2-0A827E459E09}" dt="2025-05-15T17:15:24.113" v="7439"/>
          <ac:spMkLst>
            <pc:docMk/>
            <pc:sldMk cId="2389104011" sldId="337"/>
            <ac:spMk id="5" creationId="{7EAA8885-4A4F-EB0B-FE00-85BA81978435}"/>
          </ac:spMkLst>
        </pc:spChg>
        <pc:spChg chg="add mod">
          <ac:chgData name="AMAN KUMAR SINGH" userId="948651820d3b8f14" providerId="LiveId" clId="{BBDB565E-5FF7-40F7-85C2-0A827E459E09}" dt="2025-05-15T17:15:08.867" v="7438"/>
          <ac:spMkLst>
            <pc:docMk/>
            <pc:sldMk cId="2389104011" sldId="337"/>
            <ac:spMk id="6" creationId="{88C4AD73-28CD-7823-3D71-45FD563E9076}"/>
          </ac:spMkLst>
        </pc:spChg>
        <pc:picChg chg="add mod">
          <ac:chgData name="AMAN KUMAR SINGH" userId="948651820d3b8f14" providerId="LiveId" clId="{BBDB565E-5FF7-40F7-85C2-0A827E459E09}" dt="2025-05-15T17:12:25.547" v="7191" actId="1035"/>
          <ac:picMkLst>
            <pc:docMk/>
            <pc:sldMk cId="2389104011" sldId="337"/>
            <ac:picMk id="19458" creationId="{44CE3EBA-54C5-C505-3F65-D1607C6D0F77}"/>
          </ac:picMkLst>
        </pc:picChg>
        <pc:picChg chg="add mod">
          <ac:chgData name="AMAN KUMAR SINGH" userId="948651820d3b8f14" providerId="LiveId" clId="{BBDB565E-5FF7-40F7-85C2-0A827E459E09}" dt="2025-05-15T17:12:12.206" v="7187" actId="1036"/>
          <ac:picMkLst>
            <pc:docMk/>
            <pc:sldMk cId="2389104011" sldId="337"/>
            <ac:picMk id="19460" creationId="{3FE31E71-67C3-597B-B77D-D946BA40D584}"/>
          </ac:picMkLst>
        </pc:picChg>
        <pc:picChg chg="add mod">
          <ac:chgData name="AMAN KUMAR SINGH" userId="948651820d3b8f14" providerId="LiveId" clId="{BBDB565E-5FF7-40F7-85C2-0A827E459E09}" dt="2025-05-15T17:12:29.389" v="7195" actId="1038"/>
          <ac:picMkLst>
            <pc:docMk/>
            <pc:sldMk cId="2389104011" sldId="337"/>
            <ac:picMk id="19462" creationId="{8D123B0D-BD05-2BBE-0BEF-7D3E1681BDE1}"/>
          </ac:picMkLst>
        </pc:picChg>
        <pc:picChg chg="add mod">
          <ac:chgData name="AMAN KUMAR SINGH" userId="948651820d3b8f14" providerId="LiveId" clId="{BBDB565E-5FF7-40F7-85C2-0A827E459E09}" dt="2025-05-15T17:11:43.478" v="7173" actId="1035"/>
          <ac:picMkLst>
            <pc:docMk/>
            <pc:sldMk cId="2389104011" sldId="337"/>
            <ac:picMk id="19464" creationId="{7A5A7396-5A35-0C6A-0005-31B2623D3DA6}"/>
          </ac:picMkLst>
        </pc:picChg>
      </pc:sldChg>
      <pc:sldChg chg="addSp modSp add mod ord">
        <pc:chgData name="AMAN KUMAR SINGH" userId="948651820d3b8f14" providerId="LiveId" clId="{BBDB565E-5FF7-40F7-85C2-0A827E459E09}" dt="2025-05-15T17:34:55.310" v="8079" actId="1035"/>
        <pc:sldMkLst>
          <pc:docMk/>
          <pc:sldMk cId="4062844882" sldId="338"/>
        </pc:sldMkLst>
        <pc:spChg chg="add mod">
          <ac:chgData name="AMAN KUMAR SINGH" userId="948651820d3b8f14" providerId="LiveId" clId="{BBDB565E-5FF7-40F7-85C2-0A827E459E09}" dt="2025-05-15T17:33:30.435" v="8035" actId="255"/>
          <ac:spMkLst>
            <pc:docMk/>
            <pc:sldMk cId="4062844882" sldId="338"/>
            <ac:spMk id="2" creationId="{9C09B76F-6067-08BD-1696-31281F47B771}"/>
          </ac:spMkLst>
        </pc:spChg>
        <pc:spChg chg="add mod">
          <ac:chgData name="AMAN KUMAR SINGH" userId="948651820d3b8f14" providerId="LiveId" clId="{BBDB565E-5FF7-40F7-85C2-0A827E459E09}" dt="2025-05-15T17:34:39.150" v="8078" actId="14100"/>
          <ac:spMkLst>
            <pc:docMk/>
            <pc:sldMk cId="4062844882" sldId="338"/>
            <ac:spMk id="3" creationId="{0BE62206-EFDC-A0BA-8F08-396C6FEB218A}"/>
          </ac:spMkLst>
        </pc:spChg>
        <pc:picChg chg="add mod">
          <ac:chgData name="AMAN KUMAR SINGH" userId="948651820d3b8f14" providerId="LiveId" clId="{BBDB565E-5FF7-40F7-85C2-0A827E459E09}" dt="2025-05-15T17:31:55.554" v="7904" actId="1038"/>
          <ac:picMkLst>
            <pc:docMk/>
            <pc:sldMk cId="4062844882" sldId="338"/>
            <ac:picMk id="22530" creationId="{5FBDFECF-842C-DC94-0BFD-DF6C7081F214}"/>
          </ac:picMkLst>
        </pc:picChg>
        <pc:picChg chg="add mod">
          <ac:chgData name="AMAN KUMAR SINGH" userId="948651820d3b8f14" providerId="LiveId" clId="{BBDB565E-5FF7-40F7-85C2-0A827E459E09}" dt="2025-05-15T17:34:55.310" v="8079" actId="1035"/>
          <ac:picMkLst>
            <pc:docMk/>
            <pc:sldMk cId="4062844882" sldId="338"/>
            <ac:picMk id="22532" creationId="{008C23B6-F9E0-966B-6A9C-93C2C74B0158}"/>
          </ac:picMkLst>
        </pc:picChg>
      </pc:sldChg>
      <pc:sldChg chg="addSp modSp add mod">
        <pc:chgData name="AMAN KUMAR SINGH" userId="948651820d3b8f14" providerId="LiveId" clId="{BBDB565E-5FF7-40F7-85C2-0A827E459E09}" dt="2025-05-15T17:23:18.116" v="7591" actId="1076"/>
        <pc:sldMkLst>
          <pc:docMk/>
          <pc:sldMk cId="4291314257" sldId="339"/>
        </pc:sldMkLst>
        <pc:spChg chg="add mod">
          <ac:chgData name="AMAN KUMAR SINGH" userId="948651820d3b8f14" providerId="LiveId" clId="{BBDB565E-5FF7-40F7-85C2-0A827E459E09}" dt="2025-05-15T17:18:36.733" v="7529"/>
          <ac:spMkLst>
            <pc:docMk/>
            <pc:sldMk cId="4291314257" sldId="339"/>
            <ac:spMk id="2" creationId="{3BB3084E-DF15-7AEB-55F2-B420C4A3B066}"/>
          </ac:spMkLst>
        </pc:spChg>
        <pc:picChg chg="add mod">
          <ac:chgData name="AMAN KUMAR SINGH" userId="948651820d3b8f14" providerId="LiveId" clId="{BBDB565E-5FF7-40F7-85C2-0A827E459E09}" dt="2025-05-15T17:23:15.426" v="7590" actId="1076"/>
          <ac:picMkLst>
            <pc:docMk/>
            <pc:sldMk cId="4291314257" sldId="339"/>
            <ac:picMk id="4" creationId="{39122CC3-CBD3-13F4-E201-1BBD79FBAE89}"/>
          </ac:picMkLst>
        </pc:picChg>
        <pc:picChg chg="add mod">
          <ac:chgData name="AMAN KUMAR SINGH" userId="948651820d3b8f14" providerId="LiveId" clId="{BBDB565E-5FF7-40F7-85C2-0A827E459E09}" dt="2025-05-15T17:23:18.116" v="7591" actId="1076"/>
          <ac:picMkLst>
            <pc:docMk/>
            <pc:sldMk cId="4291314257" sldId="339"/>
            <ac:picMk id="6" creationId="{721A732A-6E40-4929-D218-717C82FF2307}"/>
          </ac:picMkLst>
        </pc:picChg>
        <pc:picChg chg="add mod">
          <ac:chgData name="AMAN KUMAR SINGH" userId="948651820d3b8f14" providerId="LiveId" clId="{BBDB565E-5FF7-40F7-85C2-0A827E459E09}" dt="2025-05-15T17:22:36.325" v="7573" actId="1076"/>
          <ac:picMkLst>
            <pc:docMk/>
            <pc:sldMk cId="4291314257" sldId="339"/>
            <ac:picMk id="8" creationId="{EEEBD5EF-C595-5946-B516-AEE9E0A6760B}"/>
          </ac:picMkLst>
        </pc:picChg>
        <pc:picChg chg="add mod">
          <ac:chgData name="AMAN KUMAR SINGH" userId="948651820d3b8f14" providerId="LiveId" clId="{BBDB565E-5FF7-40F7-85C2-0A827E459E09}" dt="2025-05-15T17:22:39.353" v="7574" actId="1076"/>
          <ac:picMkLst>
            <pc:docMk/>
            <pc:sldMk cId="4291314257" sldId="339"/>
            <ac:picMk id="10" creationId="{A9A23BF7-259C-27AF-43E5-FD9E37C5E145}"/>
          </ac:picMkLst>
        </pc:picChg>
        <pc:picChg chg="add mod">
          <ac:chgData name="AMAN KUMAR SINGH" userId="948651820d3b8f14" providerId="LiveId" clId="{BBDB565E-5FF7-40F7-85C2-0A827E459E09}" dt="2025-05-15T17:22:56.784" v="7586" actId="1035"/>
          <ac:picMkLst>
            <pc:docMk/>
            <pc:sldMk cId="4291314257" sldId="339"/>
            <ac:picMk id="12" creationId="{D580F45D-0726-A52F-2879-5630985E1933}"/>
          </ac:picMkLst>
        </pc:picChg>
      </pc:sldChg>
      <pc:sldChg chg="addSp modSp add mod">
        <pc:chgData name="AMAN KUMAR SINGH" userId="948651820d3b8f14" providerId="LiveId" clId="{BBDB565E-5FF7-40F7-85C2-0A827E459E09}" dt="2025-05-15T17:29:07.114" v="7750" actId="1035"/>
        <pc:sldMkLst>
          <pc:docMk/>
          <pc:sldMk cId="2498687651" sldId="340"/>
        </pc:sldMkLst>
        <pc:spChg chg="add mod">
          <ac:chgData name="AMAN KUMAR SINGH" userId="948651820d3b8f14" providerId="LiveId" clId="{BBDB565E-5FF7-40F7-85C2-0A827E459E09}" dt="2025-05-15T17:26:46.517" v="7728" actId="1035"/>
          <ac:spMkLst>
            <pc:docMk/>
            <pc:sldMk cId="2498687651" sldId="340"/>
            <ac:spMk id="2" creationId="{4D0E1B6C-B0F3-40BF-6454-A0AFE43A0167}"/>
          </ac:spMkLst>
        </pc:spChg>
        <pc:spChg chg="add mod">
          <ac:chgData name="AMAN KUMAR SINGH" userId="948651820d3b8f14" providerId="LiveId" clId="{BBDB565E-5FF7-40F7-85C2-0A827E459E09}" dt="2025-05-15T17:26:55.937" v="7733" actId="1037"/>
          <ac:spMkLst>
            <pc:docMk/>
            <pc:sldMk cId="2498687651" sldId="340"/>
            <ac:spMk id="3" creationId="{21B82BE3-1E5E-500F-62A5-6761AAE80276}"/>
          </ac:spMkLst>
        </pc:spChg>
        <pc:picChg chg="add mod">
          <ac:chgData name="AMAN KUMAR SINGH" userId="948651820d3b8f14" providerId="LiveId" clId="{BBDB565E-5FF7-40F7-85C2-0A827E459E09}" dt="2025-05-15T17:25:26.428" v="7602" actId="14100"/>
          <ac:picMkLst>
            <pc:docMk/>
            <pc:sldMk cId="2498687651" sldId="340"/>
            <ac:picMk id="20482" creationId="{73D44922-ED08-C367-4BAD-9CF86FB8C17D}"/>
          </ac:picMkLst>
        </pc:picChg>
        <pc:picChg chg="add mod">
          <ac:chgData name="AMAN KUMAR SINGH" userId="948651820d3b8f14" providerId="LiveId" clId="{BBDB565E-5FF7-40F7-85C2-0A827E459E09}" dt="2025-05-15T17:29:07.114" v="7750" actId="1035"/>
          <ac:picMkLst>
            <pc:docMk/>
            <pc:sldMk cId="2498687651" sldId="340"/>
            <ac:picMk id="20484" creationId="{D1FB254A-91B0-7A99-4374-DEFA8A070649}"/>
          </ac:picMkLst>
        </pc:picChg>
      </pc:sldChg>
      <pc:sldChg chg="addSp delSp modSp add mod">
        <pc:chgData name="AMAN KUMAR SINGH" userId="948651820d3b8f14" providerId="LiveId" clId="{BBDB565E-5FF7-40F7-85C2-0A827E459E09}" dt="2025-05-15T17:30:45.134" v="7884" actId="1036"/>
        <pc:sldMkLst>
          <pc:docMk/>
          <pc:sldMk cId="3979100839" sldId="341"/>
        </pc:sldMkLst>
        <pc:spChg chg="add mod">
          <ac:chgData name="AMAN KUMAR SINGH" userId="948651820d3b8f14" providerId="LiveId" clId="{BBDB565E-5FF7-40F7-85C2-0A827E459E09}" dt="2025-05-15T17:29:32.799" v="7754"/>
          <ac:spMkLst>
            <pc:docMk/>
            <pc:sldMk cId="3979100839" sldId="341"/>
            <ac:spMk id="4" creationId="{19257AF0-A08F-5A61-D694-5AF1F0A84C0A}"/>
          </ac:spMkLst>
        </pc:spChg>
        <pc:spChg chg="add mod">
          <ac:chgData name="AMAN KUMAR SINGH" userId="948651820d3b8f14" providerId="LiveId" clId="{BBDB565E-5FF7-40F7-85C2-0A827E459E09}" dt="2025-05-15T17:30:45.134" v="7884" actId="1036"/>
          <ac:spMkLst>
            <pc:docMk/>
            <pc:sldMk cId="3979100839" sldId="341"/>
            <ac:spMk id="5" creationId="{EB9F8BF5-5686-3A01-A685-BDD58FE4EBD3}"/>
          </ac:spMkLst>
        </pc:spChg>
        <pc:picChg chg="add mod">
          <ac:chgData name="AMAN KUMAR SINGH" userId="948651820d3b8f14" providerId="LiveId" clId="{BBDB565E-5FF7-40F7-85C2-0A827E459E09}" dt="2025-05-15T17:29:50.256" v="7758" actId="1076"/>
          <ac:picMkLst>
            <pc:docMk/>
            <pc:sldMk cId="3979100839" sldId="341"/>
            <ac:picMk id="3" creationId="{D87CEF2A-1B3E-5027-50D0-D22E8A4788DC}"/>
          </ac:picMkLst>
        </pc:picChg>
        <pc:picChg chg="add mod">
          <ac:chgData name="AMAN KUMAR SINGH" userId="948651820d3b8f14" providerId="LiveId" clId="{BBDB565E-5FF7-40F7-85C2-0A827E459E09}" dt="2025-05-15T17:29:47.463" v="7757" actId="1076"/>
          <ac:picMkLst>
            <pc:docMk/>
            <pc:sldMk cId="3979100839" sldId="341"/>
            <ac:picMk id="21506" creationId="{259C126A-9779-B583-F2DF-63D33C955B95}"/>
          </ac:picMkLst>
        </pc:picChg>
      </pc:sldChg>
      <pc:sldChg chg="addSp modSp add mod">
        <pc:chgData name="AMAN KUMAR SINGH" userId="948651820d3b8f14" providerId="LiveId" clId="{BBDB565E-5FF7-40F7-85C2-0A827E459E09}" dt="2025-05-15T17:37:27.111" v="8239" actId="14100"/>
        <pc:sldMkLst>
          <pc:docMk/>
          <pc:sldMk cId="160302817" sldId="342"/>
        </pc:sldMkLst>
        <pc:spChg chg="add mod">
          <ac:chgData name="AMAN KUMAR SINGH" userId="948651820d3b8f14" providerId="LiveId" clId="{BBDB565E-5FF7-40F7-85C2-0A827E459E09}" dt="2025-05-15T17:36:31.955" v="8103" actId="14100"/>
          <ac:spMkLst>
            <pc:docMk/>
            <pc:sldMk cId="160302817" sldId="342"/>
            <ac:spMk id="2" creationId="{96E23605-FC3C-6252-422F-DAE04876DAF9}"/>
          </ac:spMkLst>
        </pc:spChg>
        <pc:spChg chg="add mod">
          <ac:chgData name="AMAN KUMAR SINGH" userId="948651820d3b8f14" providerId="LiveId" clId="{BBDB565E-5FF7-40F7-85C2-0A827E459E09}" dt="2025-05-15T17:37:27.111" v="8239" actId="14100"/>
          <ac:spMkLst>
            <pc:docMk/>
            <pc:sldMk cId="160302817" sldId="342"/>
            <ac:spMk id="3" creationId="{D8BAD109-60F0-92B3-D9F1-65C4F66B932D}"/>
          </ac:spMkLst>
        </pc:spChg>
        <pc:picChg chg="add mod">
          <ac:chgData name="AMAN KUMAR SINGH" userId="948651820d3b8f14" providerId="LiveId" clId="{BBDB565E-5FF7-40F7-85C2-0A827E459E09}" dt="2025-05-15T17:35:18.280" v="8086" actId="1076"/>
          <ac:picMkLst>
            <pc:docMk/>
            <pc:sldMk cId="160302817" sldId="342"/>
            <ac:picMk id="23554" creationId="{A67F55A6-73EA-1356-C908-9795DDF26998}"/>
          </ac:picMkLst>
        </pc:picChg>
        <pc:picChg chg="add mod">
          <ac:chgData name="AMAN KUMAR SINGH" userId="948651820d3b8f14" providerId="LiveId" clId="{BBDB565E-5FF7-40F7-85C2-0A827E459E09}" dt="2025-05-15T17:36:49.120" v="8107" actId="14100"/>
          <ac:picMkLst>
            <pc:docMk/>
            <pc:sldMk cId="160302817" sldId="342"/>
            <ac:picMk id="23556" creationId="{A8472FB9-BB61-D71E-1374-3C8108594018}"/>
          </ac:picMkLst>
        </pc:picChg>
      </pc:sldChg>
      <pc:sldChg chg="addSp modSp add mod">
        <pc:chgData name="AMAN KUMAR SINGH" userId="948651820d3b8f14" providerId="LiveId" clId="{BBDB565E-5FF7-40F7-85C2-0A827E459E09}" dt="2025-05-15T17:40:07.412" v="8440" actId="1038"/>
        <pc:sldMkLst>
          <pc:docMk/>
          <pc:sldMk cId="1782800886" sldId="343"/>
        </pc:sldMkLst>
        <pc:spChg chg="add mod">
          <ac:chgData name="AMAN KUMAR SINGH" userId="948651820d3b8f14" providerId="LiveId" clId="{BBDB565E-5FF7-40F7-85C2-0A827E459E09}" dt="2025-05-15T17:39:31.636" v="8425" actId="1038"/>
          <ac:spMkLst>
            <pc:docMk/>
            <pc:sldMk cId="1782800886" sldId="343"/>
            <ac:spMk id="2" creationId="{71C67C77-3516-0101-0054-62B1417E8DB1}"/>
          </ac:spMkLst>
        </pc:spChg>
        <pc:spChg chg="add mod">
          <ac:chgData name="AMAN KUMAR SINGH" userId="948651820d3b8f14" providerId="LiveId" clId="{BBDB565E-5FF7-40F7-85C2-0A827E459E09}" dt="2025-05-15T17:40:07.412" v="8440" actId="1038"/>
          <ac:spMkLst>
            <pc:docMk/>
            <pc:sldMk cId="1782800886" sldId="343"/>
            <ac:spMk id="3" creationId="{AF567696-BA5B-0F1B-D7B5-9BD23BC2B6AD}"/>
          </ac:spMkLst>
        </pc:spChg>
        <pc:picChg chg="add mod">
          <ac:chgData name="AMAN KUMAR SINGH" userId="948651820d3b8f14" providerId="LiveId" clId="{BBDB565E-5FF7-40F7-85C2-0A827E459E09}" dt="2025-05-15T17:38:29.620" v="8248" actId="1035"/>
          <ac:picMkLst>
            <pc:docMk/>
            <pc:sldMk cId="1782800886" sldId="343"/>
            <ac:picMk id="24578" creationId="{50025EFF-2F66-4A18-2326-238ACE325F65}"/>
          </ac:picMkLst>
        </pc:picChg>
        <pc:picChg chg="add mod">
          <ac:chgData name="AMAN KUMAR SINGH" userId="948651820d3b8f14" providerId="LiveId" clId="{BBDB565E-5FF7-40F7-85C2-0A827E459E09}" dt="2025-05-15T17:39:33.226" v="8426" actId="1036"/>
          <ac:picMkLst>
            <pc:docMk/>
            <pc:sldMk cId="1782800886" sldId="343"/>
            <ac:picMk id="24580" creationId="{94FE7EF3-A080-6C6F-0D5A-DB45D5685300}"/>
          </ac:picMkLst>
        </pc:picChg>
      </pc:sldChg>
      <pc:sldChg chg="addSp modSp add mod">
        <pc:chgData name="AMAN KUMAR SINGH" userId="948651820d3b8f14" providerId="LiveId" clId="{BBDB565E-5FF7-40F7-85C2-0A827E459E09}" dt="2025-05-15T17:46:13.616" v="8469" actId="1076"/>
        <pc:sldMkLst>
          <pc:docMk/>
          <pc:sldMk cId="617276376" sldId="344"/>
        </pc:sldMkLst>
        <pc:spChg chg="add mod">
          <ac:chgData name="AMAN KUMAR SINGH" userId="948651820d3b8f14" providerId="LiveId" clId="{BBDB565E-5FF7-40F7-85C2-0A827E459E09}" dt="2025-05-15T17:45:52.195" v="8460" actId="1038"/>
          <ac:spMkLst>
            <pc:docMk/>
            <pc:sldMk cId="617276376" sldId="344"/>
            <ac:spMk id="10" creationId="{A379AC0F-43D5-C640-E3F2-C79573EB9321}"/>
          </ac:spMkLst>
        </pc:spChg>
        <pc:picChg chg="add mod">
          <ac:chgData name="AMAN KUMAR SINGH" userId="948651820d3b8f14" providerId="LiveId" clId="{BBDB565E-5FF7-40F7-85C2-0A827E459E09}" dt="2025-05-15T17:46:09.524" v="8467" actId="1076"/>
          <ac:picMkLst>
            <pc:docMk/>
            <pc:sldMk cId="617276376" sldId="344"/>
            <ac:picMk id="3" creationId="{4064943B-BC14-08BB-7F03-2F57E19164F3}"/>
          </ac:picMkLst>
        </pc:picChg>
        <pc:picChg chg="add mod">
          <ac:chgData name="AMAN KUMAR SINGH" userId="948651820d3b8f14" providerId="LiveId" clId="{BBDB565E-5FF7-40F7-85C2-0A827E459E09}" dt="2025-05-15T17:46:11.508" v="8468" actId="1076"/>
          <ac:picMkLst>
            <pc:docMk/>
            <pc:sldMk cId="617276376" sldId="344"/>
            <ac:picMk id="5" creationId="{88235A86-7F79-242B-7D16-E67AA2382022}"/>
          </ac:picMkLst>
        </pc:picChg>
        <pc:picChg chg="add mod">
          <ac:chgData name="AMAN KUMAR SINGH" userId="948651820d3b8f14" providerId="LiveId" clId="{BBDB565E-5FF7-40F7-85C2-0A827E459E09}" dt="2025-05-15T17:46:07.454" v="8466" actId="14100"/>
          <ac:picMkLst>
            <pc:docMk/>
            <pc:sldMk cId="617276376" sldId="344"/>
            <ac:picMk id="7" creationId="{3455BCBD-4DE5-6873-965E-3DB884754634}"/>
          </ac:picMkLst>
        </pc:picChg>
        <pc:picChg chg="add mod">
          <ac:chgData name="AMAN KUMAR SINGH" userId="948651820d3b8f14" providerId="LiveId" clId="{BBDB565E-5FF7-40F7-85C2-0A827E459E09}" dt="2025-05-15T17:46:13.616" v="8469" actId="1076"/>
          <ac:picMkLst>
            <pc:docMk/>
            <pc:sldMk cId="617276376" sldId="344"/>
            <ac:picMk id="9" creationId="{E4C0F45A-107F-4B74-A49E-1C82A6FCFC90}"/>
          </ac:picMkLst>
        </pc:picChg>
      </pc:sldChg>
      <pc:sldChg chg="addSp modSp add mod">
        <pc:chgData name="AMAN KUMAR SINGH" userId="948651820d3b8f14" providerId="LiveId" clId="{BBDB565E-5FF7-40F7-85C2-0A827E459E09}" dt="2025-05-15T17:49:25.416" v="8590" actId="1036"/>
        <pc:sldMkLst>
          <pc:docMk/>
          <pc:sldMk cId="2660198222" sldId="345"/>
        </pc:sldMkLst>
        <pc:spChg chg="add mod">
          <ac:chgData name="AMAN KUMAR SINGH" userId="948651820d3b8f14" providerId="LiveId" clId="{BBDB565E-5FF7-40F7-85C2-0A827E459E09}" dt="2025-05-15T17:49:19.516" v="8577" actId="1038"/>
          <ac:spMkLst>
            <pc:docMk/>
            <pc:sldMk cId="2660198222" sldId="345"/>
            <ac:spMk id="6" creationId="{B299900C-9B4B-2ABC-C963-FB732135A348}"/>
          </ac:spMkLst>
        </pc:spChg>
        <pc:picChg chg="add mod">
          <ac:chgData name="AMAN KUMAR SINGH" userId="948651820d3b8f14" providerId="LiveId" clId="{BBDB565E-5FF7-40F7-85C2-0A827E459E09}" dt="2025-05-15T17:49:22.449" v="8584" actId="1036"/>
          <ac:picMkLst>
            <pc:docMk/>
            <pc:sldMk cId="2660198222" sldId="345"/>
            <ac:picMk id="3" creationId="{10B0FDBE-99BD-C9EF-34F9-FC8DFA4FEF95}"/>
          </ac:picMkLst>
        </pc:picChg>
        <pc:picChg chg="add mod">
          <ac:chgData name="AMAN KUMAR SINGH" userId="948651820d3b8f14" providerId="LiveId" clId="{BBDB565E-5FF7-40F7-85C2-0A827E459E09}" dt="2025-05-15T17:49:25.416" v="8590" actId="1036"/>
          <ac:picMkLst>
            <pc:docMk/>
            <pc:sldMk cId="2660198222" sldId="345"/>
            <ac:picMk id="5" creationId="{0D86FC2A-4F29-0D99-411B-3371014CB924}"/>
          </ac:picMkLst>
        </pc:picChg>
      </pc:sldChg>
      <pc:sldChg chg="addSp delSp modSp add mod">
        <pc:chgData name="AMAN KUMAR SINGH" userId="948651820d3b8f14" providerId="LiveId" clId="{BBDB565E-5FF7-40F7-85C2-0A827E459E09}" dt="2025-05-15T17:58:14.737" v="8678" actId="113"/>
        <pc:sldMkLst>
          <pc:docMk/>
          <pc:sldMk cId="2422189215" sldId="346"/>
        </pc:sldMkLst>
        <pc:spChg chg="add del mod">
          <ac:chgData name="AMAN KUMAR SINGH" userId="948651820d3b8f14" providerId="LiveId" clId="{BBDB565E-5FF7-40F7-85C2-0A827E459E09}" dt="2025-05-15T17:58:14.737" v="8678" actId="113"/>
          <ac:spMkLst>
            <pc:docMk/>
            <pc:sldMk cId="2422189215" sldId="346"/>
            <ac:spMk id="3" creationId="{C6E043AE-F06D-6A73-70DD-1A3DB60AD165}"/>
          </ac:spMkLst>
        </pc:spChg>
      </pc:sldChg>
      <pc:sldChg chg="add del">
        <pc:chgData name="AMAN KUMAR SINGH" userId="948651820d3b8f14" providerId="LiveId" clId="{BBDB565E-5FF7-40F7-85C2-0A827E459E09}" dt="2025-05-15T17:51:45.830" v="8591" actId="47"/>
        <pc:sldMkLst>
          <pc:docMk/>
          <pc:sldMk cId="2802868" sldId="347"/>
        </pc:sldMkLst>
      </pc:sldChg>
      <pc:sldChg chg="new del">
        <pc:chgData name="AMAN KUMAR SINGH" userId="948651820d3b8f14" providerId="LiveId" clId="{BBDB565E-5FF7-40F7-85C2-0A827E459E09}" dt="2025-05-15T17:57:41.339" v="8669" actId="47"/>
        <pc:sldMkLst>
          <pc:docMk/>
          <pc:sldMk cId="3181121866" sldId="347"/>
        </pc:sldMkLst>
      </pc:sldChg>
      <pc:sldMasterChg chg="modSp modSldLayout">
        <pc:chgData name="AMAN KUMAR SINGH" userId="948651820d3b8f14" providerId="LiveId" clId="{BBDB565E-5FF7-40F7-85C2-0A827E459E09}" dt="2025-05-15T06:28:46.593" v="3477"/>
        <pc:sldMasterMkLst>
          <pc:docMk/>
          <pc:sldMasterMk cId="0" sldId="2147483648"/>
        </pc:sldMasterMkLst>
        <pc:sldLayoutChg chg="modSp">
          <pc:chgData name="AMAN KUMAR SINGH" userId="948651820d3b8f14" providerId="LiveId" clId="{BBDB565E-5FF7-40F7-85C2-0A827E459E09}" dt="2025-05-15T06:28:46.593" v="3477"/>
          <pc:sldLayoutMkLst>
            <pc:docMk/>
            <pc:sldMasterMk cId="0" sldId="2147483648"/>
            <pc:sldLayoutMk cId="0" sldId="2147483649"/>
          </pc:sldLayoutMkLst>
        </pc:sldLayoutChg>
        <pc:sldLayoutChg chg="modSp">
          <pc:chgData name="AMAN KUMAR SINGH" userId="948651820d3b8f14" providerId="LiveId" clId="{BBDB565E-5FF7-40F7-85C2-0A827E459E09}" dt="2025-05-15T06:28:46.593" v="3477"/>
          <pc:sldLayoutMkLst>
            <pc:docMk/>
            <pc:sldMasterMk cId="0" sldId="2147483648"/>
            <pc:sldLayoutMk cId="0" sldId="2147483651"/>
          </pc:sldLayoutMkLst>
        </pc:sldLayoutChg>
        <pc:sldLayoutChg chg="modSp">
          <pc:chgData name="AMAN KUMAR SINGH" userId="948651820d3b8f14" providerId="LiveId" clId="{BBDB565E-5FF7-40F7-85C2-0A827E459E09}" dt="2025-05-15T06:28:46.593" v="3477"/>
          <pc:sldLayoutMkLst>
            <pc:docMk/>
            <pc:sldMasterMk cId="0" sldId="2147483648"/>
            <pc:sldLayoutMk cId="0" sldId="2147483652"/>
          </pc:sldLayoutMkLst>
        </pc:sldLayoutChg>
        <pc:sldLayoutChg chg="modSp">
          <pc:chgData name="AMAN KUMAR SINGH" userId="948651820d3b8f14" providerId="LiveId" clId="{BBDB565E-5FF7-40F7-85C2-0A827E459E09}" dt="2025-05-15T06:28:46.593" v="3477"/>
          <pc:sldLayoutMkLst>
            <pc:docMk/>
            <pc:sldMasterMk cId="0" sldId="2147483648"/>
            <pc:sldLayoutMk cId="0" sldId="2147483653"/>
          </pc:sldLayoutMkLst>
        </pc:sldLayoutChg>
        <pc:sldLayoutChg chg="modSp">
          <pc:chgData name="AMAN KUMAR SINGH" userId="948651820d3b8f14" providerId="LiveId" clId="{BBDB565E-5FF7-40F7-85C2-0A827E459E09}" dt="2025-05-15T06:28:46.593" v="3477"/>
          <pc:sldLayoutMkLst>
            <pc:docMk/>
            <pc:sldMasterMk cId="0" sldId="2147483648"/>
            <pc:sldLayoutMk cId="0" sldId="2147483656"/>
          </pc:sldLayoutMkLst>
        </pc:sldLayoutChg>
        <pc:sldLayoutChg chg="modSp">
          <pc:chgData name="AMAN KUMAR SINGH" userId="948651820d3b8f14" providerId="LiveId" clId="{BBDB565E-5FF7-40F7-85C2-0A827E459E09}" dt="2025-05-15T06:28:46.593" v="3477"/>
          <pc:sldLayoutMkLst>
            <pc:docMk/>
            <pc:sldMasterMk cId="0" sldId="2147483648"/>
            <pc:sldLayoutMk cId="0" sldId="2147483657"/>
          </pc:sldLayoutMkLst>
        </pc:sldLayoutChg>
        <pc:sldLayoutChg chg="modSp">
          <pc:chgData name="AMAN KUMAR SINGH" userId="948651820d3b8f14" providerId="LiveId" clId="{BBDB565E-5FF7-40F7-85C2-0A827E459E09}" dt="2025-05-15T06:28:46.593" v="3477"/>
          <pc:sldLayoutMkLst>
            <pc:docMk/>
            <pc:sldMasterMk cId="0" sldId="2147483648"/>
            <pc:sldLayoutMk cId="0" sldId="2147483659"/>
          </pc:sldLayoutMkLst>
        </pc:sldLayoutChg>
      </pc:sldMasterChg>
      <pc:sldMasterChg chg="modSp modSldLayout">
        <pc:chgData name="AMAN KUMAR SINGH" userId="948651820d3b8f14" providerId="LiveId" clId="{BBDB565E-5FF7-40F7-85C2-0A827E459E09}" dt="2025-05-15T06:28:46.593" v="3477"/>
        <pc:sldMasterMkLst>
          <pc:docMk/>
          <pc:sldMasterMk cId="3829638960" sldId="2147483672"/>
        </pc:sldMasterMkLst>
        <pc:sldLayoutChg chg="modSp">
          <pc:chgData name="AMAN KUMAR SINGH" userId="948651820d3b8f14" providerId="LiveId" clId="{BBDB565E-5FF7-40F7-85C2-0A827E459E09}" dt="2025-05-15T06:28:46.593" v="3477"/>
          <pc:sldLayoutMkLst>
            <pc:docMk/>
            <pc:sldMasterMk cId="3829638960" sldId="2147483672"/>
            <pc:sldLayoutMk cId="142738927" sldId="2147483673"/>
          </pc:sldLayoutMkLst>
        </pc:sldLayoutChg>
        <pc:sldLayoutChg chg="modSp">
          <pc:chgData name="AMAN KUMAR SINGH" userId="948651820d3b8f14" providerId="LiveId" clId="{BBDB565E-5FF7-40F7-85C2-0A827E459E09}" dt="2025-05-15T06:28:46.593" v="3477"/>
          <pc:sldLayoutMkLst>
            <pc:docMk/>
            <pc:sldMasterMk cId="3829638960" sldId="2147483672"/>
            <pc:sldLayoutMk cId="1277652858" sldId="2147483675"/>
          </pc:sldLayoutMkLst>
        </pc:sldLayoutChg>
        <pc:sldLayoutChg chg="modSp">
          <pc:chgData name="AMAN KUMAR SINGH" userId="948651820d3b8f14" providerId="LiveId" clId="{BBDB565E-5FF7-40F7-85C2-0A827E459E09}" dt="2025-05-15T06:28:46.593" v="3477"/>
          <pc:sldLayoutMkLst>
            <pc:docMk/>
            <pc:sldMasterMk cId="3829638960" sldId="2147483672"/>
            <pc:sldLayoutMk cId="2984140474" sldId="2147483676"/>
          </pc:sldLayoutMkLst>
        </pc:sldLayoutChg>
        <pc:sldLayoutChg chg="modSp">
          <pc:chgData name="AMAN KUMAR SINGH" userId="948651820d3b8f14" providerId="LiveId" clId="{BBDB565E-5FF7-40F7-85C2-0A827E459E09}" dt="2025-05-15T06:28:46.593" v="3477"/>
          <pc:sldLayoutMkLst>
            <pc:docMk/>
            <pc:sldMasterMk cId="3829638960" sldId="2147483672"/>
            <pc:sldLayoutMk cId="2233875554" sldId="2147483677"/>
          </pc:sldLayoutMkLst>
        </pc:sldLayoutChg>
        <pc:sldLayoutChg chg="modSp">
          <pc:chgData name="AMAN KUMAR SINGH" userId="948651820d3b8f14" providerId="LiveId" clId="{BBDB565E-5FF7-40F7-85C2-0A827E459E09}" dt="2025-05-15T06:28:46.593" v="3477"/>
          <pc:sldLayoutMkLst>
            <pc:docMk/>
            <pc:sldMasterMk cId="3829638960" sldId="2147483672"/>
            <pc:sldLayoutMk cId="1906785237" sldId="2147483679"/>
          </pc:sldLayoutMkLst>
        </pc:sldLayoutChg>
        <pc:sldLayoutChg chg="modSp">
          <pc:chgData name="AMAN KUMAR SINGH" userId="948651820d3b8f14" providerId="LiveId" clId="{BBDB565E-5FF7-40F7-85C2-0A827E459E09}" dt="2025-05-15T06:28:46.593" v="3477"/>
          <pc:sldLayoutMkLst>
            <pc:docMk/>
            <pc:sldMasterMk cId="3829638960" sldId="2147483672"/>
            <pc:sldLayoutMk cId="3156501022" sldId="2147483680"/>
          </pc:sldLayoutMkLst>
        </pc:sldLayoutChg>
        <pc:sldLayoutChg chg="modSp">
          <pc:chgData name="AMAN KUMAR SINGH" userId="948651820d3b8f14" providerId="LiveId" clId="{BBDB565E-5FF7-40F7-85C2-0A827E459E09}" dt="2025-05-15T06:28:46.593" v="3477"/>
          <pc:sldLayoutMkLst>
            <pc:docMk/>
            <pc:sldMasterMk cId="3829638960" sldId="2147483672"/>
            <pc:sldLayoutMk cId="4062709109" sldId="2147483681"/>
          </pc:sldLayoutMkLst>
        </pc:sldLayoutChg>
        <pc:sldLayoutChg chg="modSp">
          <pc:chgData name="AMAN KUMAR SINGH" userId="948651820d3b8f14" providerId="LiveId" clId="{BBDB565E-5FF7-40F7-85C2-0A827E459E09}" dt="2025-05-15T06:28:46.593" v="3477"/>
          <pc:sldLayoutMkLst>
            <pc:docMk/>
            <pc:sldMasterMk cId="3829638960" sldId="2147483672"/>
            <pc:sldLayoutMk cId="2049958478" sldId="2147483683"/>
          </pc:sldLayoutMkLst>
        </pc:sldLayoutChg>
      </pc:sldMasterChg>
    </pc:docChg>
  </pc:docChgLst>
  <pc:docChgLst>
    <pc:chgData name="AMAN KUMAR SINGH" userId="948651820d3b8f14" providerId="LiveId" clId="{6CC43002-DF1F-4D70-8784-22B3D7D1891A}"/>
    <pc:docChg chg="undo custSel addSld delSld modSld modSection">
      <pc:chgData name="AMAN KUMAR SINGH" userId="948651820d3b8f14" providerId="LiveId" clId="{6CC43002-DF1F-4D70-8784-22B3D7D1891A}" dt="2025-05-17T15:46:25.530" v="39"/>
      <pc:docMkLst>
        <pc:docMk/>
      </pc:docMkLst>
      <pc:sldChg chg="modSp add del mod">
        <pc:chgData name="AMAN KUMAR SINGH" userId="948651820d3b8f14" providerId="LiveId" clId="{6CC43002-DF1F-4D70-8784-22B3D7D1891A}" dt="2025-05-17T15:44:38.046" v="34" actId="20577"/>
        <pc:sldMkLst>
          <pc:docMk/>
          <pc:sldMk cId="3202444098" sldId="256"/>
        </pc:sldMkLst>
        <pc:spChg chg="mod">
          <ac:chgData name="AMAN KUMAR SINGH" userId="948651820d3b8f14" providerId="LiveId" clId="{6CC43002-DF1F-4D70-8784-22B3D7D1891A}" dt="2025-05-17T15:44:38.046" v="34" actId="20577"/>
          <ac:spMkLst>
            <pc:docMk/>
            <pc:sldMk cId="3202444098" sldId="256"/>
            <ac:spMk id="34818" creationId="{00000000-0000-0000-0000-000000000000}"/>
          </ac:spMkLst>
        </pc:spChg>
      </pc:sldChg>
      <pc:sldChg chg="modSp mod">
        <pc:chgData name="AMAN KUMAR SINGH" userId="948651820d3b8f14" providerId="LiveId" clId="{6CC43002-DF1F-4D70-8784-22B3D7D1891A}" dt="2025-05-17T15:46:25.530" v="39"/>
        <pc:sldMkLst>
          <pc:docMk/>
          <pc:sldMk cId="845624217" sldId="261"/>
        </pc:sldMkLst>
        <pc:spChg chg="mod">
          <ac:chgData name="AMAN KUMAR SINGH" userId="948651820d3b8f14" providerId="LiveId" clId="{6CC43002-DF1F-4D70-8784-22B3D7D1891A}" dt="2025-05-17T15:46:25.530" v="39"/>
          <ac:spMkLst>
            <pc:docMk/>
            <pc:sldMk cId="845624217" sldId="261"/>
            <ac:spMk id="114691" creationId="{00000000-0000-0000-0000-000000000000}"/>
          </ac:spMkLst>
        </pc:spChg>
      </pc:sldChg>
      <pc:sldChg chg="modSp mod">
        <pc:chgData name="AMAN KUMAR SINGH" userId="948651820d3b8f14" providerId="LiveId" clId="{6CC43002-DF1F-4D70-8784-22B3D7D1891A}" dt="2025-05-17T15:46:25.530" v="39"/>
        <pc:sldMkLst>
          <pc:docMk/>
          <pc:sldMk cId="2076167625" sldId="264"/>
        </pc:sldMkLst>
        <pc:spChg chg="mod">
          <ac:chgData name="AMAN KUMAR SINGH" userId="948651820d3b8f14" providerId="LiveId" clId="{6CC43002-DF1F-4D70-8784-22B3D7D1891A}" dt="2025-05-17T15:46:25.530" v="39"/>
          <ac:spMkLst>
            <pc:docMk/>
            <pc:sldMk cId="2076167625" sldId="264"/>
            <ac:spMk id="3" creationId="{6C69E6E6-DA0B-E5A0-4787-2BBC9A28E2F0}"/>
          </ac:spMkLst>
        </pc:spChg>
      </pc:sldChg>
      <pc:sldChg chg="add del">
        <pc:chgData name="AMAN KUMAR SINGH" userId="948651820d3b8f14" providerId="LiveId" clId="{6CC43002-DF1F-4D70-8784-22B3D7D1891A}" dt="2025-05-17T15:43:51.436" v="27" actId="47"/>
        <pc:sldMkLst>
          <pc:docMk/>
          <pc:sldMk cId="2584861264" sldId="290"/>
        </pc:sldMkLst>
      </pc:sldChg>
      <pc:sldChg chg="add del">
        <pc:chgData name="AMAN KUMAR SINGH" userId="948651820d3b8f14" providerId="LiveId" clId="{6CC43002-DF1F-4D70-8784-22B3D7D1891A}" dt="2025-05-17T15:43:51.436" v="27" actId="47"/>
        <pc:sldMkLst>
          <pc:docMk/>
          <pc:sldMk cId="2802287203" sldId="291"/>
        </pc:sldMkLst>
      </pc:sldChg>
      <pc:sldChg chg="add del">
        <pc:chgData name="AMAN KUMAR SINGH" userId="948651820d3b8f14" providerId="LiveId" clId="{6CC43002-DF1F-4D70-8784-22B3D7D1891A}" dt="2025-05-17T15:43:51.436" v="27" actId="47"/>
        <pc:sldMkLst>
          <pc:docMk/>
          <pc:sldMk cId="1096137107" sldId="292"/>
        </pc:sldMkLst>
      </pc:sldChg>
      <pc:sldChg chg="add del">
        <pc:chgData name="AMAN KUMAR SINGH" userId="948651820d3b8f14" providerId="LiveId" clId="{6CC43002-DF1F-4D70-8784-22B3D7D1891A}" dt="2025-05-17T15:43:51.436" v="27" actId="47"/>
        <pc:sldMkLst>
          <pc:docMk/>
          <pc:sldMk cId="3446632317" sldId="293"/>
        </pc:sldMkLst>
      </pc:sldChg>
      <pc:sldChg chg="add del">
        <pc:chgData name="AMAN KUMAR SINGH" userId="948651820d3b8f14" providerId="LiveId" clId="{6CC43002-DF1F-4D70-8784-22B3D7D1891A}" dt="2025-05-17T15:43:51.436" v="27" actId="47"/>
        <pc:sldMkLst>
          <pc:docMk/>
          <pc:sldMk cId="1103955910" sldId="294"/>
        </pc:sldMkLst>
      </pc:sldChg>
      <pc:sldChg chg="add del">
        <pc:chgData name="AMAN KUMAR SINGH" userId="948651820d3b8f14" providerId="LiveId" clId="{6CC43002-DF1F-4D70-8784-22B3D7D1891A}" dt="2025-05-17T15:43:51.436" v="27" actId="47"/>
        <pc:sldMkLst>
          <pc:docMk/>
          <pc:sldMk cId="3834967481" sldId="295"/>
        </pc:sldMkLst>
      </pc:sldChg>
      <pc:sldChg chg="add del">
        <pc:chgData name="AMAN KUMAR SINGH" userId="948651820d3b8f14" providerId="LiveId" clId="{6CC43002-DF1F-4D70-8784-22B3D7D1891A}" dt="2025-05-17T15:43:51.436" v="27" actId="47"/>
        <pc:sldMkLst>
          <pc:docMk/>
          <pc:sldMk cId="3543784570" sldId="305"/>
        </pc:sldMkLst>
      </pc:sldChg>
      <pc:sldChg chg="add del">
        <pc:chgData name="AMAN KUMAR SINGH" userId="948651820d3b8f14" providerId="LiveId" clId="{6CC43002-DF1F-4D70-8784-22B3D7D1891A}" dt="2025-05-17T15:43:51.436" v="27" actId="47"/>
        <pc:sldMkLst>
          <pc:docMk/>
          <pc:sldMk cId="3705152000" sldId="306"/>
        </pc:sldMkLst>
      </pc:sldChg>
      <pc:sldChg chg="add del">
        <pc:chgData name="AMAN KUMAR SINGH" userId="948651820d3b8f14" providerId="LiveId" clId="{6CC43002-DF1F-4D70-8784-22B3D7D1891A}" dt="2025-05-17T15:43:51.436" v="27" actId="47"/>
        <pc:sldMkLst>
          <pc:docMk/>
          <pc:sldMk cId="775928106" sldId="307"/>
        </pc:sldMkLst>
      </pc:sldChg>
      <pc:sldChg chg="add del">
        <pc:chgData name="AMAN KUMAR SINGH" userId="948651820d3b8f14" providerId="LiveId" clId="{6CC43002-DF1F-4D70-8784-22B3D7D1891A}" dt="2025-05-17T15:43:51.436" v="27" actId="47"/>
        <pc:sldMkLst>
          <pc:docMk/>
          <pc:sldMk cId="1863941169" sldId="308"/>
        </pc:sldMkLst>
      </pc:sldChg>
      <pc:sldChg chg="add del">
        <pc:chgData name="AMAN KUMAR SINGH" userId="948651820d3b8f14" providerId="LiveId" clId="{6CC43002-DF1F-4D70-8784-22B3D7D1891A}" dt="2025-05-17T15:43:51.436" v="27" actId="47"/>
        <pc:sldMkLst>
          <pc:docMk/>
          <pc:sldMk cId="4142647310" sldId="309"/>
        </pc:sldMkLst>
      </pc:sldChg>
      <pc:sldChg chg="add del">
        <pc:chgData name="AMAN KUMAR SINGH" userId="948651820d3b8f14" providerId="LiveId" clId="{6CC43002-DF1F-4D70-8784-22B3D7D1891A}" dt="2025-05-17T15:43:51.436" v="27" actId="47"/>
        <pc:sldMkLst>
          <pc:docMk/>
          <pc:sldMk cId="4193374603" sldId="310"/>
        </pc:sldMkLst>
      </pc:sldChg>
      <pc:sldChg chg="add del">
        <pc:chgData name="AMAN KUMAR SINGH" userId="948651820d3b8f14" providerId="LiveId" clId="{6CC43002-DF1F-4D70-8784-22B3D7D1891A}" dt="2025-05-17T15:43:51.436" v="27" actId="47"/>
        <pc:sldMkLst>
          <pc:docMk/>
          <pc:sldMk cId="103753795" sldId="311"/>
        </pc:sldMkLst>
      </pc:sldChg>
      <pc:sldChg chg="add del">
        <pc:chgData name="AMAN KUMAR SINGH" userId="948651820d3b8f14" providerId="LiveId" clId="{6CC43002-DF1F-4D70-8784-22B3D7D1891A}" dt="2025-05-17T15:43:51.436" v="27" actId="47"/>
        <pc:sldMkLst>
          <pc:docMk/>
          <pc:sldMk cId="3980371631" sldId="312"/>
        </pc:sldMkLst>
      </pc:sldChg>
      <pc:sldChg chg="add del">
        <pc:chgData name="AMAN KUMAR SINGH" userId="948651820d3b8f14" providerId="LiveId" clId="{6CC43002-DF1F-4D70-8784-22B3D7D1891A}" dt="2025-05-17T15:43:51.436" v="27" actId="47"/>
        <pc:sldMkLst>
          <pc:docMk/>
          <pc:sldMk cId="26743355" sldId="313"/>
        </pc:sldMkLst>
      </pc:sldChg>
      <pc:sldChg chg="add del">
        <pc:chgData name="AMAN KUMAR SINGH" userId="948651820d3b8f14" providerId="LiveId" clId="{6CC43002-DF1F-4D70-8784-22B3D7D1891A}" dt="2025-05-17T15:43:51.436" v="27" actId="47"/>
        <pc:sldMkLst>
          <pc:docMk/>
          <pc:sldMk cId="1182974158" sldId="314"/>
        </pc:sldMkLst>
      </pc:sldChg>
      <pc:sldChg chg="modSp mod">
        <pc:chgData name="AMAN KUMAR SINGH" userId="948651820d3b8f14" providerId="LiveId" clId="{6CC43002-DF1F-4D70-8784-22B3D7D1891A}" dt="2025-05-17T15:44:22.635" v="32" actId="20577"/>
        <pc:sldMkLst>
          <pc:docMk/>
          <pc:sldMk cId="2351813835" sldId="315"/>
        </pc:sldMkLst>
        <pc:spChg chg="mod">
          <ac:chgData name="AMAN KUMAR SINGH" userId="948651820d3b8f14" providerId="LiveId" clId="{6CC43002-DF1F-4D70-8784-22B3D7D1891A}" dt="2025-05-17T15:44:22.635" v="32" actId="20577"/>
          <ac:spMkLst>
            <pc:docMk/>
            <pc:sldMk cId="2351813835" sldId="315"/>
            <ac:spMk id="3" creationId="{A704A175-4837-C126-53A2-380FB24A190A}"/>
          </ac:spMkLst>
        </pc:spChg>
      </pc:sldChg>
      <pc:sldChg chg="add del">
        <pc:chgData name="AMAN KUMAR SINGH" userId="948651820d3b8f14" providerId="LiveId" clId="{6CC43002-DF1F-4D70-8784-22B3D7D1891A}" dt="2025-05-17T15:43:51.436" v="27" actId="47"/>
        <pc:sldMkLst>
          <pc:docMk/>
          <pc:sldMk cId="3228550077" sldId="316"/>
        </pc:sldMkLst>
      </pc:sldChg>
      <pc:sldChg chg="add del">
        <pc:chgData name="AMAN KUMAR SINGH" userId="948651820d3b8f14" providerId="LiveId" clId="{6CC43002-DF1F-4D70-8784-22B3D7D1891A}" dt="2025-05-17T15:43:51.436" v="27" actId="47"/>
        <pc:sldMkLst>
          <pc:docMk/>
          <pc:sldMk cId="3104625982" sldId="317"/>
        </pc:sldMkLst>
      </pc:sldChg>
      <pc:sldChg chg="add del">
        <pc:chgData name="AMAN KUMAR SINGH" userId="948651820d3b8f14" providerId="LiveId" clId="{6CC43002-DF1F-4D70-8784-22B3D7D1891A}" dt="2025-05-17T15:43:51.436" v="27" actId="47"/>
        <pc:sldMkLst>
          <pc:docMk/>
          <pc:sldMk cId="2294596781" sldId="318"/>
        </pc:sldMkLst>
      </pc:sldChg>
      <pc:sldChg chg="add del">
        <pc:chgData name="AMAN KUMAR SINGH" userId="948651820d3b8f14" providerId="LiveId" clId="{6CC43002-DF1F-4D70-8784-22B3D7D1891A}" dt="2025-05-17T15:43:51.436" v="27" actId="47"/>
        <pc:sldMkLst>
          <pc:docMk/>
          <pc:sldMk cId="342061635" sldId="319"/>
        </pc:sldMkLst>
      </pc:sldChg>
      <pc:sldChg chg="add del">
        <pc:chgData name="AMAN KUMAR SINGH" userId="948651820d3b8f14" providerId="LiveId" clId="{6CC43002-DF1F-4D70-8784-22B3D7D1891A}" dt="2025-05-17T15:43:51.436" v="27" actId="47"/>
        <pc:sldMkLst>
          <pc:docMk/>
          <pc:sldMk cId="715455275" sldId="320"/>
        </pc:sldMkLst>
      </pc:sldChg>
      <pc:sldChg chg="add del">
        <pc:chgData name="AMAN KUMAR SINGH" userId="948651820d3b8f14" providerId="LiveId" clId="{6CC43002-DF1F-4D70-8784-22B3D7D1891A}" dt="2025-05-17T15:43:51.436" v="27" actId="47"/>
        <pc:sldMkLst>
          <pc:docMk/>
          <pc:sldMk cId="4011404631" sldId="321"/>
        </pc:sldMkLst>
      </pc:sldChg>
      <pc:sldChg chg="add del">
        <pc:chgData name="AMAN KUMAR SINGH" userId="948651820d3b8f14" providerId="LiveId" clId="{6CC43002-DF1F-4D70-8784-22B3D7D1891A}" dt="2025-05-17T15:43:51.436" v="27" actId="47"/>
        <pc:sldMkLst>
          <pc:docMk/>
          <pc:sldMk cId="1287423914" sldId="322"/>
        </pc:sldMkLst>
      </pc:sldChg>
      <pc:sldChg chg="add del">
        <pc:chgData name="AMAN KUMAR SINGH" userId="948651820d3b8f14" providerId="LiveId" clId="{6CC43002-DF1F-4D70-8784-22B3D7D1891A}" dt="2025-05-17T15:43:51.436" v="27" actId="47"/>
        <pc:sldMkLst>
          <pc:docMk/>
          <pc:sldMk cId="1234706283" sldId="323"/>
        </pc:sldMkLst>
      </pc:sldChg>
      <pc:sldChg chg="add del">
        <pc:chgData name="AMAN KUMAR SINGH" userId="948651820d3b8f14" providerId="LiveId" clId="{6CC43002-DF1F-4D70-8784-22B3D7D1891A}" dt="2025-05-17T15:43:51.436" v="27" actId="47"/>
        <pc:sldMkLst>
          <pc:docMk/>
          <pc:sldMk cId="1267372359" sldId="324"/>
        </pc:sldMkLst>
      </pc:sldChg>
      <pc:sldChg chg="modSp mod">
        <pc:chgData name="AMAN KUMAR SINGH" userId="948651820d3b8f14" providerId="LiveId" clId="{6CC43002-DF1F-4D70-8784-22B3D7D1891A}" dt="2025-05-17T15:44:43.366" v="35" actId="20577"/>
        <pc:sldMkLst>
          <pc:docMk/>
          <pc:sldMk cId="383577356" sldId="325"/>
        </pc:sldMkLst>
        <pc:spChg chg="mod">
          <ac:chgData name="AMAN KUMAR SINGH" userId="948651820d3b8f14" providerId="LiveId" clId="{6CC43002-DF1F-4D70-8784-22B3D7D1891A}" dt="2025-05-17T15:44:43.366" v="35" actId="20577"/>
          <ac:spMkLst>
            <pc:docMk/>
            <pc:sldMk cId="383577356" sldId="325"/>
            <ac:spMk id="6" creationId="{7F3CBFE2-8015-0BB4-6816-F327E6ED371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CA631D4-51B1-4D78-B65D-D2C8B38D02EE}" type="slidenum">
              <a:rPr lang="ru-RU"/>
              <a:pPr/>
              <a:t>‹#›</a:t>
            </a:fld>
            <a:endParaRPr lang="ru-RU"/>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76600" y="2997204"/>
            <a:ext cx="5183188" cy="893763"/>
          </a:xfrm>
          <a:effectLst>
            <a:outerShdw dist="17961" dir="2700000" algn="ctr" rotWithShape="0">
              <a:schemeClr val="bg2"/>
            </a:outerShdw>
          </a:effectLst>
        </p:spPr>
        <p:txBody>
          <a:bodyPr/>
          <a:lstStyle>
            <a:lvl1pPr>
              <a:defRPr sz="2100"/>
            </a:lvl1pPr>
          </a:lstStyle>
          <a:p>
            <a:r>
              <a:rPr lang="ru-RU"/>
              <a:t>Click to edit Master title style</a:t>
            </a:r>
          </a:p>
        </p:txBody>
      </p:sp>
      <p:sp>
        <p:nvSpPr>
          <p:cNvPr id="5123" name="Rectangle 3"/>
          <p:cNvSpPr>
            <a:spLocks noGrp="1" noChangeArrowheads="1"/>
          </p:cNvSpPr>
          <p:nvPr>
            <p:ph type="subTitle" idx="1"/>
          </p:nvPr>
        </p:nvSpPr>
        <p:spPr>
          <a:xfrm>
            <a:off x="3276600" y="3789367"/>
            <a:ext cx="5183188" cy="503237"/>
          </a:xfrm>
          <a:effectLst>
            <a:outerShdw dist="17961" dir="2700000" algn="ctr" rotWithShape="0">
              <a:schemeClr val="bg2"/>
            </a:outerShdw>
          </a:effectLst>
        </p:spPr>
        <p:txBody>
          <a:bodyPr/>
          <a:lstStyle>
            <a:lvl1pPr marL="0" indent="0">
              <a:buFontTx/>
              <a:buNone/>
              <a:defRPr sz="1800" b="1"/>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4640" y="4"/>
            <a:ext cx="1835150" cy="602297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116015" y="4"/>
            <a:ext cx="5356225" cy="60229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30127B-A196-4B8D-89C4-24FD7F66513A}"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34BF5-D235-4E3B-AF10-40CE7A3C85A1}"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318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30127B-A196-4B8D-89C4-24FD7F66513A}"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34BF5-D235-4E3B-AF10-40CE7A3C85A1}" type="slidenum">
              <a:rPr lang="en-US" smtClean="0"/>
              <a:t>‹#›</a:t>
            </a:fld>
            <a:endParaRPr lang="en-US"/>
          </a:p>
        </p:txBody>
      </p:sp>
    </p:spTree>
    <p:extLst>
      <p:ext uri="{BB962C8B-B14F-4D97-AF65-F5344CB8AC3E}">
        <p14:creationId xmlns:p14="http://schemas.microsoft.com/office/powerpoint/2010/main" val="515779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30127B-A196-4B8D-89C4-24FD7F66513A}"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34BF5-D235-4E3B-AF10-40CE7A3C85A1}"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437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30127B-A196-4B8D-89C4-24FD7F66513A}"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34BF5-D235-4E3B-AF10-40CE7A3C85A1}" type="slidenum">
              <a:rPr lang="en-US" smtClean="0"/>
              <a:t>‹#›</a:t>
            </a:fld>
            <a:endParaRPr lang="en-US"/>
          </a:p>
        </p:txBody>
      </p:sp>
    </p:spTree>
    <p:extLst>
      <p:ext uri="{BB962C8B-B14F-4D97-AF65-F5344CB8AC3E}">
        <p14:creationId xmlns:p14="http://schemas.microsoft.com/office/powerpoint/2010/main" val="2901060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30127B-A196-4B8D-89C4-24FD7F66513A}" type="datetimeFigureOut">
              <a:rPr lang="en-US" smtClean="0"/>
              <a:t>5/17/2025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334BF5-D235-4E3B-AF10-40CE7A3C85A1}" type="slidenum">
              <a:rPr lang="en-US" smtClean="0"/>
              <a:t>‹#›</a:t>
            </a:fld>
            <a:endParaRPr lang="en-US"/>
          </a:p>
        </p:txBody>
      </p:sp>
    </p:spTree>
    <p:extLst>
      <p:ext uri="{BB962C8B-B14F-4D97-AF65-F5344CB8AC3E}">
        <p14:creationId xmlns:p14="http://schemas.microsoft.com/office/powerpoint/2010/main" val="2057248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30127B-A196-4B8D-89C4-24FD7F66513A}" type="datetimeFigureOut">
              <a:rPr lang="en-US" smtClean="0"/>
              <a:t>5/17/2025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334BF5-D235-4E3B-AF10-40CE7A3C85A1}" type="slidenum">
              <a:rPr lang="en-US" smtClean="0"/>
              <a:t>‹#›</a:t>
            </a:fld>
            <a:endParaRPr lang="en-US"/>
          </a:p>
        </p:txBody>
      </p:sp>
    </p:spTree>
    <p:extLst>
      <p:ext uri="{BB962C8B-B14F-4D97-AF65-F5344CB8AC3E}">
        <p14:creationId xmlns:p14="http://schemas.microsoft.com/office/powerpoint/2010/main" val="21829192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30127B-A196-4B8D-89C4-24FD7F66513A}" type="datetimeFigureOut">
              <a:rPr lang="en-US" smtClean="0"/>
              <a:t>5/17/2025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0334BF5-D235-4E3B-AF10-40CE7A3C85A1}" type="slidenum">
              <a:rPr lang="en-US" smtClean="0"/>
              <a:t>‹#›</a:t>
            </a:fld>
            <a:endParaRPr lang="en-US"/>
          </a:p>
        </p:txBody>
      </p:sp>
    </p:spTree>
    <p:extLst>
      <p:ext uri="{BB962C8B-B14F-4D97-AF65-F5344CB8AC3E}">
        <p14:creationId xmlns:p14="http://schemas.microsoft.com/office/powerpoint/2010/main" val="42390651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030127B-A196-4B8D-89C4-24FD7F66513A}" type="datetimeFigureOut">
              <a:rPr lang="en-US" smtClean="0"/>
              <a:t>5/17/2025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334BF5-D235-4E3B-AF10-40CE7A3C85A1}" type="slidenum">
              <a:rPr lang="en-US" smtClean="0"/>
              <a:t>‹#›</a:t>
            </a:fld>
            <a:endParaRPr lang="en-US"/>
          </a:p>
        </p:txBody>
      </p:sp>
    </p:spTree>
    <p:extLst>
      <p:ext uri="{BB962C8B-B14F-4D97-AF65-F5344CB8AC3E}">
        <p14:creationId xmlns:p14="http://schemas.microsoft.com/office/powerpoint/2010/main" val="278628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30127B-A196-4B8D-89C4-24FD7F66513A}"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34BF5-D235-4E3B-AF10-40CE7A3C85A1}" type="slidenum">
              <a:rPr lang="en-US" smtClean="0"/>
              <a:t>‹#›</a:t>
            </a:fld>
            <a:endParaRPr lang="en-US"/>
          </a:p>
        </p:txBody>
      </p:sp>
    </p:spTree>
    <p:extLst>
      <p:ext uri="{BB962C8B-B14F-4D97-AF65-F5344CB8AC3E}">
        <p14:creationId xmlns:p14="http://schemas.microsoft.com/office/powerpoint/2010/main" val="33991861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30127B-A196-4B8D-89C4-24FD7F66513A}"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34BF5-D235-4E3B-AF10-40CE7A3C85A1}" type="slidenum">
              <a:rPr lang="en-US" smtClean="0"/>
              <a:t>‹#›</a:t>
            </a:fld>
            <a:endParaRPr lang="en-US"/>
          </a:p>
        </p:txBody>
      </p:sp>
    </p:spTree>
    <p:extLst>
      <p:ext uri="{BB962C8B-B14F-4D97-AF65-F5344CB8AC3E}">
        <p14:creationId xmlns:p14="http://schemas.microsoft.com/office/powerpoint/2010/main" val="24738382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30127B-A196-4B8D-89C4-24FD7F66513A}"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34BF5-D235-4E3B-AF10-40CE7A3C85A1}" type="slidenum">
              <a:rPr lang="en-US" smtClean="0"/>
              <a:t>‹#›</a:t>
            </a:fld>
            <a:endParaRPr lang="en-US"/>
          </a:p>
        </p:txBody>
      </p:sp>
    </p:spTree>
    <p:extLst>
      <p:ext uri="{BB962C8B-B14F-4D97-AF65-F5344CB8AC3E}">
        <p14:creationId xmlns:p14="http://schemas.microsoft.com/office/powerpoint/2010/main" val="462378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4"/>
            <a:ext cx="7772400" cy="1362075"/>
          </a:xfrm>
        </p:spPr>
        <p:txBody>
          <a:bodyPr anchor="t"/>
          <a:lstStyle>
            <a:lvl1pPr algn="l">
              <a:defRPr sz="3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116015" y="765175"/>
            <a:ext cx="3595687" cy="5257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864102" y="765175"/>
            <a:ext cx="3595688" cy="5257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Содержимое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2" y="273050"/>
            <a:ext cx="3008313" cy="1162050"/>
          </a:xfrm>
        </p:spPr>
        <p:txBody>
          <a:bodyPr anchor="b"/>
          <a:lstStyle>
            <a:lvl1pPr algn="l">
              <a:defRPr sz="1500" b="1"/>
            </a:lvl1pPr>
          </a:lstStyle>
          <a:p>
            <a:r>
              <a:rPr lang="ru-RU"/>
              <a:t>Образец заголовка</a:t>
            </a:r>
          </a:p>
        </p:txBody>
      </p:sp>
      <p:sp>
        <p:nvSpPr>
          <p:cNvPr id="3" name="Содержимое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15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16015" y="0"/>
            <a:ext cx="6624637" cy="508000"/>
          </a:xfrm>
          <a:prstGeom prst="rect">
            <a:avLst/>
          </a:prstGeom>
          <a:noFill/>
          <a:ln w="9525">
            <a:noFill/>
            <a:miter lim="800000"/>
            <a:headEnd/>
            <a:tailEnd/>
          </a:ln>
          <a:effectLst>
            <a:outerShdw dist="17961" dir="2700000" algn="ctr" rotWithShape="0">
              <a:schemeClr val="bg1"/>
            </a:outerShdw>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1116014" y="765175"/>
            <a:ext cx="7343775" cy="525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2400">
          <a:solidFill>
            <a:schemeClr val="bg1"/>
          </a:solidFill>
          <a:latin typeface="+mj-lt"/>
          <a:ea typeface="+mj-ea"/>
          <a:cs typeface="+mj-cs"/>
        </a:defRPr>
      </a:lvl1pPr>
      <a:lvl2pPr algn="l" rtl="0" fontAlgn="base">
        <a:spcBef>
          <a:spcPct val="0"/>
        </a:spcBef>
        <a:spcAft>
          <a:spcPct val="0"/>
        </a:spcAft>
        <a:defRPr sz="2400">
          <a:solidFill>
            <a:schemeClr val="bg1"/>
          </a:solidFill>
          <a:latin typeface="Arial" charset="0"/>
        </a:defRPr>
      </a:lvl2pPr>
      <a:lvl3pPr algn="l" rtl="0" fontAlgn="base">
        <a:spcBef>
          <a:spcPct val="0"/>
        </a:spcBef>
        <a:spcAft>
          <a:spcPct val="0"/>
        </a:spcAft>
        <a:defRPr sz="2400">
          <a:solidFill>
            <a:schemeClr val="bg1"/>
          </a:solidFill>
          <a:latin typeface="Arial" charset="0"/>
        </a:defRPr>
      </a:lvl3pPr>
      <a:lvl4pPr algn="l" rtl="0" fontAlgn="base">
        <a:spcBef>
          <a:spcPct val="0"/>
        </a:spcBef>
        <a:spcAft>
          <a:spcPct val="0"/>
        </a:spcAft>
        <a:defRPr sz="2400">
          <a:solidFill>
            <a:schemeClr val="bg1"/>
          </a:solidFill>
          <a:latin typeface="Arial" charset="0"/>
        </a:defRPr>
      </a:lvl4pPr>
      <a:lvl5pPr algn="l" rtl="0" fontAlgn="base">
        <a:spcBef>
          <a:spcPct val="0"/>
        </a:spcBef>
        <a:spcAft>
          <a:spcPct val="0"/>
        </a:spcAft>
        <a:defRPr sz="2400">
          <a:solidFill>
            <a:schemeClr val="bg1"/>
          </a:solidFill>
          <a:latin typeface="Arial" charset="0"/>
        </a:defRPr>
      </a:lvl5pPr>
      <a:lvl6pPr marL="342900" algn="l" rtl="0" fontAlgn="base">
        <a:spcBef>
          <a:spcPct val="0"/>
        </a:spcBef>
        <a:spcAft>
          <a:spcPct val="0"/>
        </a:spcAft>
        <a:defRPr sz="2400">
          <a:solidFill>
            <a:schemeClr val="bg1"/>
          </a:solidFill>
          <a:latin typeface="Arial" charset="0"/>
        </a:defRPr>
      </a:lvl6pPr>
      <a:lvl7pPr marL="685800" algn="l" rtl="0" fontAlgn="base">
        <a:spcBef>
          <a:spcPct val="0"/>
        </a:spcBef>
        <a:spcAft>
          <a:spcPct val="0"/>
        </a:spcAft>
        <a:defRPr sz="2400">
          <a:solidFill>
            <a:schemeClr val="bg1"/>
          </a:solidFill>
          <a:latin typeface="Arial" charset="0"/>
        </a:defRPr>
      </a:lvl7pPr>
      <a:lvl8pPr marL="1028700" algn="l" rtl="0" fontAlgn="base">
        <a:spcBef>
          <a:spcPct val="0"/>
        </a:spcBef>
        <a:spcAft>
          <a:spcPct val="0"/>
        </a:spcAft>
        <a:defRPr sz="2400">
          <a:solidFill>
            <a:schemeClr val="bg1"/>
          </a:solidFill>
          <a:latin typeface="Arial" charset="0"/>
        </a:defRPr>
      </a:lvl8pPr>
      <a:lvl9pPr marL="1371600" algn="l" rtl="0" fontAlgn="base">
        <a:spcBef>
          <a:spcPct val="0"/>
        </a:spcBef>
        <a:spcAft>
          <a:spcPct val="0"/>
        </a:spcAft>
        <a:defRPr sz="2400">
          <a:solidFill>
            <a:schemeClr val="bg1"/>
          </a:solidFill>
          <a:latin typeface="Arial" charset="0"/>
        </a:defRPr>
      </a:lvl9pPr>
    </p:titleStyle>
    <p:bodyStyle>
      <a:lvl1pPr marL="257175" indent="-257175" algn="l" rtl="0" fontAlgn="base">
        <a:spcBef>
          <a:spcPct val="20000"/>
        </a:spcBef>
        <a:spcAft>
          <a:spcPct val="0"/>
        </a:spcAft>
        <a:buChar char="•"/>
        <a:defRPr sz="2100">
          <a:solidFill>
            <a:schemeClr val="bg1"/>
          </a:solidFill>
          <a:latin typeface="+mn-lt"/>
          <a:ea typeface="+mn-ea"/>
          <a:cs typeface="+mn-cs"/>
        </a:defRPr>
      </a:lvl1pPr>
      <a:lvl2pPr marL="557213" indent="-214313" algn="l" rtl="0" fontAlgn="base">
        <a:spcBef>
          <a:spcPct val="20000"/>
        </a:spcBef>
        <a:spcAft>
          <a:spcPct val="0"/>
        </a:spcAft>
        <a:buChar char="–"/>
        <a:defRPr sz="1800" b="1">
          <a:solidFill>
            <a:schemeClr val="bg1"/>
          </a:solidFill>
          <a:latin typeface="+mn-lt"/>
        </a:defRPr>
      </a:lvl2pPr>
      <a:lvl3pPr marL="857250" indent="-171450" algn="l" rtl="0" fontAlgn="base">
        <a:spcBef>
          <a:spcPct val="20000"/>
        </a:spcBef>
        <a:spcAft>
          <a:spcPct val="0"/>
        </a:spcAft>
        <a:buChar char="•"/>
        <a:defRPr sz="1800">
          <a:solidFill>
            <a:schemeClr val="bg1"/>
          </a:solidFill>
          <a:latin typeface="+mn-lt"/>
        </a:defRPr>
      </a:lvl3pPr>
      <a:lvl4pPr marL="1200150" indent="-171450" algn="l" rtl="0" fontAlgn="base">
        <a:spcBef>
          <a:spcPct val="20000"/>
        </a:spcBef>
        <a:spcAft>
          <a:spcPct val="0"/>
        </a:spcAft>
        <a:buChar char="–"/>
        <a:defRPr sz="1500">
          <a:solidFill>
            <a:schemeClr val="bg1"/>
          </a:solidFill>
          <a:latin typeface="+mn-lt"/>
        </a:defRPr>
      </a:lvl4pPr>
      <a:lvl5pPr marL="1543050" indent="-171450" algn="l" rtl="0" fontAlgn="base">
        <a:spcBef>
          <a:spcPct val="20000"/>
        </a:spcBef>
        <a:spcAft>
          <a:spcPct val="0"/>
        </a:spcAft>
        <a:buChar char="»"/>
        <a:defRPr sz="1500">
          <a:solidFill>
            <a:schemeClr val="bg1"/>
          </a:solidFill>
          <a:latin typeface="+mn-lt"/>
        </a:defRPr>
      </a:lvl5pPr>
      <a:lvl6pPr marL="1885950" indent="-171450" algn="l" rtl="0" fontAlgn="base">
        <a:spcBef>
          <a:spcPct val="20000"/>
        </a:spcBef>
        <a:spcAft>
          <a:spcPct val="0"/>
        </a:spcAft>
        <a:buChar char="»"/>
        <a:defRPr sz="1500">
          <a:solidFill>
            <a:schemeClr val="bg1"/>
          </a:solidFill>
          <a:latin typeface="+mn-lt"/>
        </a:defRPr>
      </a:lvl6pPr>
      <a:lvl7pPr marL="2228850" indent="-171450" algn="l" rtl="0" fontAlgn="base">
        <a:spcBef>
          <a:spcPct val="20000"/>
        </a:spcBef>
        <a:spcAft>
          <a:spcPct val="0"/>
        </a:spcAft>
        <a:buChar char="»"/>
        <a:defRPr sz="1500">
          <a:solidFill>
            <a:schemeClr val="bg1"/>
          </a:solidFill>
          <a:latin typeface="+mn-lt"/>
        </a:defRPr>
      </a:lvl7pPr>
      <a:lvl8pPr marL="2571750" indent="-171450" algn="l" rtl="0" fontAlgn="base">
        <a:spcBef>
          <a:spcPct val="20000"/>
        </a:spcBef>
        <a:spcAft>
          <a:spcPct val="0"/>
        </a:spcAft>
        <a:buChar char="»"/>
        <a:defRPr sz="1500">
          <a:solidFill>
            <a:schemeClr val="bg1"/>
          </a:solidFill>
          <a:latin typeface="+mn-lt"/>
        </a:defRPr>
      </a:lvl8pPr>
      <a:lvl9pPr marL="2914650" indent="-171450" algn="l" rtl="0" fontAlgn="base">
        <a:spcBef>
          <a:spcPct val="20000"/>
        </a:spcBef>
        <a:spcAft>
          <a:spcPct val="0"/>
        </a:spcAft>
        <a:buChar char="»"/>
        <a:defRPr sz="1500">
          <a:solidFill>
            <a:schemeClr val="bg1"/>
          </a:solidFill>
          <a:latin typeface="+mn-lt"/>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5/17/2025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8296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aman-kumar-singh-71a090206/" TargetMode="External"/><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14.xml"/><Relationship Id="rId6" Type="http://schemas.microsoft.com/office/2007/relationships/hdphoto" Target="../media/hdphoto1.wdp"/><Relationship Id="rId5" Type="http://schemas.openxmlformats.org/officeDocument/2006/relationships/image" Target="../media/image6.png"/><Relationship Id="rId10" Type="http://schemas.openxmlformats.org/officeDocument/2006/relationships/hyperlink" Target="https://github.com/amankumarsingh1092" TargetMode="External"/><Relationship Id="rId4" Type="http://schemas.openxmlformats.org/officeDocument/2006/relationships/hyperlink" Target="mailto:aksingh1652@gmail.com" TargetMode="External"/><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4.png"/><Relationship Id="rId4" Type="http://schemas.openxmlformats.org/officeDocument/2006/relationships/image" Target="../media/image73.png"/></Relationships>
</file>

<file path=ppt/slides/_rels/slide3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rive.google.com/drive/folders/1IGRFon3y8_rD83zPy0O-LWt646kJzBo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mankumarsingh1092/Tobacco_Use_and_Mortality_2004-2015/blob/main/Tobacco%20Use%20and%20Mortality%2C%202004-2015_fatalities.ipynb" TargetMode="External"/><Relationship Id="rId2" Type="http://schemas.openxmlformats.org/officeDocument/2006/relationships/hyperlink" Target="https://github.com/amankumarsingh1092/Tobacco_Use_and_Mortality_2004-2015/blob/main/Tobacco%20Use%20and%20Mortality%2C%202004-2015_admissions.ipynb" TargetMode="External"/><Relationship Id="rId1" Type="http://schemas.openxmlformats.org/officeDocument/2006/relationships/slideLayout" Target="../slideLayouts/slideLayout2.xml"/><Relationship Id="rId6" Type="http://schemas.openxmlformats.org/officeDocument/2006/relationships/hyperlink" Target="https://github.com/amankumarsingh1092/Tobacco_Use_and_Mortality_2004-2015/blob/main/metrics_analysis.ipynb" TargetMode="External"/><Relationship Id="rId5" Type="http://schemas.openxmlformats.org/officeDocument/2006/relationships/hyperlink" Target="https://github.com/amankumarsingh1092/Tobacco_Use_and_Mortality_2004-2015/blob/main/smokers_analysis.ipynb" TargetMode="External"/><Relationship Id="rId4" Type="http://schemas.openxmlformats.org/officeDocument/2006/relationships/hyperlink" Target="https://github.com/amankumarsingh1092/Tobacco_Use_and_Mortality_2004-2015/blob/main/Tobacco%20Use%20and%20Mortality%2C%202004-2015_prescriptions.ipynb"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a:extLst>
            <a:ext uri="{FF2B5EF4-FFF2-40B4-BE49-F238E27FC236}">
              <a16:creationId xmlns:a16="http://schemas.microsoft.com/office/drawing/2014/main" id="{1BE15398-F9D7-11E9-64AC-D2C4E8A93E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3FDA6A-6F21-EF90-53D1-6E13347D2ACC}"/>
              </a:ext>
            </a:extLst>
          </p:cNvPr>
          <p:cNvSpPr>
            <a:spLocks noGrp="1"/>
          </p:cNvSpPr>
          <p:nvPr>
            <p:ph type="title"/>
          </p:nvPr>
        </p:nvSpPr>
        <p:spPr>
          <a:xfrm>
            <a:off x="1655676" y="1430778"/>
            <a:ext cx="5600376" cy="2970330"/>
          </a:xfrm>
        </p:spPr>
        <p:txBody>
          <a:bodyPr>
            <a:noAutofit/>
          </a:bodyPr>
          <a:lstStyle/>
          <a:p>
            <a:pPr algn="ctr"/>
            <a:r>
              <a:rPr lang="en-US" sz="11250" b="1"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rPr>
              <a:t>PROJECT REPORT </a:t>
            </a:r>
            <a:endParaRPr lang="en-IN" sz="11250" b="1"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endParaRPr>
          </a:p>
        </p:txBody>
      </p:sp>
      <p:sp>
        <p:nvSpPr>
          <p:cNvPr id="3" name="Subtitle 2">
            <a:extLst>
              <a:ext uri="{FF2B5EF4-FFF2-40B4-BE49-F238E27FC236}">
                <a16:creationId xmlns:a16="http://schemas.microsoft.com/office/drawing/2014/main" id="{A704A175-4837-C126-53A2-380FB24A190A}"/>
              </a:ext>
            </a:extLst>
          </p:cNvPr>
          <p:cNvSpPr>
            <a:spLocks noGrp="1"/>
          </p:cNvSpPr>
          <p:nvPr>
            <p:ph type="body" idx="1"/>
          </p:nvPr>
        </p:nvSpPr>
        <p:spPr>
          <a:xfrm>
            <a:off x="323528" y="3807042"/>
            <a:ext cx="8640960" cy="1890210"/>
          </a:xfrm>
        </p:spPr>
        <p:txBody>
          <a:bodyPr>
            <a:noAutofit/>
          </a:bodyPr>
          <a:lstStyle/>
          <a:p>
            <a:pPr algn="ctr"/>
            <a:endParaRPr lang="en-US" b="1" dirty="0">
              <a:solidFill>
                <a:schemeClr val="tx1"/>
              </a:solidFill>
              <a:latin typeface="Franklin Gothic Demi Cond" panose="020B0706030402020204" pitchFamily="34" charset="0"/>
            </a:endParaRPr>
          </a:p>
          <a:p>
            <a:pPr algn="ctr"/>
            <a:r>
              <a:rPr lang="en-US" b="1" dirty="0">
                <a:solidFill>
                  <a:schemeClr val="tx1"/>
                </a:solidFill>
                <a:latin typeface="Franklin Gothic Demi Cond" panose="020B0706030402020204" pitchFamily="34" charset="0"/>
              </a:rPr>
              <a:t>TOPICS: Tobacco Use and Mortality (2004–2015)</a:t>
            </a:r>
          </a:p>
          <a:p>
            <a:pPr algn="ctr"/>
            <a:r>
              <a:rPr lang="en-US" b="1" dirty="0">
                <a:solidFill>
                  <a:schemeClr val="tx1"/>
                </a:solidFill>
                <a:latin typeface="Franklin Gothic Demi Cond" panose="020B0706030402020204" pitchFamily="34" charset="0"/>
              </a:rPr>
              <a:t>   </a:t>
            </a:r>
            <a:r>
              <a:rPr lang="en-US" b="1" dirty="0">
                <a:solidFill>
                  <a:srgbClr val="002060"/>
                </a:solidFill>
                <a:latin typeface="Franklin Gothic Demi Cond" panose="020B0706030402020204" pitchFamily="34" charset="0"/>
              </a:rPr>
              <a:t>Presented by: Aman KUMAR SINGH </a:t>
            </a:r>
          </a:p>
          <a:p>
            <a:pPr algn="ctr"/>
            <a:r>
              <a:rPr lang="en-US" b="1" dirty="0">
                <a:solidFill>
                  <a:srgbClr val="002060"/>
                </a:solidFill>
                <a:latin typeface="Franklin Gothic Demi Cond" panose="020B0706030402020204" pitchFamily="34" charset="0"/>
              </a:rPr>
              <a:t>Data science intern </a:t>
            </a:r>
            <a:endParaRPr lang="en-US" b="1" dirty="0">
              <a:solidFill>
                <a:schemeClr val="bg1"/>
              </a:solidFill>
              <a:latin typeface="+mn-lt"/>
            </a:endParaRPr>
          </a:p>
          <a:p>
            <a:pPr algn="ctr"/>
            <a:endParaRPr lang="en-IN" dirty="0">
              <a:solidFill>
                <a:srgbClr val="FF0000"/>
              </a:solidFill>
              <a:latin typeface="Franklin Gothic Demi Cond" panose="020B0706030402020204" pitchFamily="34" charset="0"/>
            </a:endParaRPr>
          </a:p>
        </p:txBody>
      </p:sp>
      <p:pic>
        <p:nvPicPr>
          <p:cNvPr id="9218" name="Picture 2" descr="Unified Mentor Company Profile Funding &amp; Investors | YourStory">
            <a:extLst>
              <a:ext uri="{FF2B5EF4-FFF2-40B4-BE49-F238E27FC236}">
                <a16:creationId xmlns:a16="http://schemas.microsoft.com/office/drawing/2014/main" id="{2B378176-01BA-E046-79EA-AB17DC398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6246" y="-675456"/>
            <a:ext cx="2268252" cy="22682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373C07-4713-3AFC-FC52-F39E0461F218}"/>
              </a:ext>
            </a:extLst>
          </p:cNvPr>
          <p:cNvSpPr txBox="1"/>
          <p:nvPr/>
        </p:nvSpPr>
        <p:spPr>
          <a:xfrm>
            <a:off x="467544" y="6462116"/>
            <a:ext cx="2304256" cy="461665"/>
          </a:xfrm>
          <a:prstGeom prst="rect">
            <a:avLst/>
          </a:prstGeom>
          <a:noFill/>
        </p:spPr>
        <p:txBody>
          <a:bodyPr wrap="square">
            <a:spAutoFit/>
          </a:bodyPr>
          <a:lstStyle/>
          <a:p>
            <a:r>
              <a:rPr lang="en-US" sz="1200" b="1" cap="none"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aksingh1652@gmail.com</a:t>
            </a:r>
            <a:endParaRPr lang="en-US" sz="1200" b="1" cap="none" dirty="0">
              <a:solidFill>
                <a:schemeClr val="bg1"/>
              </a:solidFill>
              <a:latin typeface="Times New Roman" panose="02020603050405020304" pitchFamily="18" charset="0"/>
              <a:cs typeface="Times New Roman" panose="02020603050405020304" pitchFamily="18" charset="0"/>
            </a:endParaRPr>
          </a:p>
          <a:p>
            <a:r>
              <a:rPr lang="en-US" sz="1200" b="1" cap="none" dirty="0">
                <a:solidFill>
                  <a:schemeClr val="bg1"/>
                </a:solidFill>
                <a:latin typeface="Times New Roman" panose="02020603050405020304" pitchFamily="18" charset="0"/>
                <a:cs typeface="Times New Roman" panose="02020603050405020304" pitchFamily="18" charset="0"/>
              </a:rPr>
              <a:t> </a:t>
            </a:r>
          </a:p>
        </p:txBody>
      </p:sp>
      <p:pic>
        <p:nvPicPr>
          <p:cNvPr id="1030" name="Picture 6" descr="Email Icon Design, PNG, 500x500px, Email, Black, Black And White, Brand ...">
            <a:extLst>
              <a:ext uri="{FF2B5EF4-FFF2-40B4-BE49-F238E27FC236}">
                <a16:creationId xmlns:a16="http://schemas.microsoft.com/office/drawing/2014/main" id="{DD1750DE-7A04-AFBB-EF64-64BC1D58BDB8}"/>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10000" b="90000" l="10000" r="90000">
                        <a14:foregroundMark x1="66463" y1="53400" x2="66463" y2="53400"/>
                        <a14:foregroundMark x1="66463" y1="53400" x2="66463" y2="53400"/>
                        <a14:foregroundMark x1="54024" y1="71400" x2="54024" y2="71400"/>
                        <a14:foregroundMark x1="29024" y1="46600" x2="29024" y2="46600"/>
                      </a14:backgroundRemoval>
                    </a14:imgEffect>
                  </a14:imgLayer>
                </a14:imgProps>
              </a:ext>
              <a:ext uri="{28A0092B-C50C-407E-A947-70E740481C1C}">
                <a14:useLocalDpi xmlns:a14="http://schemas.microsoft.com/office/drawing/2010/main" val="0"/>
              </a:ext>
            </a:extLst>
          </a:blip>
          <a:srcRect/>
          <a:stretch>
            <a:fillRect/>
          </a:stretch>
        </p:blipFill>
        <p:spPr bwMode="auto">
          <a:xfrm>
            <a:off x="107504" y="6434016"/>
            <a:ext cx="504056" cy="3073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ree linkedin icoon PNG 17339611 PNG with Transparent Background">
            <a:extLst>
              <a:ext uri="{FF2B5EF4-FFF2-40B4-BE49-F238E27FC236}">
                <a16:creationId xmlns:a16="http://schemas.microsoft.com/office/drawing/2014/main" id="{CD1F186A-AC8E-72FA-6DDE-E184F1429A9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83768" y="6364572"/>
            <a:ext cx="504056" cy="5040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6DCA1DE-A1CB-D8C7-6753-2A45EE07673A}"/>
              </a:ext>
            </a:extLst>
          </p:cNvPr>
          <p:cNvSpPr txBox="1"/>
          <p:nvPr/>
        </p:nvSpPr>
        <p:spPr>
          <a:xfrm>
            <a:off x="2843808" y="6505599"/>
            <a:ext cx="3203848" cy="276999"/>
          </a:xfrm>
          <a:prstGeom prst="rect">
            <a:avLst/>
          </a:prstGeom>
          <a:noFill/>
        </p:spPr>
        <p:txBody>
          <a:bodyPr wrap="square">
            <a:spAutoFit/>
          </a:bodyPr>
          <a:lstStyle/>
          <a:p>
            <a:r>
              <a:rPr lang="en-IN" sz="1200" dirty="0">
                <a:solidFill>
                  <a:schemeClr val="bg1"/>
                </a:solidFill>
                <a:hlinkClick r:id="rId8">
                  <a:extLst>
                    <a:ext uri="{A12FA001-AC4F-418D-AE19-62706E023703}">
                      <ahyp:hlinkClr xmlns:ahyp="http://schemas.microsoft.com/office/drawing/2018/hyperlinkcolor" val="tx"/>
                    </a:ext>
                  </a:extLst>
                </a:hlinkClick>
              </a:rPr>
              <a:t>(1) Aman Kumar Singh | LinkedIn</a:t>
            </a:r>
            <a:endParaRPr lang="en-IN" sz="1200" dirty="0">
              <a:solidFill>
                <a:schemeClr val="bg1"/>
              </a:solidFill>
            </a:endParaRPr>
          </a:p>
        </p:txBody>
      </p:sp>
      <p:pic>
        <p:nvPicPr>
          <p:cNvPr id="1036" name="Picture 12">
            <a:extLst>
              <a:ext uri="{FF2B5EF4-FFF2-40B4-BE49-F238E27FC236}">
                <a16:creationId xmlns:a16="http://schemas.microsoft.com/office/drawing/2014/main" id="{D4F6ACEF-923E-12E3-33D2-F5A82F8F5E3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72100" y="6453336"/>
            <a:ext cx="324036" cy="32403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8E0C756-5F3C-9928-0284-C316376E45A9}"/>
              </a:ext>
            </a:extLst>
          </p:cNvPr>
          <p:cNvSpPr txBox="1"/>
          <p:nvPr/>
        </p:nvSpPr>
        <p:spPr>
          <a:xfrm>
            <a:off x="5796136" y="6464369"/>
            <a:ext cx="3203848" cy="276999"/>
          </a:xfrm>
          <a:prstGeom prst="rect">
            <a:avLst/>
          </a:prstGeom>
          <a:noFill/>
        </p:spPr>
        <p:txBody>
          <a:bodyPr wrap="square">
            <a:spAutoFit/>
          </a:bodyPr>
          <a:lstStyle/>
          <a:p>
            <a:r>
              <a:rPr lang="en-IN" sz="1200" dirty="0">
                <a:solidFill>
                  <a:schemeClr val="bg1"/>
                </a:solidFill>
                <a:hlinkClick r:id="rId10">
                  <a:extLst>
                    <a:ext uri="{A12FA001-AC4F-418D-AE19-62706E023703}">
                      <ahyp:hlinkClr xmlns:ahyp="http://schemas.microsoft.com/office/drawing/2018/hyperlinkcolor" val="tx"/>
                    </a:ext>
                  </a:extLst>
                </a:hlinkClick>
              </a:rPr>
              <a:t>amankumarsingh1092 (Aman Kumar Singh)</a:t>
            </a:r>
            <a:endParaRPr lang="en-IN" sz="1200" dirty="0">
              <a:solidFill>
                <a:schemeClr val="bg1"/>
              </a:solidFill>
            </a:endParaRPr>
          </a:p>
        </p:txBody>
      </p:sp>
    </p:spTree>
    <p:extLst>
      <p:ext uri="{BB962C8B-B14F-4D97-AF65-F5344CB8AC3E}">
        <p14:creationId xmlns:p14="http://schemas.microsoft.com/office/powerpoint/2010/main" val="2351813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0B57389-01C7-8F6C-3F9E-7EE8940D9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708" y="708447"/>
            <a:ext cx="3557546" cy="22885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B5672EF-7373-E48A-0728-DA7BA44DE1EE}"/>
              </a:ext>
            </a:extLst>
          </p:cNvPr>
          <p:cNvSpPr txBox="1"/>
          <p:nvPr/>
        </p:nvSpPr>
        <p:spPr>
          <a:xfrm>
            <a:off x="35496" y="188640"/>
            <a:ext cx="4320480" cy="369332"/>
          </a:xfrm>
          <a:prstGeom prst="rect">
            <a:avLst/>
          </a:prstGeom>
          <a:noFill/>
        </p:spPr>
        <p:txBody>
          <a:bodyPr wrap="square">
            <a:spAutoFit/>
          </a:bodyPr>
          <a:lstStyle/>
          <a:p>
            <a:pPr algn="ctr"/>
            <a:r>
              <a:rPr lang="en-US" b="1" u="sng" dirty="0">
                <a:solidFill>
                  <a:schemeClr val="bg1"/>
                </a:solidFill>
              </a:rPr>
              <a:t>T</a:t>
            </a:r>
            <a:r>
              <a:rPr lang="en-IN" b="1" u="sng" dirty="0" err="1">
                <a:solidFill>
                  <a:schemeClr val="bg1"/>
                </a:solidFill>
              </a:rPr>
              <a:t>otal</a:t>
            </a:r>
            <a:r>
              <a:rPr lang="en-IN" b="1" u="sng" dirty="0">
                <a:solidFill>
                  <a:schemeClr val="bg1"/>
                </a:solidFill>
              </a:rPr>
              <a:t> Hospital Admissions Over Time</a:t>
            </a:r>
          </a:p>
        </p:txBody>
      </p:sp>
      <p:pic>
        <p:nvPicPr>
          <p:cNvPr id="3076" name="Picture 4">
            <a:extLst>
              <a:ext uri="{FF2B5EF4-FFF2-40B4-BE49-F238E27FC236}">
                <a16:creationId xmlns:a16="http://schemas.microsoft.com/office/drawing/2014/main" id="{14B9B742-8815-9694-6F07-71A708800F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7912" y="4221088"/>
            <a:ext cx="5586578" cy="26080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48F82B3-B72B-1640-F2D9-3624DC51919B}"/>
              </a:ext>
            </a:extLst>
          </p:cNvPr>
          <p:cNvSpPr txBox="1"/>
          <p:nvPr/>
        </p:nvSpPr>
        <p:spPr>
          <a:xfrm>
            <a:off x="3563888" y="3825915"/>
            <a:ext cx="5372258" cy="369332"/>
          </a:xfrm>
          <a:prstGeom prst="rect">
            <a:avLst/>
          </a:prstGeom>
          <a:noFill/>
        </p:spPr>
        <p:txBody>
          <a:bodyPr wrap="square">
            <a:spAutoFit/>
          </a:bodyPr>
          <a:lstStyle/>
          <a:p>
            <a:pPr algn="ctr"/>
            <a:r>
              <a:rPr lang="en-US" b="1" u="sng" dirty="0">
                <a:solidFill>
                  <a:schemeClr val="bg1"/>
                </a:solidFill>
              </a:rPr>
              <a:t>Top 10 Diagnosis Types by Total Admissions</a:t>
            </a:r>
            <a:endParaRPr lang="en-IN" b="1" u="sng" dirty="0">
              <a:solidFill>
                <a:schemeClr val="bg1"/>
              </a:solidFill>
            </a:endParaRPr>
          </a:p>
        </p:txBody>
      </p:sp>
      <p:pic>
        <p:nvPicPr>
          <p:cNvPr id="4102" name="Picture 6">
            <a:extLst>
              <a:ext uri="{FF2B5EF4-FFF2-40B4-BE49-F238E27FC236}">
                <a16:creationId xmlns:a16="http://schemas.microsoft.com/office/drawing/2014/main" id="{DE5F1AF5-0F6E-CC76-0EF4-33FD71D68E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20" y="3882298"/>
            <a:ext cx="3146695" cy="2946829"/>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33CB6F53-EF92-8C53-0EF2-9E18245885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9297" y="616066"/>
            <a:ext cx="4789188" cy="308079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402A9E6-BA66-841D-E0D7-BEEFB93985E3}"/>
              </a:ext>
            </a:extLst>
          </p:cNvPr>
          <p:cNvSpPr txBox="1"/>
          <p:nvPr/>
        </p:nvSpPr>
        <p:spPr>
          <a:xfrm>
            <a:off x="395536" y="3212976"/>
            <a:ext cx="3024336" cy="646331"/>
          </a:xfrm>
          <a:prstGeom prst="rect">
            <a:avLst/>
          </a:prstGeom>
          <a:noFill/>
        </p:spPr>
        <p:txBody>
          <a:bodyPr wrap="square">
            <a:spAutoFit/>
          </a:bodyPr>
          <a:lstStyle/>
          <a:p>
            <a:pPr algn="ctr"/>
            <a:r>
              <a:rPr lang="en-US" b="1" u="sng" dirty="0">
                <a:solidFill>
                  <a:schemeClr val="bg1"/>
                </a:solidFill>
              </a:rPr>
              <a:t>Top 5 Diagnosis Types - Share of Admissions</a:t>
            </a:r>
            <a:endParaRPr lang="en-IN" b="1" u="sng" dirty="0">
              <a:solidFill>
                <a:schemeClr val="bg1"/>
              </a:solidFill>
            </a:endParaRPr>
          </a:p>
        </p:txBody>
      </p:sp>
      <p:sp>
        <p:nvSpPr>
          <p:cNvPr id="3" name="TextBox 2">
            <a:extLst>
              <a:ext uri="{FF2B5EF4-FFF2-40B4-BE49-F238E27FC236}">
                <a16:creationId xmlns:a16="http://schemas.microsoft.com/office/drawing/2014/main" id="{94F9D64F-CEEA-31A7-C431-294A9F5FF399}"/>
              </a:ext>
            </a:extLst>
          </p:cNvPr>
          <p:cNvSpPr txBox="1"/>
          <p:nvPr/>
        </p:nvSpPr>
        <p:spPr>
          <a:xfrm>
            <a:off x="4355976" y="188640"/>
            <a:ext cx="4104456" cy="369332"/>
          </a:xfrm>
          <a:prstGeom prst="rect">
            <a:avLst/>
          </a:prstGeom>
          <a:noFill/>
        </p:spPr>
        <p:txBody>
          <a:bodyPr wrap="square">
            <a:spAutoFit/>
          </a:bodyPr>
          <a:lstStyle/>
          <a:p>
            <a:pPr algn="ctr"/>
            <a:r>
              <a:rPr lang="en-US" b="1" u="sng" dirty="0">
                <a:solidFill>
                  <a:schemeClr val="bg1"/>
                </a:solidFill>
              </a:rPr>
              <a:t>Admissions Over Time by Sex</a:t>
            </a:r>
            <a:endParaRPr lang="en-IN" b="1" u="sng" dirty="0">
              <a:solidFill>
                <a:schemeClr val="bg1"/>
              </a:solidFill>
            </a:endParaRPr>
          </a:p>
        </p:txBody>
      </p:sp>
    </p:spTree>
    <p:extLst>
      <p:ext uri="{BB962C8B-B14F-4D97-AF65-F5344CB8AC3E}">
        <p14:creationId xmlns:p14="http://schemas.microsoft.com/office/powerpoint/2010/main" val="412865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551B9E62-2D49-9B27-62E9-9D7BB65F8A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152" y="764704"/>
            <a:ext cx="5940152" cy="411994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F4254AF-99C7-5035-24A9-98C21ABE2EE7}"/>
              </a:ext>
            </a:extLst>
          </p:cNvPr>
          <p:cNvSpPr txBox="1"/>
          <p:nvPr/>
        </p:nvSpPr>
        <p:spPr>
          <a:xfrm>
            <a:off x="1691680" y="211287"/>
            <a:ext cx="5616624" cy="430887"/>
          </a:xfrm>
          <a:prstGeom prst="rect">
            <a:avLst/>
          </a:prstGeom>
          <a:noFill/>
        </p:spPr>
        <p:txBody>
          <a:bodyPr wrap="square">
            <a:spAutoFit/>
          </a:bodyPr>
          <a:lstStyle/>
          <a:p>
            <a:pPr algn="ctr"/>
            <a:r>
              <a:rPr lang="en-US" sz="2200" b="1" u="sng" dirty="0">
                <a:solidFill>
                  <a:schemeClr val="bg1"/>
                </a:solidFill>
              </a:rPr>
              <a:t>Admissions by Diagnosis Type and Year</a:t>
            </a:r>
            <a:endParaRPr lang="en-IN" sz="2200" b="1" u="sng" dirty="0">
              <a:solidFill>
                <a:schemeClr val="bg1"/>
              </a:solidFill>
            </a:endParaRPr>
          </a:p>
        </p:txBody>
      </p:sp>
      <p:sp>
        <p:nvSpPr>
          <p:cNvPr id="8" name="TextBox 7">
            <a:extLst>
              <a:ext uri="{FF2B5EF4-FFF2-40B4-BE49-F238E27FC236}">
                <a16:creationId xmlns:a16="http://schemas.microsoft.com/office/drawing/2014/main" id="{63F84512-8D38-74D1-7C62-8F37FC09BAA7}"/>
              </a:ext>
            </a:extLst>
          </p:cNvPr>
          <p:cNvSpPr txBox="1"/>
          <p:nvPr/>
        </p:nvSpPr>
        <p:spPr>
          <a:xfrm>
            <a:off x="179512" y="4889192"/>
            <a:ext cx="8784976" cy="1708160"/>
          </a:xfrm>
          <a:prstGeom prst="rect">
            <a:avLst/>
          </a:prstGeom>
          <a:noFill/>
        </p:spPr>
        <p:txBody>
          <a:bodyPr wrap="square">
            <a:spAutoFit/>
          </a:bodyPr>
          <a:lstStyle/>
          <a:p>
            <a:r>
              <a:rPr lang="en-US" sz="1500" b="1" dirty="0">
                <a:solidFill>
                  <a:schemeClr val="bg1"/>
                </a:solidFill>
              </a:rPr>
              <a:t>Summary :</a:t>
            </a:r>
            <a:br>
              <a:rPr lang="en-US" sz="1500" dirty="0">
                <a:solidFill>
                  <a:schemeClr val="bg1"/>
                </a:solidFill>
              </a:rPr>
            </a:br>
            <a:r>
              <a:rPr lang="en-US" sz="1500" dirty="0">
                <a:solidFill>
                  <a:schemeClr val="bg1"/>
                </a:solidFill>
              </a:rPr>
              <a:t>This project analyzes UK hospital admissions from 2004–2015, focusing on smoking-related conditions.</a:t>
            </a:r>
            <a:br>
              <a:rPr lang="en-US" sz="1500" dirty="0">
                <a:solidFill>
                  <a:schemeClr val="bg1"/>
                </a:solidFill>
              </a:rPr>
            </a:br>
            <a:r>
              <a:rPr lang="en-US" sz="1500" dirty="0">
                <a:solidFill>
                  <a:schemeClr val="bg1"/>
                </a:solidFill>
              </a:rPr>
              <a:t>Admissions for respiratory, circulatory, and cancer diagnoses were notably high and rising.</a:t>
            </a:r>
            <a:br>
              <a:rPr lang="en-US" sz="1500" dirty="0">
                <a:solidFill>
                  <a:schemeClr val="bg1"/>
                </a:solidFill>
              </a:rPr>
            </a:br>
            <a:r>
              <a:rPr lang="en-US" sz="1500" dirty="0">
                <a:solidFill>
                  <a:schemeClr val="bg1"/>
                </a:solidFill>
              </a:rPr>
              <a:t>Males were disproportionately affected, with peak admissions seen between 2008–2012.</a:t>
            </a:r>
            <a:br>
              <a:rPr lang="en-US" sz="1500" dirty="0">
                <a:solidFill>
                  <a:schemeClr val="bg1"/>
                </a:solidFill>
              </a:rPr>
            </a:br>
            <a:r>
              <a:rPr lang="en-US" sz="1500" dirty="0">
                <a:solidFill>
                  <a:schemeClr val="bg1"/>
                </a:solidFill>
              </a:rPr>
              <a:t>Techniques used include pandas for data wrangling and seaborn/matplotlib for visualizations.</a:t>
            </a:r>
            <a:br>
              <a:rPr lang="en-US" sz="1500" dirty="0">
                <a:solidFill>
                  <a:schemeClr val="bg1"/>
                </a:solidFill>
              </a:rPr>
            </a:br>
            <a:r>
              <a:rPr lang="en-US" sz="1500" dirty="0">
                <a:solidFill>
                  <a:schemeClr val="bg1"/>
                </a:solidFill>
              </a:rPr>
              <a:t>The study emphasizes the urgent need for tobacco prevention and public health policies.</a:t>
            </a:r>
            <a:endParaRPr lang="en-IN" sz="1500" dirty="0">
              <a:solidFill>
                <a:schemeClr val="bg1"/>
              </a:solidFill>
            </a:endParaRPr>
          </a:p>
        </p:txBody>
      </p:sp>
    </p:spTree>
    <p:extLst>
      <p:ext uri="{BB962C8B-B14F-4D97-AF65-F5344CB8AC3E}">
        <p14:creationId xmlns:p14="http://schemas.microsoft.com/office/powerpoint/2010/main" val="2623314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01366B-625C-3C51-34A8-C233F5237E84}"/>
              </a:ext>
            </a:extLst>
          </p:cNvPr>
          <p:cNvSpPr txBox="1"/>
          <p:nvPr/>
        </p:nvSpPr>
        <p:spPr>
          <a:xfrm>
            <a:off x="3131840" y="116632"/>
            <a:ext cx="2376264" cy="553998"/>
          </a:xfrm>
          <a:prstGeom prst="rect">
            <a:avLst/>
          </a:prstGeom>
          <a:noFill/>
        </p:spPr>
        <p:txBody>
          <a:bodyPr wrap="square">
            <a:spAutoFit/>
          </a:bodyPr>
          <a:lstStyle/>
          <a:p>
            <a:pPr algn="ctr"/>
            <a:r>
              <a:rPr kumimoji="0" lang="en-US" altLang="en-US" sz="3000" b="1" i="0" u="sng" strike="noStrike" cap="none" normalizeH="0" baseline="0" dirty="0">
                <a:ln>
                  <a:noFill/>
                </a:ln>
                <a:solidFill>
                  <a:schemeClr val="accent1">
                    <a:lumMod val="60000"/>
                    <a:lumOff val="40000"/>
                  </a:schemeClr>
                </a:solidFill>
                <a:effectLst/>
                <a:latin typeface="Arial Unicode MS"/>
              </a:rPr>
              <a:t>fatalities</a:t>
            </a:r>
            <a:endParaRPr lang="en-IN" sz="3000" b="1" u="sng"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25CBC7B5-9435-E9EE-0A19-75D044DB1AEA}"/>
              </a:ext>
            </a:extLst>
          </p:cNvPr>
          <p:cNvPicPr>
            <a:picLocks noChangeAspect="1"/>
          </p:cNvPicPr>
          <p:nvPr/>
        </p:nvPicPr>
        <p:blipFill>
          <a:blip r:embed="rId2"/>
          <a:stretch>
            <a:fillRect/>
          </a:stretch>
        </p:blipFill>
        <p:spPr>
          <a:xfrm>
            <a:off x="457788" y="777866"/>
            <a:ext cx="3139712" cy="2766300"/>
          </a:xfrm>
          <a:prstGeom prst="rect">
            <a:avLst/>
          </a:prstGeom>
        </p:spPr>
      </p:pic>
      <p:pic>
        <p:nvPicPr>
          <p:cNvPr id="8" name="Picture 7">
            <a:extLst>
              <a:ext uri="{FF2B5EF4-FFF2-40B4-BE49-F238E27FC236}">
                <a16:creationId xmlns:a16="http://schemas.microsoft.com/office/drawing/2014/main" id="{9348FE4F-C8F2-D4EA-EB5D-352499EAA7A5}"/>
              </a:ext>
            </a:extLst>
          </p:cNvPr>
          <p:cNvPicPr>
            <a:picLocks noChangeAspect="1"/>
          </p:cNvPicPr>
          <p:nvPr/>
        </p:nvPicPr>
        <p:blipFill>
          <a:blip r:embed="rId3"/>
          <a:stretch>
            <a:fillRect/>
          </a:stretch>
        </p:blipFill>
        <p:spPr>
          <a:xfrm>
            <a:off x="4716016" y="3304450"/>
            <a:ext cx="2911092" cy="3436918"/>
          </a:xfrm>
          <a:prstGeom prst="rect">
            <a:avLst/>
          </a:prstGeom>
        </p:spPr>
      </p:pic>
      <p:pic>
        <p:nvPicPr>
          <p:cNvPr id="10" name="Picture 9">
            <a:extLst>
              <a:ext uri="{FF2B5EF4-FFF2-40B4-BE49-F238E27FC236}">
                <a16:creationId xmlns:a16="http://schemas.microsoft.com/office/drawing/2014/main" id="{59974B2B-4F13-06E2-8A8F-DB39F10F1DCC}"/>
              </a:ext>
            </a:extLst>
          </p:cNvPr>
          <p:cNvPicPr>
            <a:picLocks noChangeAspect="1"/>
          </p:cNvPicPr>
          <p:nvPr/>
        </p:nvPicPr>
        <p:blipFill>
          <a:blip r:embed="rId4"/>
          <a:stretch>
            <a:fillRect/>
          </a:stretch>
        </p:blipFill>
        <p:spPr>
          <a:xfrm>
            <a:off x="4739853" y="768738"/>
            <a:ext cx="2283206" cy="2335146"/>
          </a:xfrm>
          <a:prstGeom prst="rect">
            <a:avLst/>
          </a:prstGeom>
        </p:spPr>
      </p:pic>
      <p:pic>
        <p:nvPicPr>
          <p:cNvPr id="12" name="Picture 11">
            <a:extLst>
              <a:ext uri="{FF2B5EF4-FFF2-40B4-BE49-F238E27FC236}">
                <a16:creationId xmlns:a16="http://schemas.microsoft.com/office/drawing/2014/main" id="{46EA2B02-14BE-BD37-1E40-33692956A4C9}"/>
              </a:ext>
            </a:extLst>
          </p:cNvPr>
          <p:cNvPicPr>
            <a:picLocks noChangeAspect="1"/>
          </p:cNvPicPr>
          <p:nvPr/>
        </p:nvPicPr>
        <p:blipFill>
          <a:blip r:embed="rId5"/>
          <a:stretch>
            <a:fillRect/>
          </a:stretch>
        </p:blipFill>
        <p:spPr>
          <a:xfrm>
            <a:off x="457788" y="3628682"/>
            <a:ext cx="3139712" cy="3076918"/>
          </a:xfrm>
          <a:prstGeom prst="rect">
            <a:avLst/>
          </a:prstGeom>
        </p:spPr>
      </p:pic>
    </p:spTree>
    <p:extLst>
      <p:ext uri="{BB962C8B-B14F-4D97-AF65-F5344CB8AC3E}">
        <p14:creationId xmlns:p14="http://schemas.microsoft.com/office/powerpoint/2010/main" val="2773440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E3B41901-968F-DE07-85D9-AAAC4FA2E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4156" y="260648"/>
            <a:ext cx="4852483" cy="28803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1F0FAA7-05CC-6285-F061-B03D0F57F6A0}"/>
              </a:ext>
            </a:extLst>
          </p:cNvPr>
          <p:cNvSpPr txBox="1"/>
          <p:nvPr/>
        </p:nvSpPr>
        <p:spPr>
          <a:xfrm>
            <a:off x="611560" y="1075383"/>
            <a:ext cx="3168352" cy="769441"/>
          </a:xfrm>
          <a:prstGeom prst="rect">
            <a:avLst/>
          </a:prstGeom>
          <a:noFill/>
        </p:spPr>
        <p:txBody>
          <a:bodyPr wrap="square">
            <a:spAutoFit/>
          </a:bodyPr>
          <a:lstStyle/>
          <a:p>
            <a:pPr algn="ctr"/>
            <a:r>
              <a:rPr lang="en-US" sz="2200" b="1" u="sng" dirty="0">
                <a:solidFill>
                  <a:schemeClr val="bg1"/>
                </a:solidFill>
              </a:rPr>
              <a:t>Total Fatalities Over the Years</a:t>
            </a:r>
            <a:endParaRPr lang="en-IN" sz="2200" b="1" u="sng" dirty="0">
              <a:solidFill>
                <a:schemeClr val="bg1"/>
              </a:solidFill>
            </a:endParaRPr>
          </a:p>
        </p:txBody>
      </p:sp>
      <p:pic>
        <p:nvPicPr>
          <p:cNvPr id="6148" name="Picture 4">
            <a:extLst>
              <a:ext uri="{FF2B5EF4-FFF2-40B4-BE49-F238E27FC236}">
                <a16:creationId xmlns:a16="http://schemas.microsoft.com/office/drawing/2014/main" id="{EBA443FB-513E-7896-2682-3D7E4D86CE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367487"/>
            <a:ext cx="5580112" cy="32240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60FAC65-7AFC-B56C-6D1E-7F9531C330F0}"/>
              </a:ext>
            </a:extLst>
          </p:cNvPr>
          <p:cNvSpPr txBox="1"/>
          <p:nvPr/>
        </p:nvSpPr>
        <p:spPr>
          <a:xfrm>
            <a:off x="5796136" y="4603775"/>
            <a:ext cx="3168352" cy="769441"/>
          </a:xfrm>
          <a:prstGeom prst="rect">
            <a:avLst/>
          </a:prstGeom>
          <a:noFill/>
        </p:spPr>
        <p:txBody>
          <a:bodyPr wrap="square">
            <a:spAutoFit/>
          </a:bodyPr>
          <a:lstStyle/>
          <a:p>
            <a:pPr algn="ctr"/>
            <a:r>
              <a:rPr lang="en-US" sz="2200" b="1" u="sng" dirty="0">
                <a:solidFill>
                  <a:schemeClr val="bg1"/>
                </a:solidFill>
              </a:rPr>
              <a:t>Total Deaths by Diagnosis Type</a:t>
            </a:r>
            <a:endParaRPr lang="en-IN" sz="2200" b="1" u="sng" dirty="0">
              <a:solidFill>
                <a:schemeClr val="bg1"/>
              </a:solidFill>
            </a:endParaRPr>
          </a:p>
        </p:txBody>
      </p:sp>
    </p:spTree>
    <p:extLst>
      <p:ext uri="{BB962C8B-B14F-4D97-AF65-F5344CB8AC3E}">
        <p14:creationId xmlns:p14="http://schemas.microsoft.com/office/powerpoint/2010/main" val="519009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B7AFFC6E-6652-CA63-A3A0-3BC875C3E3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260648"/>
            <a:ext cx="5006994" cy="33153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4CF36A-6AD0-1DC6-E836-6E2FEFC3A688}"/>
              </a:ext>
            </a:extLst>
          </p:cNvPr>
          <p:cNvSpPr txBox="1"/>
          <p:nvPr/>
        </p:nvSpPr>
        <p:spPr>
          <a:xfrm>
            <a:off x="141070" y="1075383"/>
            <a:ext cx="3638842" cy="769441"/>
          </a:xfrm>
          <a:prstGeom prst="rect">
            <a:avLst/>
          </a:prstGeom>
          <a:noFill/>
        </p:spPr>
        <p:txBody>
          <a:bodyPr wrap="square">
            <a:spAutoFit/>
          </a:bodyPr>
          <a:lstStyle/>
          <a:p>
            <a:pPr algn="ctr"/>
            <a:r>
              <a:rPr lang="en-US" sz="2200" b="1" u="sng" dirty="0">
                <a:solidFill>
                  <a:schemeClr val="bg1"/>
                </a:solidFill>
              </a:rPr>
              <a:t>Top 10 Causes of Death (ICD10)</a:t>
            </a:r>
            <a:endParaRPr lang="en-IN" sz="2200" b="1" u="sng" dirty="0">
              <a:solidFill>
                <a:schemeClr val="bg1"/>
              </a:solidFill>
            </a:endParaRPr>
          </a:p>
        </p:txBody>
      </p:sp>
      <p:pic>
        <p:nvPicPr>
          <p:cNvPr id="7172" name="Picture 4">
            <a:extLst>
              <a:ext uri="{FF2B5EF4-FFF2-40B4-BE49-F238E27FC236}">
                <a16:creationId xmlns:a16="http://schemas.microsoft.com/office/drawing/2014/main" id="{17961018-E38A-6502-3859-A3139B2E74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662271"/>
            <a:ext cx="5066052" cy="30070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59D57C4-85CD-B38D-7701-8FA594445A68}"/>
              </a:ext>
            </a:extLst>
          </p:cNvPr>
          <p:cNvSpPr txBox="1"/>
          <p:nvPr/>
        </p:nvSpPr>
        <p:spPr>
          <a:xfrm>
            <a:off x="5325646" y="4387751"/>
            <a:ext cx="3638842" cy="769441"/>
          </a:xfrm>
          <a:prstGeom prst="rect">
            <a:avLst/>
          </a:prstGeom>
          <a:noFill/>
        </p:spPr>
        <p:txBody>
          <a:bodyPr wrap="square">
            <a:spAutoFit/>
          </a:bodyPr>
          <a:lstStyle/>
          <a:p>
            <a:pPr algn="ctr"/>
            <a:r>
              <a:rPr lang="en-US" sz="2200" b="1" u="sng" dirty="0">
                <a:solidFill>
                  <a:schemeClr val="bg1"/>
                </a:solidFill>
              </a:rPr>
              <a:t>Fatalities Over Time by Gender</a:t>
            </a:r>
            <a:endParaRPr lang="en-IN" sz="2200" b="1" u="sng" dirty="0">
              <a:solidFill>
                <a:schemeClr val="bg1"/>
              </a:solidFill>
            </a:endParaRPr>
          </a:p>
        </p:txBody>
      </p:sp>
    </p:spTree>
    <p:extLst>
      <p:ext uri="{BB962C8B-B14F-4D97-AF65-F5344CB8AC3E}">
        <p14:creationId xmlns:p14="http://schemas.microsoft.com/office/powerpoint/2010/main" val="874459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676ED3DA-B8D8-A616-95A3-BCE020A919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481" y="764704"/>
            <a:ext cx="6845895" cy="59195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CB62DB6-63C6-B233-C40E-58E75C5A556E}"/>
              </a:ext>
            </a:extLst>
          </p:cNvPr>
          <p:cNvSpPr txBox="1"/>
          <p:nvPr/>
        </p:nvSpPr>
        <p:spPr>
          <a:xfrm>
            <a:off x="2008143" y="117793"/>
            <a:ext cx="5372169" cy="430887"/>
          </a:xfrm>
          <a:prstGeom prst="rect">
            <a:avLst/>
          </a:prstGeom>
          <a:noFill/>
        </p:spPr>
        <p:txBody>
          <a:bodyPr wrap="square">
            <a:spAutoFit/>
          </a:bodyPr>
          <a:lstStyle/>
          <a:p>
            <a:pPr algn="ctr"/>
            <a:r>
              <a:rPr lang="en-US" sz="2200" b="1" u="sng" dirty="0">
                <a:solidFill>
                  <a:schemeClr val="bg1"/>
                </a:solidFill>
              </a:rPr>
              <a:t>Heatmap of Deaths by Cause and Year</a:t>
            </a:r>
            <a:endParaRPr lang="en-IN" sz="2200" b="1" u="sng" dirty="0">
              <a:solidFill>
                <a:schemeClr val="bg1"/>
              </a:solidFill>
            </a:endParaRPr>
          </a:p>
        </p:txBody>
      </p:sp>
    </p:spTree>
    <p:extLst>
      <p:ext uri="{BB962C8B-B14F-4D97-AF65-F5344CB8AC3E}">
        <p14:creationId xmlns:p14="http://schemas.microsoft.com/office/powerpoint/2010/main" val="835088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6861C8AB-8644-A66B-B162-63209E608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155" y="980728"/>
            <a:ext cx="3899053" cy="40225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DED4D63-AF0D-B4B9-EA13-7A97CDCBDEB5}"/>
              </a:ext>
            </a:extLst>
          </p:cNvPr>
          <p:cNvSpPr txBox="1"/>
          <p:nvPr/>
        </p:nvSpPr>
        <p:spPr>
          <a:xfrm>
            <a:off x="-36512" y="188640"/>
            <a:ext cx="8856984" cy="769441"/>
          </a:xfrm>
          <a:prstGeom prst="rect">
            <a:avLst/>
          </a:prstGeom>
          <a:noFill/>
        </p:spPr>
        <p:txBody>
          <a:bodyPr wrap="square">
            <a:spAutoFit/>
          </a:bodyPr>
          <a:lstStyle/>
          <a:p>
            <a:pPr algn="ctr"/>
            <a:r>
              <a:rPr lang="en-US" sz="2200" b="1" u="sng" dirty="0">
                <a:solidFill>
                  <a:schemeClr val="bg1"/>
                </a:solidFill>
              </a:rPr>
              <a:t>Proportion of Smoking vs Non-Smoking Related Deaths (Estimated)</a:t>
            </a:r>
            <a:endParaRPr lang="en-IN" sz="2200" b="1" u="sng" dirty="0">
              <a:solidFill>
                <a:schemeClr val="bg1"/>
              </a:solidFill>
            </a:endParaRPr>
          </a:p>
        </p:txBody>
      </p:sp>
      <p:sp>
        <p:nvSpPr>
          <p:cNvPr id="6" name="TextBox 5">
            <a:extLst>
              <a:ext uri="{FF2B5EF4-FFF2-40B4-BE49-F238E27FC236}">
                <a16:creationId xmlns:a16="http://schemas.microsoft.com/office/drawing/2014/main" id="{8985DC93-1244-838D-30CD-536B47A36F9A}"/>
              </a:ext>
            </a:extLst>
          </p:cNvPr>
          <p:cNvSpPr txBox="1"/>
          <p:nvPr/>
        </p:nvSpPr>
        <p:spPr>
          <a:xfrm>
            <a:off x="179512" y="5085184"/>
            <a:ext cx="8784976" cy="1708160"/>
          </a:xfrm>
          <a:prstGeom prst="rect">
            <a:avLst/>
          </a:prstGeom>
          <a:noFill/>
        </p:spPr>
        <p:txBody>
          <a:bodyPr wrap="square">
            <a:spAutoFit/>
          </a:bodyPr>
          <a:lstStyle/>
          <a:p>
            <a:r>
              <a:rPr lang="en-US" sz="1500" dirty="0">
                <a:solidFill>
                  <a:schemeClr val="bg1"/>
                </a:solidFill>
              </a:rPr>
              <a:t>This project examines tobacco-related mortality in the UK from 2004–2015, revealing persistently high death rates.</a:t>
            </a:r>
            <a:br>
              <a:rPr lang="en-US" sz="1500" dirty="0">
                <a:solidFill>
                  <a:schemeClr val="bg1"/>
                </a:solidFill>
              </a:rPr>
            </a:br>
            <a:r>
              <a:rPr lang="en-US" sz="1500" dirty="0">
                <a:solidFill>
                  <a:schemeClr val="bg1"/>
                </a:solidFill>
              </a:rPr>
              <a:t>Smoking-related diseases—especially cancers, respiratory, and circulatory conditions—accounted for up to 45% of deaths in some years.</a:t>
            </a:r>
            <a:br>
              <a:rPr lang="en-US" sz="1500" dirty="0">
                <a:solidFill>
                  <a:schemeClr val="bg1"/>
                </a:solidFill>
              </a:rPr>
            </a:br>
            <a:r>
              <a:rPr lang="en-US" sz="1500" dirty="0">
                <a:solidFill>
                  <a:schemeClr val="bg1"/>
                </a:solidFill>
              </a:rPr>
              <a:t>Males experienced significantly higher mortality due to smoking than females.</a:t>
            </a:r>
            <a:br>
              <a:rPr lang="en-US" sz="1500" dirty="0">
                <a:solidFill>
                  <a:schemeClr val="bg1"/>
                </a:solidFill>
              </a:rPr>
            </a:br>
            <a:r>
              <a:rPr lang="en-US" sz="1500" dirty="0">
                <a:solidFill>
                  <a:schemeClr val="bg1"/>
                </a:solidFill>
              </a:rPr>
              <a:t>Visualizations like heatmaps and pie charts highlighted key causes and demographic disparities.</a:t>
            </a:r>
            <a:br>
              <a:rPr lang="en-US" sz="1500" dirty="0">
                <a:solidFill>
                  <a:schemeClr val="bg1"/>
                </a:solidFill>
              </a:rPr>
            </a:br>
            <a:r>
              <a:rPr lang="en-US" sz="1500" dirty="0">
                <a:solidFill>
                  <a:schemeClr val="bg1"/>
                </a:solidFill>
              </a:rPr>
              <a:t>The findings stress the need for stronger public health policies and smoking cessation efforts.</a:t>
            </a:r>
            <a:endParaRPr lang="en-IN" sz="1500" dirty="0">
              <a:solidFill>
                <a:schemeClr val="bg1"/>
              </a:solidFill>
            </a:endParaRPr>
          </a:p>
        </p:txBody>
      </p:sp>
      <p:sp>
        <p:nvSpPr>
          <p:cNvPr id="8" name="TextBox 7">
            <a:extLst>
              <a:ext uri="{FF2B5EF4-FFF2-40B4-BE49-F238E27FC236}">
                <a16:creationId xmlns:a16="http://schemas.microsoft.com/office/drawing/2014/main" id="{AE984FA1-61A5-E836-E84B-1E338429D922}"/>
              </a:ext>
            </a:extLst>
          </p:cNvPr>
          <p:cNvSpPr txBox="1"/>
          <p:nvPr/>
        </p:nvSpPr>
        <p:spPr>
          <a:xfrm>
            <a:off x="179512" y="4834027"/>
            <a:ext cx="1305690" cy="323165"/>
          </a:xfrm>
          <a:prstGeom prst="rect">
            <a:avLst/>
          </a:prstGeom>
          <a:noFill/>
        </p:spPr>
        <p:txBody>
          <a:bodyPr wrap="square">
            <a:spAutoFit/>
          </a:bodyPr>
          <a:lstStyle/>
          <a:p>
            <a:r>
              <a:rPr lang="en-IN" sz="1500" b="1" dirty="0">
                <a:solidFill>
                  <a:schemeClr val="bg1"/>
                </a:solidFill>
              </a:rPr>
              <a:t>Summary:</a:t>
            </a:r>
          </a:p>
        </p:txBody>
      </p:sp>
    </p:spTree>
    <p:extLst>
      <p:ext uri="{BB962C8B-B14F-4D97-AF65-F5344CB8AC3E}">
        <p14:creationId xmlns:p14="http://schemas.microsoft.com/office/powerpoint/2010/main" val="581485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4928B1-1782-4787-09AE-4B0B18E90ACF}"/>
              </a:ext>
            </a:extLst>
          </p:cNvPr>
          <p:cNvSpPr txBox="1"/>
          <p:nvPr/>
        </p:nvSpPr>
        <p:spPr>
          <a:xfrm>
            <a:off x="3131840" y="116632"/>
            <a:ext cx="2376264" cy="553998"/>
          </a:xfrm>
          <a:prstGeom prst="rect">
            <a:avLst/>
          </a:prstGeom>
          <a:noFill/>
        </p:spPr>
        <p:txBody>
          <a:bodyPr wrap="square">
            <a:spAutoFit/>
          </a:bodyPr>
          <a:lstStyle/>
          <a:p>
            <a:pPr algn="ctr"/>
            <a:r>
              <a:rPr kumimoji="0" lang="en-US" altLang="en-US" sz="3000" b="1" i="0" u="sng" strike="noStrike" cap="none" normalizeH="0" baseline="0" dirty="0">
                <a:ln>
                  <a:noFill/>
                </a:ln>
                <a:solidFill>
                  <a:schemeClr val="accent1">
                    <a:lumMod val="60000"/>
                    <a:lumOff val="40000"/>
                  </a:schemeClr>
                </a:solidFill>
                <a:effectLst/>
                <a:latin typeface="Arial Unicode MS"/>
              </a:rPr>
              <a:t>metrics</a:t>
            </a:r>
            <a:endParaRPr lang="en-IN" sz="3000" b="1" u="sng"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12BF6D7C-D3CF-5B25-3AA5-56A421FCC2AC}"/>
              </a:ext>
            </a:extLst>
          </p:cNvPr>
          <p:cNvPicPr>
            <a:picLocks noChangeAspect="1"/>
          </p:cNvPicPr>
          <p:nvPr/>
        </p:nvPicPr>
        <p:blipFill>
          <a:blip r:embed="rId2"/>
          <a:stretch>
            <a:fillRect/>
          </a:stretch>
        </p:blipFill>
        <p:spPr>
          <a:xfrm>
            <a:off x="107504" y="920666"/>
            <a:ext cx="4680985" cy="2771391"/>
          </a:xfrm>
          <a:prstGeom prst="rect">
            <a:avLst/>
          </a:prstGeom>
        </p:spPr>
      </p:pic>
      <p:pic>
        <p:nvPicPr>
          <p:cNvPr id="8" name="Picture 7">
            <a:extLst>
              <a:ext uri="{FF2B5EF4-FFF2-40B4-BE49-F238E27FC236}">
                <a16:creationId xmlns:a16="http://schemas.microsoft.com/office/drawing/2014/main" id="{77392D27-E65B-A0BE-129E-2CA72003DAF9}"/>
              </a:ext>
            </a:extLst>
          </p:cNvPr>
          <p:cNvPicPr>
            <a:picLocks noChangeAspect="1"/>
          </p:cNvPicPr>
          <p:nvPr/>
        </p:nvPicPr>
        <p:blipFill>
          <a:blip r:embed="rId3"/>
          <a:stretch>
            <a:fillRect/>
          </a:stretch>
        </p:blipFill>
        <p:spPr>
          <a:xfrm>
            <a:off x="4932040" y="2430379"/>
            <a:ext cx="4166997" cy="1326131"/>
          </a:xfrm>
          <a:prstGeom prst="rect">
            <a:avLst/>
          </a:prstGeom>
        </p:spPr>
      </p:pic>
      <p:pic>
        <p:nvPicPr>
          <p:cNvPr id="10" name="Picture 9">
            <a:extLst>
              <a:ext uri="{FF2B5EF4-FFF2-40B4-BE49-F238E27FC236}">
                <a16:creationId xmlns:a16="http://schemas.microsoft.com/office/drawing/2014/main" id="{52E2F8B9-8EDA-9F69-F54A-925E236C5977}"/>
              </a:ext>
            </a:extLst>
          </p:cNvPr>
          <p:cNvPicPr>
            <a:picLocks noChangeAspect="1"/>
          </p:cNvPicPr>
          <p:nvPr/>
        </p:nvPicPr>
        <p:blipFill>
          <a:blip r:embed="rId4"/>
          <a:stretch>
            <a:fillRect/>
          </a:stretch>
        </p:blipFill>
        <p:spPr>
          <a:xfrm>
            <a:off x="107504" y="3937769"/>
            <a:ext cx="7812360" cy="2771392"/>
          </a:xfrm>
          <a:prstGeom prst="rect">
            <a:avLst/>
          </a:prstGeom>
        </p:spPr>
      </p:pic>
      <p:pic>
        <p:nvPicPr>
          <p:cNvPr id="12" name="Picture 11">
            <a:extLst>
              <a:ext uri="{FF2B5EF4-FFF2-40B4-BE49-F238E27FC236}">
                <a16:creationId xmlns:a16="http://schemas.microsoft.com/office/drawing/2014/main" id="{8FED6C0E-C4FE-8083-964E-8D43727A927F}"/>
              </a:ext>
            </a:extLst>
          </p:cNvPr>
          <p:cNvPicPr>
            <a:picLocks noChangeAspect="1"/>
          </p:cNvPicPr>
          <p:nvPr/>
        </p:nvPicPr>
        <p:blipFill>
          <a:blip r:embed="rId5"/>
          <a:stretch>
            <a:fillRect/>
          </a:stretch>
        </p:blipFill>
        <p:spPr>
          <a:xfrm>
            <a:off x="4932041" y="908797"/>
            <a:ext cx="2987824" cy="1402107"/>
          </a:xfrm>
          <a:prstGeom prst="rect">
            <a:avLst/>
          </a:prstGeom>
        </p:spPr>
      </p:pic>
    </p:spTree>
    <p:extLst>
      <p:ext uri="{BB962C8B-B14F-4D97-AF65-F5344CB8AC3E}">
        <p14:creationId xmlns:p14="http://schemas.microsoft.com/office/powerpoint/2010/main" val="2664949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ED234-258F-3A44-5E6D-4AE443F38D31}"/>
            </a:ext>
          </a:extLst>
        </p:cNvPr>
        <p:cNvGrpSpPr/>
        <p:nvPr/>
      </p:nvGrpSpPr>
      <p:grpSpPr>
        <a:xfrm>
          <a:off x="0" y="0"/>
          <a:ext cx="0" cy="0"/>
          <a:chOff x="0" y="0"/>
          <a:chExt cx="0" cy="0"/>
        </a:xfrm>
      </p:grpSpPr>
      <p:pic>
        <p:nvPicPr>
          <p:cNvPr id="10242" name="Picture 2">
            <a:extLst>
              <a:ext uri="{FF2B5EF4-FFF2-40B4-BE49-F238E27FC236}">
                <a16:creationId xmlns:a16="http://schemas.microsoft.com/office/drawing/2014/main" id="{ABDBEDEF-8B7E-3A88-B5FB-4A828FD6EE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03636"/>
            <a:ext cx="7848872" cy="62055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F7688FC-C39E-E836-22F4-05ABC7F5D109}"/>
              </a:ext>
            </a:extLst>
          </p:cNvPr>
          <p:cNvSpPr txBox="1"/>
          <p:nvPr/>
        </p:nvSpPr>
        <p:spPr>
          <a:xfrm>
            <a:off x="107504" y="116632"/>
            <a:ext cx="9145016" cy="430887"/>
          </a:xfrm>
          <a:prstGeom prst="rect">
            <a:avLst/>
          </a:prstGeom>
          <a:noFill/>
        </p:spPr>
        <p:txBody>
          <a:bodyPr wrap="square">
            <a:spAutoFit/>
          </a:bodyPr>
          <a:lstStyle/>
          <a:p>
            <a:pPr algn="ctr"/>
            <a:r>
              <a:rPr lang="en-US" sz="2200" b="1" u="sng" dirty="0">
                <a:solidFill>
                  <a:schemeClr val="bg1"/>
                </a:solidFill>
              </a:rPr>
              <a:t>Distribution of Tobacco-Related Economic Indicators (1980–2015)</a:t>
            </a:r>
            <a:endParaRPr lang="en-IN" sz="2200" b="1" u="sng" dirty="0">
              <a:solidFill>
                <a:schemeClr val="bg1"/>
              </a:solidFill>
            </a:endParaRPr>
          </a:p>
        </p:txBody>
      </p:sp>
    </p:spTree>
    <p:extLst>
      <p:ext uri="{BB962C8B-B14F-4D97-AF65-F5344CB8AC3E}">
        <p14:creationId xmlns:p14="http://schemas.microsoft.com/office/powerpoint/2010/main" val="4277614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8663A-9F88-302E-34D2-A00206086AE7}"/>
            </a:ext>
          </a:extLst>
        </p:cNvPr>
        <p:cNvGrpSpPr/>
        <p:nvPr/>
      </p:nvGrpSpPr>
      <p:grpSpPr>
        <a:xfrm>
          <a:off x="0" y="0"/>
          <a:ext cx="0" cy="0"/>
          <a:chOff x="0" y="0"/>
          <a:chExt cx="0" cy="0"/>
        </a:xfrm>
      </p:grpSpPr>
      <p:pic>
        <p:nvPicPr>
          <p:cNvPr id="11266" name="Picture 2">
            <a:extLst>
              <a:ext uri="{FF2B5EF4-FFF2-40B4-BE49-F238E27FC236}">
                <a16:creationId xmlns:a16="http://schemas.microsoft.com/office/drawing/2014/main" id="{024FB576-4EFC-4872-DED5-DE8B2A2DE1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548680"/>
            <a:ext cx="6768752" cy="615600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C1463D2-682C-9EDE-A6A0-68ABA3731297}"/>
              </a:ext>
            </a:extLst>
          </p:cNvPr>
          <p:cNvSpPr txBox="1"/>
          <p:nvPr/>
        </p:nvSpPr>
        <p:spPr>
          <a:xfrm>
            <a:off x="2008143" y="117793"/>
            <a:ext cx="5372169" cy="430887"/>
          </a:xfrm>
          <a:prstGeom prst="rect">
            <a:avLst/>
          </a:prstGeom>
          <a:noFill/>
        </p:spPr>
        <p:txBody>
          <a:bodyPr wrap="square">
            <a:spAutoFit/>
          </a:bodyPr>
          <a:lstStyle/>
          <a:p>
            <a:pPr algn="ctr"/>
            <a:r>
              <a:rPr lang="en-US" sz="2200" b="1" u="sng" dirty="0">
                <a:solidFill>
                  <a:schemeClr val="bg1"/>
                </a:solidFill>
              </a:rPr>
              <a:t>Correlation Heatmap</a:t>
            </a:r>
            <a:endParaRPr lang="en-IN" sz="2200" b="1" u="sng" dirty="0">
              <a:solidFill>
                <a:schemeClr val="bg1"/>
              </a:solidFill>
            </a:endParaRPr>
          </a:p>
        </p:txBody>
      </p:sp>
    </p:spTree>
    <p:extLst>
      <p:ext uri="{BB962C8B-B14F-4D97-AF65-F5344CB8AC3E}">
        <p14:creationId xmlns:p14="http://schemas.microsoft.com/office/powerpoint/2010/main" val="1304280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1169625" y="2509614"/>
            <a:ext cx="6589532" cy="1513452"/>
          </a:xfrm>
          <a:noFill/>
        </p:spPr>
        <p:txBody>
          <a:bodyPr/>
          <a:lstStyle/>
          <a:p>
            <a:pPr algn="ctr"/>
            <a:r>
              <a:rPr lang="en-US" sz="4500" b="1" dirty="0">
                <a:latin typeface="Franklin Gothic Demi Cond" panose="020B0706030402020204" pitchFamily="34" charset="0"/>
              </a:rPr>
              <a:t>  Tobacco Use and Mortality        (2004–2015)</a:t>
            </a:r>
            <a:endParaRPr lang="uk-UA" sz="4500" b="1" dirty="0">
              <a:latin typeface="Tahoma" charset="0"/>
            </a:endParaRPr>
          </a:p>
        </p:txBody>
      </p:sp>
    </p:spTree>
    <p:extLst>
      <p:ext uri="{BB962C8B-B14F-4D97-AF65-F5344CB8AC3E}">
        <p14:creationId xmlns:p14="http://schemas.microsoft.com/office/powerpoint/2010/main" val="3202444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401B3-6A24-D3FB-22E4-3216FD4612AB}"/>
            </a:ext>
          </a:extLst>
        </p:cNvPr>
        <p:cNvGrpSpPr/>
        <p:nvPr/>
      </p:nvGrpSpPr>
      <p:grpSpPr>
        <a:xfrm>
          <a:off x="0" y="0"/>
          <a:ext cx="0" cy="0"/>
          <a:chOff x="0" y="0"/>
          <a:chExt cx="0" cy="0"/>
        </a:xfrm>
      </p:grpSpPr>
      <p:pic>
        <p:nvPicPr>
          <p:cNvPr id="12290" name="Picture 2">
            <a:extLst>
              <a:ext uri="{FF2B5EF4-FFF2-40B4-BE49-F238E27FC236}">
                <a16:creationId xmlns:a16="http://schemas.microsoft.com/office/drawing/2014/main" id="{F4F285D4-B12E-0D3D-2B36-512D31066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9" y="166624"/>
            <a:ext cx="3096343" cy="2442124"/>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E9B3D099-C9B5-B4E6-CB43-42A8D5B92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669" y="2708920"/>
            <a:ext cx="3126243" cy="2030075"/>
          </a:xfrm>
          <a:prstGeom prst="rect">
            <a:avLst/>
          </a:prstGeom>
          <a:noFill/>
          <a:extLst>
            <a:ext uri="{909E8E84-426E-40DD-AFC4-6F175D3DCCD1}">
              <a14:hiddenFill xmlns:a14="http://schemas.microsoft.com/office/drawing/2010/main">
                <a:solidFill>
                  <a:srgbClr val="FFFFFF"/>
                </a:solidFill>
              </a14:hiddenFill>
            </a:ext>
          </a:extLst>
        </p:spPr>
      </p:pic>
      <p:pic>
        <p:nvPicPr>
          <p:cNvPr id="12300" name="Picture 12">
            <a:extLst>
              <a:ext uri="{FF2B5EF4-FFF2-40B4-BE49-F238E27FC236}">
                <a16:creationId xmlns:a16="http://schemas.microsoft.com/office/drawing/2014/main" id="{63A05282-9CB3-1469-D33B-C064E5EDBE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300" y="4808702"/>
            <a:ext cx="3115612" cy="20046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D4FD42B-2EF0-6C13-0B50-BD6EBA64AE31}"/>
              </a:ext>
            </a:extLst>
          </p:cNvPr>
          <p:cNvSpPr txBox="1"/>
          <p:nvPr/>
        </p:nvSpPr>
        <p:spPr>
          <a:xfrm>
            <a:off x="4816455" y="787351"/>
            <a:ext cx="3643976" cy="769441"/>
          </a:xfrm>
          <a:prstGeom prst="rect">
            <a:avLst/>
          </a:prstGeom>
          <a:noFill/>
        </p:spPr>
        <p:txBody>
          <a:bodyPr wrap="square">
            <a:spAutoFit/>
          </a:bodyPr>
          <a:lstStyle/>
          <a:p>
            <a:pPr algn="ctr"/>
            <a:r>
              <a:rPr lang="en-US" sz="2200" b="1" u="sng" dirty="0">
                <a:solidFill>
                  <a:schemeClr val="bg1"/>
                </a:solidFill>
              </a:rPr>
              <a:t>Affordability Index vs. Tobacco Expenditure (%)</a:t>
            </a:r>
            <a:endParaRPr lang="en-IN" sz="2200" b="1" u="sng" dirty="0">
              <a:solidFill>
                <a:schemeClr val="bg1"/>
              </a:solidFill>
            </a:endParaRPr>
          </a:p>
        </p:txBody>
      </p:sp>
      <p:sp>
        <p:nvSpPr>
          <p:cNvPr id="5" name="TextBox 4">
            <a:extLst>
              <a:ext uri="{FF2B5EF4-FFF2-40B4-BE49-F238E27FC236}">
                <a16:creationId xmlns:a16="http://schemas.microsoft.com/office/drawing/2014/main" id="{00FE23D5-10E9-796F-16B8-7A863A3484FA}"/>
              </a:ext>
            </a:extLst>
          </p:cNvPr>
          <p:cNvSpPr txBox="1"/>
          <p:nvPr/>
        </p:nvSpPr>
        <p:spPr>
          <a:xfrm>
            <a:off x="4716016" y="3068960"/>
            <a:ext cx="3528392" cy="769441"/>
          </a:xfrm>
          <a:prstGeom prst="rect">
            <a:avLst/>
          </a:prstGeom>
          <a:noFill/>
        </p:spPr>
        <p:txBody>
          <a:bodyPr wrap="square">
            <a:spAutoFit/>
          </a:bodyPr>
          <a:lstStyle/>
          <a:p>
            <a:pPr algn="ctr"/>
            <a:r>
              <a:rPr lang="en-US" sz="2200" b="1" u="sng" dirty="0">
                <a:solidFill>
                  <a:schemeClr val="bg1"/>
                </a:solidFill>
              </a:rPr>
              <a:t>Retail Prices Index in year</a:t>
            </a:r>
            <a:endParaRPr lang="en-IN" sz="2200" b="1" u="sng" dirty="0">
              <a:solidFill>
                <a:schemeClr val="bg1"/>
              </a:solidFill>
            </a:endParaRPr>
          </a:p>
        </p:txBody>
      </p:sp>
      <p:sp>
        <p:nvSpPr>
          <p:cNvPr id="6" name="TextBox 5">
            <a:extLst>
              <a:ext uri="{FF2B5EF4-FFF2-40B4-BE49-F238E27FC236}">
                <a16:creationId xmlns:a16="http://schemas.microsoft.com/office/drawing/2014/main" id="{C6E8303B-6531-E102-910B-AD8997DCD07C}"/>
              </a:ext>
            </a:extLst>
          </p:cNvPr>
          <p:cNvSpPr txBox="1"/>
          <p:nvPr/>
        </p:nvSpPr>
        <p:spPr>
          <a:xfrm>
            <a:off x="4932040" y="5301208"/>
            <a:ext cx="3312368" cy="769441"/>
          </a:xfrm>
          <a:prstGeom prst="rect">
            <a:avLst/>
          </a:prstGeom>
          <a:noFill/>
        </p:spPr>
        <p:txBody>
          <a:bodyPr wrap="square">
            <a:spAutoFit/>
          </a:bodyPr>
          <a:lstStyle/>
          <a:p>
            <a:pPr algn="ctr"/>
            <a:r>
              <a:rPr lang="en-US" sz="2200" b="1" u="sng" dirty="0">
                <a:solidFill>
                  <a:schemeClr val="bg1"/>
                </a:solidFill>
              </a:rPr>
              <a:t>Tobacco Prices Index in year</a:t>
            </a:r>
            <a:endParaRPr lang="en-IN" sz="2200" b="1" u="sng" dirty="0">
              <a:solidFill>
                <a:schemeClr val="bg1"/>
              </a:solidFill>
            </a:endParaRPr>
          </a:p>
        </p:txBody>
      </p:sp>
    </p:spTree>
    <p:extLst>
      <p:ext uri="{BB962C8B-B14F-4D97-AF65-F5344CB8AC3E}">
        <p14:creationId xmlns:p14="http://schemas.microsoft.com/office/powerpoint/2010/main" val="188391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633E8-9D6A-7327-D5E1-3CBF4323A516}"/>
            </a:ext>
          </a:extLst>
        </p:cNvPr>
        <p:cNvGrpSpPr/>
        <p:nvPr/>
      </p:nvGrpSpPr>
      <p:grpSpPr>
        <a:xfrm>
          <a:off x="0" y="0"/>
          <a:ext cx="0" cy="0"/>
          <a:chOff x="0" y="0"/>
          <a:chExt cx="0" cy="0"/>
        </a:xfrm>
      </p:grpSpPr>
      <p:pic>
        <p:nvPicPr>
          <p:cNvPr id="12294" name="Picture 6">
            <a:extLst>
              <a:ext uri="{FF2B5EF4-FFF2-40B4-BE49-F238E27FC236}">
                <a16:creationId xmlns:a16="http://schemas.microsoft.com/office/drawing/2014/main" id="{2C464EB4-0926-92F1-7E56-D12B70934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2238" y="234634"/>
            <a:ext cx="4896024" cy="3139214"/>
          </a:xfrm>
          <a:prstGeom prst="rect">
            <a:avLst/>
          </a:prstGeom>
          <a:noFill/>
          <a:extLst>
            <a:ext uri="{909E8E84-426E-40DD-AFC4-6F175D3DCCD1}">
              <a14:hiddenFill xmlns:a14="http://schemas.microsoft.com/office/drawing/2010/main">
                <a:solidFill>
                  <a:srgbClr val="FFFFFF"/>
                </a:solidFill>
              </a14:hiddenFill>
            </a:ext>
          </a:extLst>
        </p:spPr>
      </p:pic>
      <p:pic>
        <p:nvPicPr>
          <p:cNvPr id="12298" name="Picture 10">
            <a:extLst>
              <a:ext uri="{FF2B5EF4-FFF2-40B4-BE49-F238E27FC236}">
                <a16:creationId xmlns:a16="http://schemas.microsoft.com/office/drawing/2014/main" id="{9394375A-D18A-6B1A-E4B0-3D5CCB44DF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2238" y="3483117"/>
            <a:ext cx="4896024" cy="31392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A512331-EB3D-334C-6723-AEFBCE61E68F}"/>
              </a:ext>
            </a:extLst>
          </p:cNvPr>
          <p:cNvSpPr txBox="1"/>
          <p:nvPr/>
        </p:nvSpPr>
        <p:spPr>
          <a:xfrm>
            <a:off x="107504" y="1412776"/>
            <a:ext cx="3548710" cy="1107996"/>
          </a:xfrm>
          <a:prstGeom prst="rect">
            <a:avLst/>
          </a:prstGeom>
          <a:noFill/>
        </p:spPr>
        <p:txBody>
          <a:bodyPr wrap="square">
            <a:spAutoFit/>
          </a:bodyPr>
          <a:lstStyle/>
          <a:p>
            <a:pPr algn="ctr"/>
            <a:r>
              <a:rPr lang="en-US" sz="2200" b="1" u="sng" dirty="0">
                <a:solidFill>
                  <a:schemeClr val="bg1"/>
                </a:solidFill>
              </a:rPr>
              <a:t>Tobacco Price Index Relative to Retail Price Index</a:t>
            </a:r>
            <a:endParaRPr lang="en-IN" sz="2200" b="1" u="sng" dirty="0">
              <a:solidFill>
                <a:schemeClr val="bg1"/>
              </a:solidFill>
            </a:endParaRPr>
          </a:p>
        </p:txBody>
      </p:sp>
      <p:sp>
        <p:nvSpPr>
          <p:cNvPr id="5" name="TextBox 4">
            <a:extLst>
              <a:ext uri="{FF2B5EF4-FFF2-40B4-BE49-F238E27FC236}">
                <a16:creationId xmlns:a16="http://schemas.microsoft.com/office/drawing/2014/main" id="{1FF0947E-0F38-7D37-1B64-120A1F42E17D}"/>
              </a:ext>
            </a:extLst>
          </p:cNvPr>
          <p:cNvSpPr txBox="1"/>
          <p:nvPr/>
        </p:nvSpPr>
        <p:spPr>
          <a:xfrm>
            <a:off x="251520" y="4387751"/>
            <a:ext cx="3404694" cy="769441"/>
          </a:xfrm>
          <a:prstGeom prst="rect">
            <a:avLst/>
          </a:prstGeom>
          <a:noFill/>
        </p:spPr>
        <p:txBody>
          <a:bodyPr wrap="square">
            <a:spAutoFit/>
          </a:bodyPr>
          <a:lstStyle/>
          <a:p>
            <a:pPr algn="ctr"/>
            <a:r>
              <a:rPr lang="en-US" sz="2200" b="1" u="sng" dirty="0">
                <a:solidFill>
                  <a:schemeClr val="bg1"/>
                </a:solidFill>
              </a:rPr>
              <a:t>Affordability of Tobacco Index</a:t>
            </a:r>
            <a:endParaRPr lang="en-IN" sz="2200" b="1" u="sng" dirty="0">
              <a:solidFill>
                <a:schemeClr val="bg1"/>
              </a:solidFill>
            </a:endParaRPr>
          </a:p>
        </p:txBody>
      </p:sp>
    </p:spTree>
    <p:extLst>
      <p:ext uri="{BB962C8B-B14F-4D97-AF65-F5344CB8AC3E}">
        <p14:creationId xmlns:p14="http://schemas.microsoft.com/office/powerpoint/2010/main" val="3803543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51C82-9F4E-9826-0B17-5B69769C924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5944A72-D6E5-20F8-A0E1-BA2F94E32D94}"/>
              </a:ext>
            </a:extLst>
          </p:cNvPr>
          <p:cNvPicPr>
            <a:picLocks noChangeAspect="1"/>
          </p:cNvPicPr>
          <p:nvPr/>
        </p:nvPicPr>
        <p:blipFill>
          <a:blip r:embed="rId2"/>
          <a:stretch>
            <a:fillRect/>
          </a:stretch>
        </p:blipFill>
        <p:spPr>
          <a:xfrm>
            <a:off x="368410" y="836712"/>
            <a:ext cx="5184576" cy="2654233"/>
          </a:xfrm>
          <a:prstGeom prst="rect">
            <a:avLst/>
          </a:prstGeom>
        </p:spPr>
      </p:pic>
      <p:pic>
        <p:nvPicPr>
          <p:cNvPr id="5" name="Picture 4">
            <a:extLst>
              <a:ext uri="{FF2B5EF4-FFF2-40B4-BE49-F238E27FC236}">
                <a16:creationId xmlns:a16="http://schemas.microsoft.com/office/drawing/2014/main" id="{D260059F-696F-B147-4495-C9841E44B174}"/>
              </a:ext>
            </a:extLst>
          </p:cNvPr>
          <p:cNvPicPr>
            <a:picLocks noChangeAspect="1"/>
          </p:cNvPicPr>
          <p:nvPr/>
        </p:nvPicPr>
        <p:blipFill>
          <a:blip r:embed="rId3"/>
          <a:stretch>
            <a:fillRect/>
          </a:stretch>
        </p:blipFill>
        <p:spPr>
          <a:xfrm>
            <a:off x="285882" y="3717032"/>
            <a:ext cx="5349632" cy="2057254"/>
          </a:xfrm>
          <a:prstGeom prst="rect">
            <a:avLst/>
          </a:prstGeom>
        </p:spPr>
      </p:pic>
      <p:pic>
        <p:nvPicPr>
          <p:cNvPr id="7" name="Picture 6">
            <a:extLst>
              <a:ext uri="{FF2B5EF4-FFF2-40B4-BE49-F238E27FC236}">
                <a16:creationId xmlns:a16="http://schemas.microsoft.com/office/drawing/2014/main" id="{717A1FC7-133B-07F5-D013-2A765AAB5702}"/>
              </a:ext>
            </a:extLst>
          </p:cNvPr>
          <p:cNvPicPr>
            <a:picLocks noChangeAspect="1"/>
          </p:cNvPicPr>
          <p:nvPr/>
        </p:nvPicPr>
        <p:blipFill>
          <a:blip r:embed="rId4"/>
          <a:stretch>
            <a:fillRect/>
          </a:stretch>
        </p:blipFill>
        <p:spPr>
          <a:xfrm>
            <a:off x="5868144" y="1124744"/>
            <a:ext cx="3090168" cy="3943054"/>
          </a:xfrm>
          <a:prstGeom prst="rect">
            <a:avLst/>
          </a:prstGeom>
        </p:spPr>
      </p:pic>
      <p:sp>
        <p:nvSpPr>
          <p:cNvPr id="8" name="TextBox 7">
            <a:extLst>
              <a:ext uri="{FF2B5EF4-FFF2-40B4-BE49-F238E27FC236}">
                <a16:creationId xmlns:a16="http://schemas.microsoft.com/office/drawing/2014/main" id="{9F577DB8-50B6-FC6E-70B4-566F1B456408}"/>
              </a:ext>
            </a:extLst>
          </p:cNvPr>
          <p:cNvSpPr txBox="1"/>
          <p:nvPr/>
        </p:nvSpPr>
        <p:spPr>
          <a:xfrm>
            <a:off x="1619672" y="188640"/>
            <a:ext cx="5184576" cy="430887"/>
          </a:xfrm>
          <a:prstGeom prst="rect">
            <a:avLst/>
          </a:prstGeom>
          <a:noFill/>
        </p:spPr>
        <p:txBody>
          <a:bodyPr wrap="square">
            <a:spAutoFit/>
          </a:bodyPr>
          <a:lstStyle/>
          <a:p>
            <a:pPr algn="ctr"/>
            <a:r>
              <a:rPr lang="en-IN" sz="2200" b="1" i="0" u="sng" dirty="0">
                <a:solidFill>
                  <a:schemeClr val="bg1"/>
                </a:solidFill>
                <a:effectLst/>
                <a:latin typeface="+mj-lt"/>
              </a:rPr>
              <a:t>Random Forest Classifier</a:t>
            </a:r>
            <a:endParaRPr lang="en-IN" sz="2200" b="1" u="sng" dirty="0">
              <a:solidFill>
                <a:schemeClr val="bg1"/>
              </a:solidFill>
              <a:latin typeface="+mj-lt"/>
            </a:endParaRPr>
          </a:p>
        </p:txBody>
      </p:sp>
    </p:spTree>
    <p:extLst>
      <p:ext uri="{BB962C8B-B14F-4D97-AF65-F5344CB8AC3E}">
        <p14:creationId xmlns:p14="http://schemas.microsoft.com/office/powerpoint/2010/main" val="1830371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B848C-D1C6-E3A3-28DE-21AE3A5416B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3811C65-2721-1969-09DB-696D4D1B9BA9}"/>
              </a:ext>
            </a:extLst>
          </p:cNvPr>
          <p:cNvPicPr>
            <a:picLocks noChangeAspect="1"/>
          </p:cNvPicPr>
          <p:nvPr/>
        </p:nvPicPr>
        <p:blipFill>
          <a:blip r:embed="rId2"/>
          <a:stretch>
            <a:fillRect/>
          </a:stretch>
        </p:blipFill>
        <p:spPr>
          <a:xfrm>
            <a:off x="1667405" y="673165"/>
            <a:ext cx="5197290" cy="4130398"/>
          </a:xfrm>
          <a:prstGeom prst="rect">
            <a:avLst/>
          </a:prstGeom>
        </p:spPr>
      </p:pic>
      <p:sp>
        <p:nvSpPr>
          <p:cNvPr id="4" name="TextBox 3">
            <a:extLst>
              <a:ext uri="{FF2B5EF4-FFF2-40B4-BE49-F238E27FC236}">
                <a16:creationId xmlns:a16="http://schemas.microsoft.com/office/drawing/2014/main" id="{9624ACB3-114E-D3F2-7613-53F82B286911}"/>
              </a:ext>
            </a:extLst>
          </p:cNvPr>
          <p:cNvSpPr txBox="1"/>
          <p:nvPr/>
        </p:nvSpPr>
        <p:spPr>
          <a:xfrm>
            <a:off x="1619672" y="188640"/>
            <a:ext cx="5184576" cy="430887"/>
          </a:xfrm>
          <a:prstGeom prst="rect">
            <a:avLst/>
          </a:prstGeom>
          <a:noFill/>
        </p:spPr>
        <p:txBody>
          <a:bodyPr wrap="square">
            <a:spAutoFit/>
          </a:bodyPr>
          <a:lstStyle/>
          <a:p>
            <a:pPr algn="ctr"/>
            <a:r>
              <a:rPr lang="en-IN" sz="2200" b="1" i="0" u="sng" dirty="0">
                <a:solidFill>
                  <a:schemeClr val="bg1"/>
                </a:solidFill>
                <a:effectLst/>
                <a:latin typeface="+mj-lt"/>
              </a:rPr>
              <a:t>Confusion matrix</a:t>
            </a:r>
            <a:endParaRPr lang="en-IN" sz="2200" b="1" u="sng" dirty="0">
              <a:solidFill>
                <a:schemeClr val="bg1"/>
              </a:solidFill>
              <a:latin typeface="+mj-lt"/>
            </a:endParaRPr>
          </a:p>
        </p:txBody>
      </p:sp>
      <p:sp>
        <p:nvSpPr>
          <p:cNvPr id="6" name="TextBox 5">
            <a:extLst>
              <a:ext uri="{FF2B5EF4-FFF2-40B4-BE49-F238E27FC236}">
                <a16:creationId xmlns:a16="http://schemas.microsoft.com/office/drawing/2014/main" id="{A9DB9EB7-8780-DEBF-8212-AA640BA35C76}"/>
              </a:ext>
            </a:extLst>
          </p:cNvPr>
          <p:cNvSpPr txBox="1"/>
          <p:nvPr/>
        </p:nvSpPr>
        <p:spPr>
          <a:xfrm>
            <a:off x="179512" y="4802376"/>
            <a:ext cx="8856983" cy="1938992"/>
          </a:xfrm>
          <a:prstGeom prst="rect">
            <a:avLst/>
          </a:prstGeom>
          <a:noFill/>
        </p:spPr>
        <p:txBody>
          <a:bodyPr wrap="square">
            <a:spAutoFit/>
          </a:bodyPr>
          <a:lstStyle/>
          <a:p>
            <a:r>
              <a:rPr lang="en-US" sz="1500" b="1" dirty="0">
                <a:solidFill>
                  <a:schemeClr val="bg1"/>
                </a:solidFill>
              </a:rPr>
              <a:t>Summary:</a:t>
            </a:r>
            <a:br>
              <a:rPr lang="en-US" sz="1500" dirty="0">
                <a:solidFill>
                  <a:schemeClr val="bg1"/>
                </a:solidFill>
              </a:rPr>
            </a:br>
            <a:r>
              <a:rPr lang="en-US" sz="1500" dirty="0">
                <a:solidFill>
                  <a:schemeClr val="bg1"/>
                </a:solidFill>
              </a:rPr>
              <a:t>This project examines tobacco-related and overall mortality trends in the UK from 2004–2015.</a:t>
            </a:r>
            <a:br>
              <a:rPr lang="en-US" sz="1500" dirty="0">
                <a:solidFill>
                  <a:schemeClr val="bg1"/>
                </a:solidFill>
              </a:rPr>
            </a:br>
            <a:r>
              <a:rPr lang="en-US" sz="1500" dirty="0">
                <a:solidFill>
                  <a:schemeClr val="bg1"/>
                </a:solidFill>
              </a:rPr>
              <a:t>Consistently high annual death rates emphasize the severe impact of smoking.</a:t>
            </a:r>
            <a:br>
              <a:rPr lang="en-US" sz="1500" dirty="0">
                <a:solidFill>
                  <a:schemeClr val="bg1"/>
                </a:solidFill>
              </a:rPr>
            </a:br>
            <a:r>
              <a:rPr lang="en-US" sz="1500" dirty="0">
                <a:solidFill>
                  <a:schemeClr val="bg1"/>
                </a:solidFill>
              </a:rPr>
              <a:t>Smoking-related illnesses, such as lung cancer, COPD, and heart diseases, account for 35–45% of deaths.</a:t>
            </a:r>
            <a:br>
              <a:rPr lang="en-US" sz="1500" dirty="0">
                <a:solidFill>
                  <a:schemeClr val="bg1"/>
                </a:solidFill>
              </a:rPr>
            </a:br>
            <a:r>
              <a:rPr lang="en-US" sz="1500" dirty="0">
                <a:solidFill>
                  <a:schemeClr val="bg1"/>
                </a:solidFill>
              </a:rPr>
              <a:t>Males experience higher fatality rates for tobacco-linked conditions compared to females.</a:t>
            </a:r>
            <a:br>
              <a:rPr lang="en-US" sz="1500" dirty="0">
                <a:solidFill>
                  <a:schemeClr val="bg1"/>
                </a:solidFill>
              </a:rPr>
            </a:br>
            <a:r>
              <a:rPr lang="en-US" sz="1500" dirty="0">
                <a:solidFill>
                  <a:schemeClr val="bg1"/>
                </a:solidFill>
              </a:rPr>
              <a:t>The findings underscore the urgent need for robust public health interventions and smoking cessation programs</a:t>
            </a:r>
            <a:endParaRPr lang="en-IN" sz="1500" dirty="0">
              <a:solidFill>
                <a:schemeClr val="bg1"/>
              </a:solidFill>
            </a:endParaRPr>
          </a:p>
        </p:txBody>
      </p:sp>
    </p:spTree>
    <p:extLst>
      <p:ext uri="{BB962C8B-B14F-4D97-AF65-F5344CB8AC3E}">
        <p14:creationId xmlns:p14="http://schemas.microsoft.com/office/powerpoint/2010/main" val="2777229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D5B0B5-649F-625D-EEF3-AF62C151A4F6}"/>
              </a:ext>
            </a:extLst>
          </p:cNvPr>
          <p:cNvSpPr txBox="1"/>
          <p:nvPr/>
        </p:nvSpPr>
        <p:spPr>
          <a:xfrm>
            <a:off x="3131840" y="116632"/>
            <a:ext cx="2736304" cy="553998"/>
          </a:xfrm>
          <a:prstGeom prst="rect">
            <a:avLst/>
          </a:prstGeom>
          <a:noFill/>
        </p:spPr>
        <p:txBody>
          <a:bodyPr wrap="square">
            <a:spAutoFit/>
          </a:bodyPr>
          <a:lstStyle/>
          <a:p>
            <a:pPr algn="ctr"/>
            <a:r>
              <a:rPr kumimoji="0" lang="en-US" altLang="en-US" sz="3000" b="1" i="0" u="sng" strike="noStrike" cap="none" normalizeH="0" baseline="0" dirty="0">
                <a:ln>
                  <a:noFill/>
                </a:ln>
                <a:solidFill>
                  <a:schemeClr val="accent1">
                    <a:lumMod val="60000"/>
                    <a:lumOff val="40000"/>
                  </a:schemeClr>
                </a:solidFill>
                <a:effectLst/>
                <a:latin typeface="Arial Unicode MS"/>
              </a:rPr>
              <a:t>prescriptions</a:t>
            </a:r>
            <a:endParaRPr lang="en-IN" sz="3000" b="1" u="sng" dirty="0">
              <a:solidFill>
                <a:schemeClr val="accent1">
                  <a:lumMod val="60000"/>
                  <a:lumOff val="40000"/>
                </a:schemeClr>
              </a:solidFill>
            </a:endParaRPr>
          </a:p>
        </p:txBody>
      </p:sp>
      <p:pic>
        <p:nvPicPr>
          <p:cNvPr id="6" name="Picture 5">
            <a:extLst>
              <a:ext uri="{FF2B5EF4-FFF2-40B4-BE49-F238E27FC236}">
                <a16:creationId xmlns:a16="http://schemas.microsoft.com/office/drawing/2014/main" id="{99C56894-12E5-C925-82ED-2C06A1223445}"/>
              </a:ext>
            </a:extLst>
          </p:cNvPr>
          <p:cNvPicPr>
            <a:picLocks noChangeAspect="1"/>
          </p:cNvPicPr>
          <p:nvPr/>
        </p:nvPicPr>
        <p:blipFill>
          <a:blip r:embed="rId2"/>
          <a:stretch>
            <a:fillRect/>
          </a:stretch>
        </p:blipFill>
        <p:spPr>
          <a:xfrm>
            <a:off x="242905" y="1199842"/>
            <a:ext cx="4617128" cy="2288881"/>
          </a:xfrm>
          <a:prstGeom prst="rect">
            <a:avLst/>
          </a:prstGeom>
        </p:spPr>
      </p:pic>
      <p:pic>
        <p:nvPicPr>
          <p:cNvPr id="8" name="Picture 7">
            <a:extLst>
              <a:ext uri="{FF2B5EF4-FFF2-40B4-BE49-F238E27FC236}">
                <a16:creationId xmlns:a16="http://schemas.microsoft.com/office/drawing/2014/main" id="{9A24595F-54B8-9F91-F39C-33F7DC7C5384}"/>
              </a:ext>
            </a:extLst>
          </p:cNvPr>
          <p:cNvPicPr>
            <a:picLocks noChangeAspect="1"/>
          </p:cNvPicPr>
          <p:nvPr/>
        </p:nvPicPr>
        <p:blipFill>
          <a:blip r:embed="rId3"/>
          <a:stretch>
            <a:fillRect/>
          </a:stretch>
        </p:blipFill>
        <p:spPr>
          <a:xfrm>
            <a:off x="5052703" y="1662322"/>
            <a:ext cx="3848392" cy="1766678"/>
          </a:xfrm>
          <a:prstGeom prst="rect">
            <a:avLst/>
          </a:prstGeom>
        </p:spPr>
      </p:pic>
      <p:pic>
        <p:nvPicPr>
          <p:cNvPr id="10" name="Picture 9">
            <a:extLst>
              <a:ext uri="{FF2B5EF4-FFF2-40B4-BE49-F238E27FC236}">
                <a16:creationId xmlns:a16="http://schemas.microsoft.com/office/drawing/2014/main" id="{E7A53840-1B09-24B3-C7BA-BEF7010C51AB}"/>
              </a:ext>
            </a:extLst>
          </p:cNvPr>
          <p:cNvPicPr>
            <a:picLocks noChangeAspect="1"/>
          </p:cNvPicPr>
          <p:nvPr/>
        </p:nvPicPr>
        <p:blipFill>
          <a:blip r:embed="rId4"/>
          <a:stretch>
            <a:fillRect/>
          </a:stretch>
        </p:blipFill>
        <p:spPr>
          <a:xfrm>
            <a:off x="179512" y="3643812"/>
            <a:ext cx="5030011" cy="1778771"/>
          </a:xfrm>
          <a:prstGeom prst="rect">
            <a:avLst/>
          </a:prstGeom>
        </p:spPr>
      </p:pic>
      <p:pic>
        <p:nvPicPr>
          <p:cNvPr id="12" name="Picture 11">
            <a:extLst>
              <a:ext uri="{FF2B5EF4-FFF2-40B4-BE49-F238E27FC236}">
                <a16:creationId xmlns:a16="http://schemas.microsoft.com/office/drawing/2014/main" id="{0ECBDF79-7E35-75D7-DDE5-13EB9D8CBA32}"/>
              </a:ext>
            </a:extLst>
          </p:cNvPr>
          <p:cNvPicPr>
            <a:picLocks noChangeAspect="1"/>
          </p:cNvPicPr>
          <p:nvPr/>
        </p:nvPicPr>
        <p:blipFill>
          <a:blip r:embed="rId5"/>
          <a:stretch>
            <a:fillRect/>
          </a:stretch>
        </p:blipFill>
        <p:spPr>
          <a:xfrm>
            <a:off x="5435932" y="3643812"/>
            <a:ext cx="3656778" cy="1578378"/>
          </a:xfrm>
          <a:prstGeom prst="rect">
            <a:avLst/>
          </a:prstGeom>
        </p:spPr>
      </p:pic>
    </p:spTree>
    <p:extLst>
      <p:ext uri="{BB962C8B-B14F-4D97-AF65-F5344CB8AC3E}">
        <p14:creationId xmlns:p14="http://schemas.microsoft.com/office/powerpoint/2010/main" val="2918241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7CDDD-5D07-FE18-0BF0-2D55BBECABC1}"/>
            </a:ext>
          </a:extLst>
        </p:cNvPr>
        <p:cNvGrpSpPr/>
        <p:nvPr/>
      </p:nvGrpSpPr>
      <p:grpSpPr>
        <a:xfrm>
          <a:off x="0" y="0"/>
          <a:ext cx="0" cy="0"/>
          <a:chOff x="0" y="0"/>
          <a:chExt cx="0" cy="0"/>
        </a:xfrm>
      </p:grpSpPr>
      <p:pic>
        <p:nvPicPr>
          <p:cNvPr id="13314" name="Picture 2">
            <a:extLst>
              <a:ext uri="{FF2B5EF4-FFF2-40B4-BE49-F238E27FC236}">
                <a16:creationId xmlns:a16="http://schemas.microsoft.com/office/drawing/2014/main" id="{06455C98-2E24-6672-B46A-3DB1500A79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6677" y="395290"/>
            <a:ext cx="4875061" cy="2908109"/>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9506ECD5-216B-EC10-EF19-2C59BD29D3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704731"/>
            <a:ext cx="5688633" cy="282061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C7D8DB8-0899-FACB-A156-C7BA7C719272}"/>
              </a:ext>
            </a:extLst>
          </p:cNvPr>
          <p:cNvSpPr txBox="1"/>
          <p:nvPr/>
        </p:nvSpPr>
        <p:spPr>
          <a:xfrm>
            <a:off x="35496" y="1268760"/>
            <a:ext cx="3456384" cy="769441"/>
          </a:xfrm>
          <a:prstGeom prst="rect">
            <a:avLst/>
          </a:prstGeom>
          <a:noFill/>
        </p:spPr>
        <p:txBody>
          <a:bodyPr wrap="square">
            <a:spAutoFit/>
          </a:bodyPr>
          <a:lstStyle/>
          <a:p>
            <a:pPr algn="ctr"/>
            <a:r>
              <a:rPr lang="en-US" sz="2200" b="1" i="0" u="sng" dirty="0">
                <a:solidFill>
                  <a:schemeClr val="bg1"/>
                </a:solidFill>
                <a:effectLst/>
                <a:latin typeface="+mj-lt"/>
              </a:rPr>
              <a:t>Total Tobacco-Related Prescriptions Over Time</a:t>
            </a:r>
            <a:endParaRPr lang="en-IN" sz="2200" b="1" u="sng" dirty="0">
              <a:solidFill>
                <a:schemeClr val="bg1"/>
              </a:solidFill>
              <a:latin typeface="+mj-lt"/>
            </a:endParaRPr>
          </a:p>
        </p:txBody>
      </p:sp>
      <p:sp>
        <p:nvSpPr>
          <p:cNvPr id="3" name="TextBox 2">
            <a:extLst>
              <a:ext uri="{FF2B5EF4-FFF2-40B4-BE49-F238E27FC236}">
                <a16:creationId xmlns:a16="http://schemas.microsoft.com/office/drawing/2014/main" id="{54573FFA-0FFF-AF9F-A52F-CFBE8FF24701}"/>
              </a:ext>
            </a:extLst>
          </p:cNvPr>
          <p:cNvSpPr txBox="1"/>
          <p:nvPr/>
        </p:nvSpPr>
        <p:spPr>
          <a:xfrm>
            <a:off x="5940152" y="4172887"/>
            <a:ext cx="2736304" cy="1107996"/>
          </a:xfrm>
          <a:prstGeom prst="rect">
            <a:avLst/>
          </a:prstGeom>
          <a:noFill/>
        </p:spPr>
        <p:txBody>
          <a:bodyPr wrap="square">
            <a:spAutoFit/>
          </a:bodyPr>
          <a:lstStyle/>
          <a:p>
            <a:pPr algn="ctr"/>
            <a:r>
              <a:rPr lang="en-US" sz="2200" b="1" i="0" u="sng" dirty="0">
                <a:solidFill>
                  <a:schemeClr val="bg1"/>
                </a:solidFill>
                <a:effectLst/>
                <a:latin typeface="+mj-lt"/>
              </a:rPr>
              <a:t>Prescriptions by Drug Type Over Time</a:t>
            </a:r>
            <a:endParaRPr lang="en-IN" sz="2200" b="1" u="sng" dirty="0">
              <a:solidFill>
                <a:schemeClr val="bg1"/>
              </a:solidFill>
              <a:latin typeface="+mj-lt"/>
            </a:endParaRPr>
          </a:p>
        </p:txBody>
      </p:sp>
    </p:spTree>
    <p:extLst>
      <p:ext uri="{BB962C8B-B14F-4D97-AF65-F5344CB8AC3E}">
        <p14:creationId xmlns:p14="http://schemas.microsoft.com/office/powerpoint/2010/main" val="3535042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A315F-41C3-F671-E651-F75BD3516CC2}"/>
            </a:ext>
          </a:extLst>
        </p:cNvPr>
        <p:cNvGrpSpPr/>
        <p:nvPr/>
      </p:nvGrpSpPr>
      <p:grpSpPr>
        <a:xfrm>
          <a:off x="0" y="0"/>
          <a:ext cx="0" cy="0"/>
          <a:chOff x="0" y="0"/>
          <a:chExt cx="0" cy="0"/>
        </a:xfrm>
      </p:grpSpPr>
      <p:pic>
        <p:nvPicPr>
          <p:cNvPr id="17410" name="Picture 2">
            <a:extLst>
              <a:ext uri="{FF2B5EF4-FFF2-40B4-BE49-F238E27FC236}">
                <a16:creationId xmlns:a16="http://schemas.microsoft.com/office/drawing/2014/main" id="{66B9736A-93ED-BA42-F48C-085126B38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58176"/>
            <a:ext cx="5616624" cy="2786860"/>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8E121469-9FB0-1619-765A-EF3F0B658E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059630"/>
            <a:ext cx="3672408" cy="36401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0A7EBDB-5AD2-421B-C673-C6AFAE821F30}"/>
              </a:ext>
            </a:extLst>
          </p:cNvPr>
          <p:cNvSpPr txBox="1"/>
          <p:nvPr/>
        </p:nvSpPr>
        <p:spPr>
          <a:xfrm>
            <a:off x="-36512" y="1268760"/>
            <a:ext cx="3456384" cy="1107996"/>
          </a:xfrm>
          <a:prstGeom prst="rect">
            <a:avLst/>
          </a:prstGeom>
          <a:noFill/>
        </p:spPr>
        <p:txBody>
          <a:bodyPr wrap="square">
            <a:spAutoFit/>
          </a:bodyPr>
          <a:lstStyle/>
          <a:p>
            <a:pPr algn="ctr"/>
            <a:r>
              <a:rPr lang="en-US" sz="2200" b="1" i="0" u="sng" dirty="0">
                <a:solidFill>
                  <a:schemeClr val="bg1"/>
                </a:solidFill>
                <a:effectLst/>
                <a:latin typeface="+mj-lt"/>
              </a:rPr>
              <a:t>Net Cost of Tobacco Cessation Drugs Over Time</a:t>
            </a:r>
            <a:endParaRPr lang="en-IN" sz="2200" b="1" u="sng" dirty="0">
              <a:solidFill>
                <a:schemeClr val="bg1"/>
              </a:solidFill>
              <a:latin typeface="+mj-lt"/>
            </a:endParaRPr>
          </a:p>
        </p:txBody>
      </p:sp>
      <p:sp>
        <p:nvSpPr>
          <p:cNvPr id="3" name="TextBox 2">
            <a:extLst>
              <a:ext uri="{FF2B5EF4-FFF2-40B4-BE49-F238E27FC236}">
                <a16:creationId xmlns:a16="http://schemas.microsoft.com/office/drawing/2014/main" id="{3FCCA2EB-17E8-272A-008A-80144A88FB00}"/>
              </a:ext>
            </a:extLst>
          </p:cNvPr>
          <p:cNvSpPr txBox="1"/>
          <p:nvPr/>
        </p:nvSpPr>
        <p:spPr>
          <a:xfrm>
            <a:off x="4139952" y="4121204"/>
            <a:ext cx="4104456" cy="769441"/>
          </a:xfrm>
          <a:prstGeom prst="rect">
            <a:avLst/>
          </a:prstGeom>
          <a:noFill/>
        </p:spPr>
        <p:txBody>
          <a:bodyPr wrap="square">
            <a:spAutoFit/>
          </a:bodyPr>
          <a:lstStyle/>
          <a:p>
            <a:pPr algn="ctr"/>
            <a:r>
              <a:rPr lang="en-US" sz="2200" b="1" i="0" u="sng" dirty="0">
                <a:solidFill>
                  <a:schemeClr val="bg1"/>
                </a:solidFill>
                <a:effectLst/>
                <a:latin typeface="+mj-lt"/>
              </a:rPr>
              <a:t>Prescription Share by Drug Type in 2014</a:t>
            </a:r>
            <a:endParaRPr lang="en-IN" sz="2200" b="1" u="sng" dirty="0">
              <a:solidFill>
                <a:schemeClr val="bg1"/>
              </a:solidFill>
              <a:latin typeface="+mj-lt"/>
            </a:endParaRPr>
          </a:p>
        </p:txBody>
      </p:sp>
    </p:spTree>
    <p:extLst>
      <p:ext uri="{BB962C8B-B14F-4D97-AF65-F5344CB8AC3E}">
        <p14:creationId xmlns:p14="http://schemas.microsoft.com/office/powerpoint/2010/main" val="2895449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9108F-10B9-A490-ADFC-E68A179E1FC6}"/>
            </a:ext>
          </a:extLst>
        </p:cNvPr>
        <p:cNvGrpSpPr/>
        <p:nvPr/>
      </p:nvGrpSpPr>
      <p:grpSpPr>
        <a:xfrm>
          <a:off x="0" y="0"/>
          <a:ext cx="0" cy="0"/>
          <a:chOff x="0" y="0"/>
          <a:chExt cx="0" cy="0"/>
        </a:xfrm>
      </p:grpSpPr>
      <p:pic>
        <p:nvPicPr>
          <p:cNvPr id="19458" name="Picture 2">
            <a:extLst>
              <a:ext uri="{FF2B5EF4-FFF2-40B4-BE49-F238E27FC236}">
                <a16:creationId xmlns:a16="http://schemas.microsoft.com/office/drawing/2014/main" id="{44CE3EBA-54C5-C505-3F65-D1607C6D0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620688"/>
            <a:ext cx="4032794" cy="2758544"/>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3FE31E71-67C3-597B-B77D-D946BA40D5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871" y="551376"/>
            <a:ext cx="4101610" cy="2805616"/>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a:extLst>
              <a:ext uri="{FF2B5EF4-FFF2-40B4-BE49-F238E27FC236}">
                <a16:creationId xmlns:a16="http://schemas.microsoft.com/office/drawing/2014/main" id="{8D123B0D-BD05-2BBE-0BEF-7D3E1681BD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34" y="3856390"/>
            <a:ext cx="4071642" cy="2805615"/>
          </a:xfrm>
          <a:prstGeom prst="rect">
            <a:avLst/>
          </a:prstGeom>
          <a:noFill/>
          <a:extLst>
            <a:ext uri="{909E8E84-426E-40DD-AFC4-6F175D3DCCD1}">
              <a14:hiddenFill xmlns:a14="http://schemas.microsoft.com/office/drawing/2010/main">
                <a:solidFill>
                  <a:srgbClr val="FFFFFF"/>
                </a:solidFill>
              </a14:hiddenFill>
            </a:ext>
          </a:extLst>
        </p:spPr>
      </p:pic>
      <p:pic>
        <p:nvPicPr>
          <p:cNvPr id="19464" name="Picture 8">
            <a:extLst>
              <a:ext uri="{FF2B5EF4-FFF2-40B4-BE49-F238E27FC236}">
                <a16:creationId xmlns:a16="http://schemas.microsoft.com/office/drawing/2014/main" id="{7A5A7396-5A35-0C6A-0005-31B2623D3D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0870" y="3861048"/>
            <a:ext cx="4101610" cy="280561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E651BC6-29FC-9C2B-87F8-16C749246861}"/>
              </a:ext>
            </a:extLst>
          </p:cNvPr>
          <p:cNvSpPr txBox="1"/>
          <p:nvPr/>
        </p:nvSpPr>
        <p:spPr>
          <a:xfrm>
            <a:off x="35496" y="153507"/>
            <a:ext cx="4608512" cy="323165"/>
          </a:xfrm>
          <a:prstGeom prst="rect">
            <a:avLst/>
          </a:prstGeom>
          <a:noFill/>
        </p:spPr>
        <p:txBody>
          <a:bodyPr wrap="square">
            <a:spAutoFit/>
          </a:bodyPr>
          <a:lstStyle/>
          <a:p>
            <a:pPr algn="ctr"/>
            <a:r>
              <a:rPr lang="en-US" sz="1500" b="1" i="0" u="sng" dirty="0">
                <a:solidFill>
                  <a:schemeClr val="bg1"/>
                </a:solidFill>
                <a:effectLst/>
                <a:latin typeface="+mj-lt"/>
              </a:rPr>
              <a:t>All Pharmacotherapy Prescriptions</a:t>
            </a:r>
            <a:endParaRPr lang="en-IN" sz="1500" b="1" u="sng" dirty="0">
              <a:solidFill>
                <a:schemeClr val="bg1"/>
              </a:solidFill>
              <a:latin typeface="+mj-lt"/>
            </a:endParaRPr>
          </a:p>
        </p:txBody>
      </p:sp>
      <p:sp>
        <p:nvSpPr>
          <p:cNvPr id="4" name="TextBox 3">
            <a:extLst>
              <a:ext uri="{FF2B5EF4-FFF2-40B4-BE49-F238E27FC236}">
                <a16:creationId xmlns:a16="http://schemas.microsoft.com/office/drawing/2014/main" id="{B1651A7F-62EA-C5ED-E618-82A7B115D75C}"/>
              </a:ext>
            </a:extLst>
          </p:cNvPr>
          <p:cNvSpPr txBox="1"/>
          <p:nvPr/>
        </p:nvSpPr>
        <p:spPr>
          <a:xfrm>
            <a:off x="4283968" y="116632"/>
            <a:ext cx="4896544" cy="323165"/>
          </a:xfrm>
          <a:prstGeom prst="rect">
            <a:avLst/>
          </a:prstGeom>
          <a:noFill/>
        </p:spPr>
        <p:txBody>
          <a:bodyPr wrap="square">
            <a:spAutoFit/>
          </a:bodyPr>
          <a:lstStyle/>
          <a:p>
            <a:pPr algn="ctr"/>
            <a:r>
              <a:rPr lang="en-US" sz="1500" b="1" i="0" u="sng" dirty="0">
                <a:solidFill>
                  <a:schemeClr val="bg1"/>
                </a:solidFill>
                <a:effectLst/>
                <a:latin typeface="+mj-lt"/>
              </a:rPr>
              <a:t>Nicotine Replacement Therapy (NRT) Prescriptions</a:t>
            </a:r>
            <a:endParaRPr lang="en-IN" sz="1500" b="1" u="sng" dirty="0">
              <a:solidFill>
                <a:schemeClr val="bg1"/>
              </a:solidFill>
              <a:latin typeface="+mj-lt"/>
            </a:endParaRPr>
          </a:p>
        </p:txBody>
      </p:sp>
      <p:sp>
        <p:nvSpPr>
          <p:cNvPr id="5" name="TextBox 4">
            <a:extLst>
              <a:ext uri="{FF2B5EF4-FFF2-40B4-BE49-F238E27FC236}">
                <a16:creationId xmlns:a16="http://schemas.microsoft.com/office/drawing/2014/main" id="{7EAA8885-4A4F-EB0B-FE00-85BA81978435}"/>
              </a:ext>
            </a:extLst>
          </p:cNvPr>
          <p:cNvSpPr txBox="1"/>
          <p:nvPr/>
        </p:nvSpPr>
        <p:spPr>
          <a:xfrm>
            <a:off x="4355976" y="3465875"/>
            <a:ext cx="4608512" cy="323165"/>
          </a:xfrm>
          <a:prstGeom prst="rect">
            <a:avLst/>
          </a:prstGeom>
          <a:noFill/>
        </p:spPr>
        <p:txBody>
          <a:bodyPr wrap="square">
            <a:spAutoFit/>
          </a:bodyPr>
          <a:lstStyle/>
          <a:p>
            <a:pPr algn="ctr"/>
            <a:r>
              <a:rPr lang="en-US" sz="1500" b="1" i="0" u="sng" dirty="0">
                <a:solidFill>
                  <a:schemeClr val="bg1"/>
                </a:solidFill>
                <a:effectLst/>
                <a:latin typeface="+mj-lt"/>
              </a:rPr>
              <a:t>Varenicline (Champix) Prescriptions</a:t>
            </a:r>
            <a:endParaRPr lang="en-IN" sz="1500" b="1" u="sng" dirty="0">
              <a:solidFill>
                <a:schemeClr val="bg1"/>
              </a:solidFill>
              <a:latin typeface="+mj-lt"/>
            </a:endParaRPr>
          </a:p>
        </p:txBody>
      </p:sp>
      <p:sp>
        <p:nvSpPr>
          <p:cNvPr id="6" name="TextBox 5">
            <a:extLst>
              <a:ext uri="{FF2B5EF4-FFF2-40B4-BE49-F238E27FC236}">
                <a16:creationId xmlns:a16="http://schemas.microsoft.com/office/drawing/2014/main" id="{88C4AD73-28CD-7823-3D71-45FD563E9076}"/>
              </a:ext>
            </a:extLst>
          </p:cNvPr>
          <p:cNvSpPr txBox="1"/>
          <p:nvPr/>
        </p:nvSpPr>
        <p:spPr>
          <a:xfrm>
            <a:off x="179512" y="3501008"/>
            <a:ext cx="4608512" cy="323165"/>
          </a:xfrm>
          <a:prstGeom prst="rect">
            <a:avLst/>
          </a:prstGeom>
          <a:noFill/>
        </p:spPr>
        <p:txBody>
          <a:bodyPr wrap="square">
            <a:spAutoFit/>
          </a:bodyPr>
          <a:lstStyle/>
          <a:p>
            <a:pPr algn="ctr"/>
            <a:r>
              <a:rPr lang="en-US" sz="1500" b="1" i="0" u="sng" dirty="0">
                <a:solidFill>
                  <a:schemeClr val="bg1"/>
                </a:solidFill>
                <a:effectLst/>
                <a:latin typeface="+mj-lt"/>
              </a:rPr>
              <a:t>Bupropion (Zyban) Prescriptions</a:t>
            </a:r>
            <a:endParaRPr lang="en-IN" sz="1500" b="1" u="sng" dirty="0">
              <a:solidFill>
                <a:schemeClr val="bg1"/>
              </a:solidFill>
              <a:latin typeface="+mj-lt"/>
            </a:endParaRPr>
          </a:p>
        </p:txBody>
      </p:sp>
    </p:spTree>
    <p:extLst>
      <p:ext uri="{BB962C8B-B14F-4D97-AF65-F5344CB8AC3E}">
        <p14:creationId xmlns:p14="http://schemas.microsoft.com/office/powerpoint/2010/main" val="2389104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B48C8-D880-D9EC-08FF-C292BE08F09B}"/>
            </a:ext>
          </a:extLst>
        </p:cNvPr>
        <p:cNvGrpSpPr/>
        <p:nvPr/>
      </p:nvGrpSpPr>
      <p:grpSpPr>
        <a:xfrm>
          <a:off x="0" y="0"/>
          <a:ext cx="0" cy="0"/>
          <a:chOff x="0" y="0"/>
          <a:chExt cx="0" cy="0"/>
        </a:xfrm>
      </p:grpSpPr>
      <p:pic>
        <p:nvPicPr>
          <p:cNvPr id="18434" name="Picture 2">
            <a:extLst>
              <a:ext uri="{FF2B5EF4-FFF2-40B4-BE49-F238E27FC236}">
                <a16:creationId xmlns:a16="http://schemas.microsoft.com/office/drawing/2014/main" id="{44EE33A2-6E53-8D22-5D4A-D00197029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548680"/>
            <a:ext cx="5269123" cy="42286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F2BABB8-EEE6-71AC-1D52-E722ED1B85FA}"/>
              </a:ext>
            </a:extLst>
          </p:cNvPr>
          <p:cNvSpPr txBox="1"/>
          <p:nvPr/>
        </p:nvSpPr>
        <p:spPr>
          <a:xfrm>
            <a:off x="2843808" y="117793"/>
            <a:ext cx="3456384" cy="430887"/>
          </a:xfrm>
          <a:prstGeom prst="rect">
            <a:avLst/>
          </a:prstGeom>
          <a:noFill/>
        </p:spPr>
        <p:txBody>
          <a:bodyPr wrap="square">
            <a:spAutoFit/>
          </a:bodyPr>
          <a:lstStyle/>
          <a:p>
            <a:pPr algn="ctr"/>
            <a:r>
              <a:rPr lang="en-US" sz="2200" b="1" u="sng" dirty="0">
                <a:solidFill>
                  <a:schemeClr val="bg1"/>
                </a:solidFill>
              </a:rPr>
              <a:t>Correlation Heatmap</a:t>
            </a:r>
            <a:endParaRPr lang="en-IN" sz="2200" b="1" u="sng" dirty="0">
              <a:solidFill>
                <a:schemeClr val="bg1"/>
              </a:solidFill>
            </a:endParaRPr>
          </a:p>
        </p:txBody>
      </p:sp>
      <p:sp>
        <p:nvSpPr>
          <p:cNvPr id="4" name="TextBox 3">
            <a:extLst>
              <a:ext uri="{FF2B5EF4-FFF2-40B4-BE49-F238E27FC236}">
                <a16:creationId xmlns:a16="http://schemas.microsoft.com/office/drawing/2014/main" id="{C42D1400-D570-C6E0-5A2C-9C399FF5C745}"/>
              </a:ext>
            </a:extLst>
          </p:cNvPr>
          <p:cNvSpPr txBox="1"/>
          <p:nvPr/>
        </p:nvSpPr>
        <p:spPr>
          <a:xfrm>
            <a:off x="179512" y="4874384"/>
            <a:ext cx="8856984" cy="1938992"/>
          </a:xfrm>
          <a:prstGeom prst="rect">
            <a:avLst/>
          </a:prstGeom>
          <a:noFill/>
        </p:spPr>
        <p:txBody>
          <a:bodyPr wrap="square">
            <a:spAutoFit/>
          </a:bodyPr>
          <a:lstStyle/>
          <a:p>
            <a:r>
              <a:rPr lang="en-US" sz="1500" b="1" dirty="0">
                <a:solidFill>
                  <a:schemeClr val="bg1"/>
                </a:solidFill>
              </a:rPr>
              <a:t>Summary :</a:t>
            </a:r>
            <a:br>
              <a:rPr lang="en-US" sz="1500" dirty="0">
                <a:solidFill>
                  <a:schemeClr val="bg1"/>
                </a:solidFill>
              </a:rPr>
            </a:br>
            <a:r>
              <a:rPr lang="en-US" sz="1500" dirty="0">
                <a:solidFill>
                  <a:schemeClr val="bg1"/>
                </a:solidFill>
              </a:rPr>
              <a:t>This analysis explores UK tobacco cessation prescriptions from 2004 to 2015, focusing on NRT, Bupropion, and Varenicline.</a:t>
            </a:r>
            <a:br>
              <a:rPr lang="en-US" sz="1500" dirty="0">
                <a:solidFill>
                  <a:schemeClr val="bg1"/>
                </a:solidFill>
              </a:rPr>
            </a:br>
            <a:r>
              <a:rPr lang="en-US" sz="1500" dirty="0">
                <a:solidFill>
                  <a:schemeClr val="bg1"/>
                </a:solidFill>
              </a:rPr>
              <a:t>Total prescriptions peaked between 2010–2012, with </a:t>
            </a:r>
            <a:r>
              <a:rPr lang="en-US" sz="1500" b="1" dirty="0">
                <a:solidFill>
                  <a:schemeClr val="bg1"/>
                </a:solidFill>
              </a:rPr>
              <a:t>NRT</a:t>
            </a:r>
            <a:r>
              <a:rPr lang="en-US" sz="1500" dirty="0">
                <a:solidFill>
                  <a:schemeClr val="bg1"/>
                </a:solidFill>
              </a:rPr>
              <a:t> being the most prescribed and costliest treatment.</a:t>
            </a:r>
            <a:br>
              <a:rPr lang="en-US" sz="1500" dirty="0">
                <a:solidFill>
                  <a:schemeClr val="bg1"/>
                </a:solidFill>
              </a:rPr>
            </a:br>
            <a:r>
              <a:rPr lang="en-US" sz="1500" b="1" dirty="0">
                <a:solidFill>
                  <a:schemeClr val="bg1"/>
                </a:solidFill>
              </a:rPr>
              <a:t>Varenicline</a:t>
            </a:r>
            <a:r>
              <a:rPr lang="en-US" sz="1500" dirty="0">
                <a:solidFill>
                  <a:schemeClr val="bg1"/>
                </a:solidFill>
              </a:rPr>
              <a:t> saw a sharp rise until 2012, while </a:t>
            </a:r>
            <a:r>
              <a:rPr lang="en-US" sz="1500" b="1" dirty="0">
                <a:solidFill>
                  <a:schemeClr val="bg1"/>
                </a:solidFill>
              </a:rPr>
              <a:t>Bupropion</a:t>
            </a:r>
            <a:r>
              <a:rPr lang="en-US" sz="1500" dirty="0">
                <a:solidFill>
                  <a:schemeClr val="bg1"/>
                </a:solidFill>
              </a:rPr>
              <a:t> steadily declined post-2008.</a:t>
            </a:r>
            <a:br>
              <a:rPr lang="en-US" sz="1500" dirty="0">
                <a:solidFill>
                  <a:schemeClr val="bg1"/>
                </a:solidFill>
              </a:rPr>
            </a:br>
            <a:r>
              <a:rPr lang="en-US" sz="1500" dirty="0">
                <a:solidFill>
                  <a:schemeClr val="bg1"/>
                </a:solidFill>
              </a:rPr>
              <a:t>Prescription and cost trends aligned closely, revealing shifts in public health strategies.</a:t>
            </a:r>
            <a:br>
              <a:rPr lang="en-US" sz="1500" dirty="0">
                <a:solidFill>
                  <a:schemeClr val="bg1"/>
                </a:solidFill>
              </a:rPr>
            </a:br>
            <a:r>
              <a:rPr lang="en-US" sz="1500" dirty="0">
                <a:solidFill>
                  <a:schemeClr val="bg1"/>
                </a:solidFill>
              </a:rPr>
              <a:t>The findings highlight evolving treatment preferences and provide insight into tobacco control efforts.</a:t>
            </a:r>
            <a:endParaRPr lang="en-IN" sz="1500" dirty="0">
              <a:solidFill>
                <a:schemeClr val="bg1"/>
              </a:solidFill>
            </a:endParaRPr>
          </a:p>
        </p:txBody>
      </p:sp>
    </p:spTree>
    <p:extLst>
      <p:ext uri="{BB962C8B-B14F-4D97-AF65-F5344CB8AC3E}">
        <p14:creationId xmlns:p14="http://schemas.microsoft.com/office/powerpoint/2010/main" val="269206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76C56-9138-31FB-4AC6-C709C1993CC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BB3084E-DF15-7AEB-55F2-B420C4A3B066}"/>
              </a:ext>
            </a:extLst>
          </p:cNvPr>
          <p:cNvSpPr txBox="1"/>
          <p:nvPr/>
        </p:nvSpPr>
        <p:spPr>
          <a:xfrm>
            <a:off x="3131840" y="116632"/>
            <a:ext cx="2736304" cy="553998"/>
          </a:xfrm>
          <a:prstGeom prst="rect">
            <a:avLst/>
          </a:prstGeom>
          <a:noFill/>
        </p:spPr>
        <p:txBody>
          <a:bodyPr wrap="square">
            <a:spAutoFit/>
          </a:bodyPr>
          <a:lstStyle/>
          <a:p>
            <a:pPr algn="ctr"/>
            <a:r>
              <a:rPr kumimoji="0" lang="en-US" altLang="en-US" sz="3000" b="1" i="0" u="sng" strike="noStrike" cap="none" normalizeH="0" baseline="0" dirty="0">
                <a:ln>
                  <a:noFill/>
                </a:ln>
                <a:solidFill>
                  <a:schemeClr val="accent1">
                    <a:lumMod val="60000"/>
                    <a:lumOff val="40000"/>
                  </a:schemeClr>
                </a:solidFill>
                <a:effectLst/>
                <a:latin typeface="Arial Unicode MS"/>
              </a:rPr>
              <a:t>smokers</a:t>
            </a:r>
            <a:endParaRPr lang="en-IN" sz="3000" b="1" u="sng" dirty="0">
              <a:solidFill>
                <a:schemeClr val="accent1">
                  <a:lumMod val="60000"/>
                  <a:lumOff val="40000"/>
                </a:schemeClr>
              </a:solidFill>
            </a:endParaRPr>
          </a:p>
        </p:txBody>
      </p:sp>
      <p:pic>
        <p:nvPicPr>
          <p:cNvPr id="4" name="Picture 3">
            <a:extLst>
              <a:ext uri="{FF2B5EF4-FFF2-40B4-BE49-F238E27FC236}">
                <a16:creationId xmlns:a16="http://schemas.microsoft.com/office/drawing/2014/main" id="{39122CC3-CBD3-13F4-E201-1BBD79FBAE89}"/>
              </a:ext>
            </a:extLst>
          </p:cNvPr>
          <p:cNvPicPr>
            <a:picLocks noChangeAspect="1"/>
          </p:cNvPicPr>
          <p:nvPr/>
        </p:nvPicPr>
        <p:blipFill>
          <a:blip r:embed="rId2"/>
          <a:stretch>
            <a:fillRect/>
          </a:stretch>
        </p:blipFill>
        <p:spPr>
          <a:xfrm>
            <a:off x="417485" y="670630"/>
            <a:ext cx="2795706" cy="3142342"/>
          </a:xfrm>
          <a:prstGeom prst="rect">
            <a:avLst/>
          </a:prstGeom>
        </p:spPr>
      </p:pic>
      <p:pic>
        <p:nvPicPr>
          <p:cNvPr id="6" name="Picture 5">
            <a:extLst>
              <a:ext uri="{FF2B5EF4-FFF2-40B4-BE49-F238E27FC236}">
                <a16:creationId xmlns:a16="http://schemas.microsoft.com/office/drawing/2014/main" id="{721A732A-6E40-4929-D218-717C82FF2307}"/>
              </a:ext>
            </a:extLst>
          </p:cNvPr>
          <p:cNvPicPr>
            <a:picLocks noChangeAspect="1"/>
          </p:cNvPicPr>
          <p:nvPr/>
        </p:nvPicPr>
        <p:blipFill>
          <a:blip r:embed="rId3"/>
          <a:stretch>
            <a:fillRect/>
          </a:stretch>
        </p:blipFill>
        <p:spPr>
          <a:xfrm>
            <a:off x="3346357" y="670630"/>
            <a:ext cx="5155251" cy="3119731"/>
          </a:xfrm>
          <a:prstGeom prst="rect">
            <a:avLst/>
          </a:prstGeom>
        </p:spPr>
      </p:pic>
      <p:pic>
        <p:nvPicPr>
          <p:cNvPr id="8" name="Picture 7">
            <a:extLst>
              <a:ext uri="{FF2B5EF4-FFF2-40B4-BE49-F238E27FC236}">
                <a16:creationId xmlns:a16="http://schemas.microsoft.com/office/drawing/2014/main" id="{EEEBD5EF-C595-5946-B516-AEE9E0A6760B}"/>
              </a:ext>
            </a:extLst>
          </p:cNvPr>
          <p:cNvPicPr>
            <a:picLocks noChangeAspect="1"/>
          </p:cNvPicPr>
          <p:nvPr/>
        </p:nvPicPr>
        <p:blipFill>
          <a:blip r:embed="rId4"/>
          <a:stretch>
            <a:fillRect/>
          </a:stretch>
        </p:blipFill>
        <p:spPr>
          <a:xfrm>
            <a:off x="437567" y="3933056"/>
            <a:ext cx="2530059" cy="2613887"/>
          </a:xfrm>
          <a:prstGeom prst="rect">
            <a:avLst/>
          </a:prstGeom>
        </p:spPr>
      </p:pic>
      <p:pic>
        <p:nvPicPr>
          <p:cNvPr id="10" name="Picture 9">
            <a:extLst>
              <a:ext uri="{FF2B5EF4-FFF2-40B4-BE49-F238E27FC236}">
                <a16:creationId xmlns:a16="http://schemas.microsoft.com/office/drawing/2014/main" id="{A9A23BF7-259C-27AF-43E5-FD9E37C5E145}"/>
              </a:ext>
            </a:extLst>
          </p:cNvPr>
          <p:cNvPicPr>
            <a:picLocks noChangeAspect="1"/>
          </p:cNvPicPr>
          <p:nvPr/>
        </p:nvPicPr>
        <p:blipFill>
          <a:blip r:embed="rId5"/>
          <a:stretch>
            <a:fillRect/>
          </a:stretch>
        </p:blipFill>
        <p:spPr>
          <a:xfrm>
            <a:off x="3131840" y="3963685"/>
            <a:ext cx="1693733" cy="2613887"/>
          </a:xfrm>
          <a:prstGeom prst="rect">
            <a:avLst/>
          </a:prstGeom>
        </p:spPr>
      </p:pic>
      <p:pic>
        <p:nvPicPr>
          <p:cNvPr id="12" name="Picture 11">
            <a:extLst>
              <a:ext uri="{FF2B5EF4-FFF2-40B4-BE49-F238E27FC236}">
                <a16:creationId xmlns:a16="http://schemas.microsoft.com/office/drawing/2014/main" id="{D580F45D-0726-A52F-2879-5630985E1933}"/>
              </a:ext>
            </a:extLst>
          </p:cNvPr>
          <p:cNvPicPr>
            <a:picLocks noChangeAspect="1"/>
          </p:cNvPicPr>
          <p:nvPr/>
        </p:nvPicPr>
        <p:blipFill>
          <a:blip r:embed="rId6"/>
          <a:stretch>
            <a:fillRect/>
          </a:stretch>
        </p:blipFill>
        <p:spPr>
          <a:xfrm>
            <a:off x="4980457" y="4005064"/>
            <a:ext cx="3551983" cy="892026"/>
          </a:xfrm>
          <a:prstGeom prst="rect">
            <a:avLst/>
          </a:prstGeom>
        </p:spPr>
      </p:pic>
    </p:spTree>
    <p:extLst>
      <p:ext uri="{BB962C8B-B14F-4D97-AF65-F5344CB8AC3E}">
        <p14:creationId xmlns:p14="http://schemas.microsoft.com/office/powerpoint/2010/main" val="4291314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CE57C-F736-5BCC-3BC3-3A25B927D6A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F3CBFE2-8015-0BB4-6816-F327E6ED371D}"/>
              </a:ext>
            </a:extLst>
          </p:cNvPr>
          <p:cNvSpPr txBox="1"/>
          <p:nvPr/>
        </p:nvSpPr>
        <p:spPr>
          <a:xfrm>
            <a:off x="35496" y="482471"/>
            <a:ext cx="9073008" cy="6247864"/>
          </a:xfrm>
          <a:prstGeom prst="rect">
            <a:avLst/>
          </a:prstGeom>
          <a:noFill/>
        </p:spPr>
        <p:txBody>
          <a:bodyPr wrap="square">
            <a:spAutoFit/>
          </a:bodyPr>
          <a:lstStyle/>
          <a:p>
            <a:pPr algn="ctr">
              <a:buNone/>
            </a:pPr>
            <a:r>
              <a:rPr lang="en-IN" sz="2200" b="1" u="sng" dirty="0">
                <a:solidFill>
                  <a:schemeClr val="bg1"/>
                </a:solidFill>
              </a:rPr>
              <a:t>Project </a:t>
            </a:r>
          </a:p>
          <a:p>
            <a:pPr>
              <a:buNone/>
            </a:pPr>
            <a:endParaRPr lang="en-US" b="1" u="sng" dirty="0">
              <a:solidFill>
                <a:schemeClr val="bg1"/>
              </a:solidFill>
            </a:endParaRPr>
          </a:p>
          <a:p>
            <a:pPr>
              <a:buNone/>
            </a:pPr>
            <a:r>
              <a:rPr lang="en-IN" b="1" dirty="0">
                <a:solidFill>
                  <a:schemeClr val="bg1"/>
                </a:solidFill>
                <a:latin typeface="+mj-lt"/>
              </a:rPr>
              <a:t>Internship </a:t>
            </a:r>
            <a:r>
              <a:rPr lang="en-US" b="1" dirty="0">
                <a:solidFill>
                  <a:schemeClr val="bg1"/>
                </a:solidFill>
                <a:latin typeface="+mj-lt"/>
              </a:rPr>
              <a:t>Project Title: </a:t>
            </a:r>
            <a:r>
              <a:rPr lang="en-US" sz="1800" b="1" dirty="0">
                <a:solidFill>
                  <a:schemeClr val="bg1"/>
                </a:solidFill>
                <a:latin typeface="+mj-lt"/>
              </a:rPr>
              <a:t>Tobacco Use and Mortality(2004–2015)</a:t>
            </a:r>
          </a:p>
          <a:p>
            <a:pPr>
              <a:buNone/>
            </a:pPr>
            <a:r>
              <a:rPr lang="en-US" b="1" dirty="0">
                <a:solidFill>
                  <a:schemeClr val="bg1"/>
                </a:solidFill>
              </a:rPr>
              <a:t>Subtitle</a:t>
            </a:r>
            <a:r>
              <a:rPr lang="en-US" dirty="0">
                <a:solidFill>
                  <a:schemeClr val="bg1"/>
                </a:solidFill>
              </a:rPr>
              <a:t>: </a:t>
            </a:r>
            <a:r>
              <a:rPr lang="en-US" i="1" dirty="0">
                <a:solidFill>
                  <a:schemeClr val="bg1"/>
                </a:solidFill>
              </a:rPr>
              <a:t>A Data-Driven Analysis of Smoking Trends and Health Outcomes in England</a:t>
            </a:r>
          </a:p>
          <a:p>
            <a:pPr>
              <a:buNone/>
            </a:pPr>
            <a:endParaRPr lang="en-US" b="1" dirty="0">
              <a:solidFill>
                <a:schemeClr val="bg1"/>
              </a:solidFill>
              <a:latin typeface="+mj-lt"/>
            </a:endParaRPr>
          </a:p>
          <a:p>
            <a:pPr>
              <a:buNone/>
            </a:pPr>
            <a:r>
              <a:rPr lang="en-US" b="1" dirty="0">
                <a:solidFill>
                  <a:schemeClr val="bg1"/>
                </a:solidFill>
                <a:latin typeface="+mj-lt"/>
              </a:rPr>
              <a:t>Abstract</a:t>
            </a:r>
          </a:p>
          <a:p>
            <a:r>
              <a:rPr lang="en-US" dirty="0">
                <a:solidFill>
                  <a:schemeClr val="bg1"/>
                </a:solidFill>
              </a:rPr>
              <a:t>This project presents a multi-faceted analysis of tobacco use and its health impacts in England from 2004 to 2015. Using publicly available health data, the study investigates smoking-related hospital admissions, fatalities, prescription trends, and smoking prevalence across demographics. The aim is to extract actionable insights to inform public health awareness, policymaking, and support efforts to reduce smoking-related harm. </a:t>
            </a:r>
          </a:p>
          <a:p>
            <a:endParaRPr lang="en-US" dirty="0">
              <a:solidFill>
                <a:schemeClr val="bg1"/>
              </a:solidFill>
            </a:endParaRPr>
          </a:p>
          <a:p>
            <a:r>
              <a:rPr lang="en-IN" b="1" dirty="0">
                <a:solidFill>
                  <a:schemeClr val="bg1"/>
                </a:solidFill>
              </a:rPr>
              <a:t>Tools &amp; Technologies:</a:t>
            </a:r>
          </a:p>
          <a:p>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Language</a:t>
            </a:r>
            <a:r>
              <a:rPr kumimoji="0" lang="en-US" altLang="en-US" sz="1800" b="0" i="0" u="none" strike="noStrike" cap="none" normalizeH="0" baseline="0" dirty="0">
                <a:ln>
                  <a:noFill/>
                </a:ln>
                <a:solidFill>
                  <a:schemeClr val="bg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Libraries</a:t>
            </a:r>
            <a:r>
              <a:rPr kumimoji="0" lang="en-US" altLang="en-US" sz="1800" b="0" i="0" u="none" strike="noStrike" cap="none" normalizeH="0" baseline="0" dirty="0">
                <a:ln>
                  <a:noFill/>
                </a:ln>
                <a:solidFill>
                  <a:schemeClr val="bg1"/>
                </a:solidFill>
                <a:effectLst/>
                <a:latin typeface="Arial" panose="020B0604020202020204" pitchFamily="34" charset="0"/>
              </a:rPr>
              <a:t>: pandas, </a:t>
            </a:r>
            <a:r>
              <a:rPr kumimoji="0" lang="en-US" altLang="en-US" sz="1800" b="0" i="0" u="none" strike="noStrike" cap="none" normalizeH="0" baseline="0" dirty="0" err="1">
                <a:ln>
                  <a:noFill/>
                </a:ln>
                <a:solidFill>
                  <a:schemeClr val="bg1"/>
                </a:solidFill>
                <a:effectLst/>
                <a:latin typeface="Arial" panose="020B0604020202020204" pitchFamily="34" charset="0"/>
              </a:rPr>
              <a:t>numpy</a:t>
            </a:r>
            <a:r>
              <a:rPr kumimoji="0" lang="en-US" altLang="en-US" sz="1800" b="0" i="0" u="none" strike="noStrike" cap="none" normalizeH="0" baseline="0" dirty="0">
                <a:ln>
                  <a:noFill/>
                </a:ln>
                <a:solidFill>
                  <a:schemeClr val="bg1"/>
                </a:solidFill>
                <a:effectLst/>
                <a:latin typeface="Arial" panose="020B0604020202020204" pitchFamily="34" charset="0"/>
              </a:rPr>
              <a:t>, seaborn, matplotlib, scikit-learn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Notebook Environment</a:t>
            </a:r>
            <a:r>
              <a:rPr kumimoji="0" lang="en-US" altLang="en-US" sz="1800" b="0" i="0" u="none" strike="noStrike" cap="none" normalizeH="0" baseline="0" dirty="0">
                <a:ln>
                  <a:noFill/>
                </a:ln>
                <a:solidFill>
                  <a:schemeClr val="bg1"/>
                </a:solidFill>
                <a:effectLst/>
                <a:latin typeface="Arial" panose="020B0604020202020204" pitchFamily="34" charset="0"/>
              </a:rPr>
              <a:t>: </a:t>
            </a:r>
            <a:r>
              <a:rPr kumimoji="0" lang="en-US" altLang="en-US" sz="1800" b="0" i="0" u="none" strike="noStrike" cap="none" normalizeH="0" baseline="0" dirty="0" err="1">
                <a:ln>
                  <a:noFill/>
                </a:ln>
                <a:solidFill>
                  <a:schemeClr val="bg1"/>
                </a:solidFill>
                <a:effectLst/>
                <a:latin typeface="Arial" panose="020B0604020202020204" pitchFamily="34" charset="0"/>
              </a:rPr>
              <a:t>Jupyter</a:t>
            </a:r>
            <a:r>
              <a:rPr kumimoji="0" lang="en-US" altLang="en-US" sz="1800" b="0" i="0" u="none" strike="noStrike" cap="none" normalizeH="0" baseline="0" dirty="0">
                <a:ln>
                  <a:noFill/>
                </a:ln>
                <a:solidFill>
                  <a:schemeClr val="bg1"/>
                </a:solidFill>
                <a:effectLst/>
                <a:latin typeface="Arial" panose="020B0604020202020204" pitchFamily="34" charset="0"/>
              </a:rPr>
              <a:t> Notebook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Modeling</a:t>
            </a:r>
            <a:r>
              <a:rPr kumimoji="0" lang="en-US" altLang="en-US" sz="1800" b="0" i="0" u="none" strike="noStrike" cap="none" normalizeH="0" baseline="0" dirty="0">
                <a:ln>
                  <a:noFill/>
                </a:ln>
                <a:solidFill>
                  <a:schemeClr val="bg1"/>
                </a:solidFill>
                <a:effectLst/>
                <a:latin typeface="Arial" panose="020B0604020202020204" pitchFamily="34" charset="0"/>
              </a:rPr>
              <a:t>: Random Forest Classifier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Evaluation</a:t>
            </a:r>
            <a:r>
              <a:rPr kumimoji="0" lang="en-US" altLang="en-US" sz="1800" b="0" i="0" u="none" strike="noStrike" cap="none" normalizeH="0" baseline="0" dirty="0">
                <a:ln>
                  <a:noFill/>
                </a:ln>
                <a:solidFill>
                  <a:schemeClr val="bg1"/>
                </a:solidFill>
                <a:effectLst/>
                <a:latin typeface="Arial" panose="020B0604020202020204" pitchFamily="34" charset="0"/>
              </a:rPr>
              <a:t>: Train-test split, confusion matrix, accuracy score</a:t>
            </a:r>
          </a:p>
          <a:p>
            <a:endParaRPr lang="en-IN" b="1" dirty="0">
              <a:solidFill>
                <a:schemeClr val="bg1"/>
              </a:solidFill>
            </a:endParaRPr>
          </a:p>
          <a:p>
            <a:pPr>
              <a:buFont typeface="Arial" panose="020B0604020202020204" pitchFamily="34" charset="0"/>
              <a:buChar char="•"/>
            </a:pPr>
            <a:r>
              <a:rPr lang="en-IN" b="1" dirty="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383577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000F6-3647-A6E1-0103-DD7B7D6CD538}"/>
            </a:ext>
          </a:extLst>
        </p:cNvPr>
        <p:cNvGrpSpPr/>
        <p:nvPr/>
      </p:nvGrpSpPr>
      <p:grpSpPr>
        <a:xfrm>
          <a:off x="0" y="0"/>
          <a:ext cx="0" cy="0"/>
          <a:chOff x="0" y="0"/>
          <a:chExt cx="0" cy="0"/>
        </a:xfrm>
      </p:grpSpPr>
      <p:pic>
        <p:nvPicPr>
          <p:cNvPr id="20482" name="Picture 2">
            <a:extLst>
              <a:ext uri="{FF2B5EF4-FFF2-40B4-BE49-F238E27FC236}">
                <a16:creationId xmlns:a16="http://schemas.microsoft.com/office/drawing/2014/main" id="{73D44922-ED08-C367-4BAD-9CF86FB8C1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4657" y="186472"/>
            <a:ext cx="5220072" cy="3098512"/>
          </a:xfrm>
          <a:prstGeom prst="rect">
            <a:avLst/>
          </a:prstGeom>
          <a:noFill/>
          <a:extLst>
            <a:ext uri="{909E8E84-426E-40DD-AFC4-6F175D3DCCD1}">
              <a14:hiddenFill xmlns:a14="http://schemas.microsoft.com/office/drawing/2010/main">
                <a:solidFill>
                  <a:srgbClr val="FFFFFF"/>
                </a:solidFill>
              </a14:hiddenFill>
            </a:ext>
          </a:extLst>
        </p:spPr>
      </p:pic>
      <p:pic>
        <p:nvPicPr>
          <p:cNvPr id="20484" name="Picture 4">
            <a:extLst>
              <a:ext uri="{FF2B5EF4-FFF2-40B4-BE49-F238E27FC236}">
                <a16:creationId xmlns:a16="http://schemas.microsoft.com/office/drawing/2014/main" id="{D1FB254A-91B0-7A99-4374-DEFA8A070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429000"/>
            <a:ext cx="5220072" cy="301604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D0E1B6C-B0F3-40BF-6454-A0AFE43A0167}"/>
              </a:ext>
            </a:extLst>
          </p:cNvPr>
          <p:cNvSpPr txBox="1"/>
          <p:nvPr/>
        </p:nvSpPr>
        <p:spPr>
          <a:xfrm>
            <a:off x="107504" y="1196752"/>
            <a:ext cx="3528392" cy="1446550"/>
          </a:xfrm>
          <a:prstGeom prst="rect">
            <a:avLst/>
          </a:prstGeom>
          <a:noFill/>
        </p:spPr>
        <p:txBody>
          <a:bodyPr wrap="square">
            <a:spAutoFit/>
          </a:bodyPr>
          <a:lstStyle/>
          <a:p>
            <a:pPr algn="ctr"/>
            <a:r>
              <a:rPr lang="en-US" sz="2200" b="1" i="0" u="sng" dirty="0">
                <a:solidFill>
                  <a:schemeClr val="bg1"/>
                </a:solidFill>
                <a:effectLst/>
                <a:latin typeface="+mj-lt"/>
              </a:rPr>
              <a:t>Overall Smoking Prevalence </a:t>
            </a:r>
          </a:p>
          <a:p>
            <a:pPr algn="ctr"/>
            <a:r>
              <a:rPr lang="en-US" sz="2200" b="1" i="0" u="sng" dirty="0">
                <a:solidFill>
                  <a:schemeClr val="bg1"/>
                </a:solidFill>
                <a:effectLst/>
                <a:latin typeface="+mj-lt"/>
              </a:rPr>
              <a:t>(16 and Over) Over the Years</a:t>
            </a:r>
            <a:endParaRPr lang="en-IN" sz="2200" b="1" u="sng" dirty="0">
              <a:solidFill>
                <a:schemeClr val="bg1"/>
              </a:solidFill>
              <a:latin typeface="+mj-lt"/>
            </a:endParaRPr>
          </a:p>
        </p:txBody>
      </p:sp>
      <p:sp>
        <p:nvSpPr>
          <p:cNvPr id="3" name="TextBox 2">
            <a:extLst>
              <a:ext uri="{FF2B5EF4-FFF2-40B4-BE49-F238E27FC236}">
                <a16:creationId xmlns:a16="http://schemas.microsoft.com/office/drawing/2014/main" id="{21B82BE3-1E5E-500F-62A5-6761AAE80276}"/>
              </a:ext>
            </a:extLst>
          </p:cNvPr>
          <p:cNvSpPr txBox="1"/>
          <p:nvPr/>
        </p:nvSpPr>
        <p:spPr>
          <a:xfrm>
            <a:off x="5436096" y="4509120"/>
            <a:ext cx="3528392" cy="769441"/>
          </a:xfrm>
          <a:prstGeom prst="rect">
            <a:avLst/>
          </a:prstGeom>
          <a:noFill/>
        </p:spPr>
        <p:txBody>
          <a:bodyPr wrap="square">
            <a:spAutoFit/>
          </a:bodyPr>
          <a:lstStyle/>
          <a:p>
            <a:pPr algn="ctr"/>
            <a:r>
              <a:rPr lang="en-US" sz="2200" b="1" i="0" u="sng" dirty="0">
                <a:solidFill>
                  <a:schemeClr val="bg1"/>
                </a:solidFill>
                <a:effectLst/>
                <a:latin typeface="+mj-lt"/>
              </a:rPr>
              <a:t>Smoking Prevalence by Age Group Over Time</a:t>
            </a:r>
            <a:endParaRPr lang="en-IN" sz="2200" b="1" u="sng" dirty="0">
              <a:solidFill>
                <a:schemeClr val="bg1"/>
              </a:solidFill>
              <a:latin typeface="+mj-lt"/>
            </a:endParaRPr>
          </a:p>
        </p:txBody>
      </p:sp>
    </p:spTree>
    <p:extLst>
      <p:ext uri="{BB962C8B-B14F-4D97-AF65-F5344CB8AC3E}">
        <p14:creationId xmlns:p14="http://schemas.microsoft.com/office/powerpoint/2010/main" val="2498687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7E88F-5248-DF24-CE6F-73D70BDC3012}"/>
            </a:ext>
          </a:extLst>
        </p:cNvPr>
        <p:cNvGrpSpPr/>
        <p:nvPr/>
      </p:nvGrpSpPr>
      <p:grpSpPr>
        <a:xfrm>
          <a:off x="0" y="0"/>
          <a:ext cx="0" cy="0"/>
          <a:chOff x="0" y="0"/>
          <a:chExt cx="0" cy="0"/>
        </a:xfrm>
      </p:grpSpPr>
      <p:pic>
        <p:nvPicPr>
          <p:cNvPr id="21506" name="Picture 2">
            <a:extLst>
              <a:ext uri="{FF2B5EF4-FFF2-40B4-BE49-F238E27FC236}">
                <a16:creationId xmlns:a16="http://schemas.microsoft.com/office/drawing/2014/main" id="{259C126A-9779-B583-F2DF-63D33C955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915" y="340935"/>
            <a:ext cx="4744392" cy="30880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87CEF2A-1B3E-5027-50D0-D22E8A4788DC}"/>
              </a:ext>
            </a:extLst>
          </p:cNvPr>
          <p:cNvPicPr>
            <a:picLocks noChangeAspect="1"/>
          </p:cNvPicPr>
          <p:nvPr/>
        </p:nvPicPr>
        <p:blipFill>
          <a:blip r:embed="rId3"/>
          <a:stretch>
            <a:fillRect/>
          </a:stretch>
        </p:blipFill>
        <p:spPr>
          <a:xfrm>
            <a:off x="251520" y="3763018"/>
            <a:ext cx="5950591" cy="2754047"/>
          </a:xfrm>
          <a:prstGeom prst="rect">
            <a:avLst/>
          </a:prstGeom>
        </p:spPr>
      </p:pic>
      <p:sp>
        <p:nvSpPr>
          <p:cNvPr id="4" name="TextBox 3">
            <a:extLst>
              <a:ext uri="{FF2B5EF4-FFF2-40B4-BE49-F238E27FC236}">
                <a16:creationId xmlns:a16="http://schemas.microsoft.com/office/drawing/2014/main" id="{19257AF0-A08F-5A61-D694-5AF1F0A84C0A}"/>
              </a:ext>
            </a:extLst>
          </p:cNvPr>
          <p:cNvSpPr txBox="1"/>
          <p:nvPr/>
        </p:nvSpPr>
        <p:spPr>
          <a:xfrm>
            <a:off x="107504" y="1196752"/>
            <a:ext cx="3528392" cy="769441"/>
          </a:xfrm>
          <a:prstGeom prst="rect">
            <a:avLst/>
          </a:prstGeom>
          <a:noFill/>
        </p:spPr>
        <p:txBody>
          <a:bodyPr wrap="square">
            <a:spAutoFit/>
          </a:bodyPr>
          <a:lstStyle/>
          <a:p>
            <a:pPr algn="ctr"/>
            <a:r>
              <a:rPr lang="en-US" sz="2200" b="1" i="0" u="sng" dirty="0">
                <a:solidFill>
                  <a:schemeClr val="bg1"/>
                </a:solidFill>
                <a:effectLst/>
                <a:latin typeface="+mj-lt"/>
              </a:rPr>
              <a:t>Distribution of Smoking Rates by Age Group</a:t>
            </a:r>
            <a:endParaRPr lang="en-IN" sz="2200" b="1" u="sng" dirty="0">
              <a:solidFill>
                <a:schemeClr val="bg1"/>
              </a:solidFill>
              <a:latin typeface="+mj-lt"/>
            </a:endParaRPr>
          </a:p>
        </p:txBody>
      </p:sp>
      <p:sp>
        <p:nvSpPr>
          <p:cNvPr id="5" name="TextBox 4">
            <a:extLst>
              <a:ext uri="{FF2B5EF4-FFF2-40B4-BE49-F238E27FC236}">
                <a16:creationId xmlns:a16="http://schemas.microsoft.com/office/drawing/2014/main" id="{EB9F8BF5-5686-3A01-A685-BDD58FE4EBD3}"/>
              </a:ext>
            </a:extLst>
          </p:cNvPr>
          <p:cNvSpPr txBox="1"/>
          <p:nvPr/>
        </p:nvSpPr>
        <p:spPr>
          <a:xfrm>
            <a:off x="6372200" y="4358714"/>
            <a:ext cx="2520280" cy="1446550"/>
          </a:xfrm>
          <a:prstGeom prst="rect">
            <a:avLst/>
          </a:prstGeom>
          <a:noFill/>
        </p:spPr>
        <p:txBody>
          <a:bodyPr wrap="square">
            <a:spAutoFit/>
          </a:bodyPr>
          <a:lstStyle/>
          <a:p>
            <a:pPr algn="ctr"/>
            <a:r>
              <a:rPr lang="en-US" sz="2200" b="1" i="0" u="sng" dirty="0">
                <a:solidFill>
                  <a:schemeClr val="bg1"/>
                </a:solidFill>
                <a:effectLst/>
                <a:latin typeface="+mj-lt"/>
              </a:rPr>
              <a:t>Smoking Prevalence Heatmap by Age and Year</a:t>
            </a:r>
            <a:endParaRPr lang="en-IN" sz="2200" b="1" u="sng" dirty="0">
              <a:solidFill>
                <a:schemeClr val="bg1"/>
              </a:solidFill>
              <a:latin typeface="+mj-lt"/>
            </a:endParaRPr>
          </a:p>
        </p:txBody>
      </p:sp>
    </p:spTree>
    <p:extLst>
      <p:ext uri="{BB962C8B-B14F-4D97-AF65-F5344CB8AC3E}">
        <p14:creationId xmlns:p14="http://schemas.microsoft.com/office/powerpoint/2010/main" val="3979100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60BFC-71E8-4EDD-59E7-F7DC6BB91973}"/>
            </a:ext>
          </a:extLst>
        </p:cNvPr>
        <p:cNvGrpSpPr/>
        <p:nvPr/>
      </p:nvGrpSpPr>
      <p:grpSpPr>
        <a:xfrm>
          <a:off x="0" y="0"/>
          <a:ext cx="0" cy="0"/>
          <a:chOff x="0" y="0"/>
          <a:chExt cx="0" cy="0"/>
        </a:xfrm>
      </p:grpSpPr>
      <p:pic>
        <p:nvPicPr>
          <p:cNvPr id="22530" name="Picture 2">
            <a:extLst>
              <a:ext uri="{FF2B5EF4-FFF2-40B4-BE49-F238E27FC236}">
                <a16:creationId xmlns:a16="http://schemas.microsoft.com/office/drawing/2014/main" id="{5FBDFECF-842C-DC94-0BFD-DF6C7081F2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0540" y="188640"/>
            <a:ext cx="4945956" cy="309634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C09B76F-6067-08BD-1696-31281F47B771}"/>
              </a:ext>
            </a:extLst>
          </p:cNvPr>
          <p:cNvSpPr txBox="1"/>
          <p:nvPr/>
        </p:nvSpPr>
        <p:spPr>
          <a:xfrm>
            <a:off x="323528" y="1196752"/>
            <a:ext cx="3528392" cy="769441"/>
          </a:xfrm>
          <a:prstGeom prst="rect">
            <a:avLst/>
          </a:prstGeom>
          <a:noFill/>
        </p:spPr>
        <p:txBody>
          <a:bodyPr wrap="square">
            <a:spAutoFit/>
          </a:bodyPr>
          <a:lstStyle/>
          <a:p>
            <a:pPr algn="l">
              <a:spcBef>
                <a:spcPts val="907"/>
              </a:spcBef>
              <a:spcAft>
                <a:spcPts val="605"/>
              </a:spcAft>
            </a:pPr>
            <a:r>
              <a:rPr lang="en-US" sz="2200" b="1" i="0" u="sng" dirty="0">
                <a:solidFill>
                  <a:schemeClr val="bg1"/>
                </a:solidFill>
                <a:effectLst/>
                <a:latin typeface="+mj-lt"/>
              </a:rPr>
              <a:t>Smoking Trends by Gender Over Time</a:t>
            </a:r>
          </a:p>
        </p:txBody>
      </p:sp>
      <p:pic>
        <p:nvPicPr>
          <p:cNvPr id="22532" name="Picture 4">
            <a:extLst>
              <a:ext uri="{FF2B5EF4-FFF2-40B4-BE49-F238E27FC236}">
                <a16:creationId xmlns:a16="http://schemas.microsoft.com/office/drawing/2014/main" id="{008C23B6-F9E0-966B-6A9C-93C2C74B01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36" y="2924944"/>
            <a:ext cx="3816700" cy="38167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BE62206-EFDC-A0BA-8F08-396C6FEB218A}"/>
              </a:ext>
            </a:extLst>
          </p:cNvPr>
          <p:cNvSpPr txBox="1"/>
          <p:nvPr/>
        </p:nvSpPr>
        <p:spPr>
          <a:xfrm>
            <a:off x="4090540" y="4221088"/>
            <a:ext cx="4657924" cy="1107996"/>
          </a:xfrm>
          <a:prstGeom prst="rect">
            <a:avLst/>
          </a:prstGeom>
          <a:noFill/>
        </p:spPr>
        <p:txBody>
          <a:bodyPr wrap="square">
            <a:spAutoFit/>
          </a:bodyPr>
          <a:lstStyle/>
          <a:p>
            <a:pPr algn="ctr"/>
            <a:r>
              <a:rPr lang="en-US" sz="2200" b="1" i="0" u="sng" dirty="0">
                <a:solidFill>
                  <a:schemeClr val="bg1"/>
                </a:solidFill>
                <a:effectLst/>
                <a:latin typeface="+mj-lt"/>
              </a:rPr>
              <a:t>Decline in Smoking Prevalence (16+) from 1974 to 2014: 59.4% decrease</a:t>
            </a:r>
            <a:endParaRPr lang="en-IN" sz="2200" b="1" u="sng" dirty="0">
              <a:solidFill>
                <a:schemeClr val="bg1"/>
              </a:solidFill>
              <a:latin typeface="+mj-lt"/>
            </a:endParaRPr>
          </a:p>
        </p:txBody>
      </p:sp>
    </p:spTree>
    <p:extLst>
      <p:ext uri="{BB962C8B-B14F-4D97-AF65-F5344CB8AC3E}">
        <p14:creationId xmlns:p14="http://schemas.microsoft.com/office/powerpoint/2010/main" val="4062844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3C21F-4BAB-81A1-2FA2-046C88D56980}"/>
            </a:ext>
          </a:extLst>
        </p:cNvPr>
        <p:cNvGrpSpPr/>
        <p:nvPr/>
      </p:nvGrpSpPr>
      <p:grpSpPr>
        <a:xfrm>
          <a:off x="0" y="0"/>
          <a:ext cx="0" cy="0"/>
          <a:chOff x="0" y="0"/>
          <a:chExt cx="0" cy="0"/>
        </a:xfrm>
      </p:grpSpPr>
      <p:pic>
        <p:nvPicPr>
          <p:cNvPr id="23554" name="Picture 2">
            <a:extLst>
              <a:ext uri="{FF2B5EF4-FFF2-40B4-BE49-F238E27FC236}">
                <a16:creationId xmlns:a16="http://schemas.microsoft.com/office/drawing/2014/main" id="{A67F55A6-73EA-1356-C908-9795DDF26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32656"/>
            <a:ext cx="6785463" cy="292623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6E23605-FC3C-6252-422F-DAE04876DAF9}"/>
              </a:ext>
            </a:extLst>
          </p:cNvPr>
          <p:cNvSpPr txBox="1"/>
          <p:nvPr/>
        </p:nvSpPr>
        <p:spPr>
          <a:xfrm>
            <a:off x="162801" y="764704"/>
            <a:ext cx="1888919" cy="2123658"/>
          </a:xfrm>
          <a:prstGeom prst="rect">
            <a:avLst/>
          </a:prstGeom>
          <a:noFill/>
        </p:spPr>
        <p:txBody>
          <a:bodyPr wrap="square">
            <a:spAutoFit/>
          </a:bodyPr>
          <a:lstStyle/>
          <a:p>
            <a:pPr algn="l">
              <a:spcBef>
                <a:spcPts val="907"/>
              </a:spcBef>
              <a:spcAft>
                <a:spcPts val="605"/>
              </a:spcAft>
            </a:pPr>
            <a:br>
              <a:rPr lang="en-US" sz="2200" b="1" u="sng" dirty="0">
                <a:solidFill>
                  <a:schemeClr val="bg1"/>
                </a:solidFill>
                <a:latin typeface="+mj-lt"/>
              </a:rPr>
            </a:br>
            <a:r>
              <a:rPr lang="en-US" sz="2200" b="1" i="0" u="sng" dirty="0">
                <a:solidFill>
                  <a:schemeClr val="bg1"/>
                </a:solidFill>
                <a:effectLst/>
                <a:latin typeface="+mj-lt"/>
              </a:rPr>
              <a:t>Trend Slope Estimation with Regression Line</a:t>
            </a:r>
          </a:p>
        </p:txBody>
      </p:sp>
      <p:pic>
        <p:nvPicPr>
          <p:cNvPr id="23556" name="Picture 4">
            <a:extLst>
              <a:ext uri="{FF2B5EF4-FFF2-40B4-BE49-F238E27FC236}">
                <a16:creationId xmlns:a16="http://schemas.microsoft.com/office/drawing/2014/main" id="{A8472FB9-BB61-D71E-1374-3C81085940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088" y="3355046"/>
            <a:ext cx="4822991" cy="333422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8BAD109-60F0-92B3-D9F1-65C4F66B932D}"/>
              </a:ext>
            </a:extLst>
          </p:cNvPr>
          <p:cNvSpPr txBox="1"/>
          <p:nvPr/>
        </p:nvSpPr>
        <p:spPr>
          <a:xfrm>
            <a:off x="5652121" y="4459759"/>
            <a:ext cx="2592288" cy="769441"/>
          </a:xfrm>
          <a:prstGeom prst="rect">
            <a:avLst/>
          </a:prstGeom>
          <a:noFill/>
        </p:spPr>
        <p:txBody>
          <a:bodyPr wrap="square">
            <a:spAutoFit/>
          </a:bodyPr>
          <a:lstStyle/>
          <a:p>
            <a:pPr algn="l">
              <a:spcBef>
                <a:spcPts val="907"/>
              </a:spcBef>
              <a:spcAft>
                <a:spcPts val="605"/>
              </a:spcAft>
            </a:pPr>
            <a:r>
              <a:rPr lang="en-US" sz="2200" b="1" u="sng" dirty="0">
                <a:solidFill>
                  <a:schemeClr val="bg1"/>
                </a:solidFill>
                <a:latin typeface="+mj-lt"/>
              </a:rPr>
              <a:t>Total Smokers in year</a:t>
            </a:r>
            <a:endParaRPr lang="en-US" sz="2200" b="1" i="0" u="sng" dirty="0">
              <a:solidFill>
                <a:schemeClr val="bg1"/>
              </a:solidFill>
              <a:effectLst/>
              <a:latin typeface="+mj-lt"/>
            </a:endParaRPr>
          </a:p>
        </p:txBody>
      </p:sp>
    </p:spTree>
    <p:extLst>
      <p:ext uri="{BB962C8B-B14F-4D97-AF65-F5344CB8AC3E}">
        <p14:creationId xmlns:p14="http://schemas.microsoft.com/office/powerpoint/2010/main" val="160302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4CD5A-B3FC-C5A2-3C41-5CF2280C46AB}"/>
            </a:ext>
          </a:extLst>
        </p:cNvPr>
        <p:cNvGrpSpPr/>
        <p:nvPr/>
      </p:nvGrpSpPr>
      <p:grpSpPr>
        <a:xfrm>
          <a:off x="0" y="0"/>
          <a:ext cx="0" cy="0"/>
          <a:chOff x="0" y="0"/>
          <a:chExt cx="0" cy="0"/>
        </a:xfrm>
      </p:grpSpPr>
      <p:pic>
        <p:nvPicPr>
          <p:cNvPr id="24578" name="Picture 2">
            <a:extLst>
              <a:ext uri="{FF2B5EF4-FFF2-40B4-BE49-F238E27FC236}">
                <a16:creationId xmlns:a16="http://schemas.microsoft.com/office/drawing/2014/main" id="{50025EFF-2F66-4A18-2326-238ACE325F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44624"/>
            <a:ext cx="5278639" cy="32394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1C67C77-3516-0101-0054-62B1417E8DB1}"/>
              </a:ext>
            </a:extLst>
          </p:cNvPr>
          <p:cNvSpPr txBox="1"/>
          <p:nvPr/>
        </p:nvSpPr>
        <p:spPr>
          <a:xfrm>
            <a:off x="683568" y="1075383"/>
            <a:ext cx="2232248" cy="769441"/>
          </a:xfrm>
          <a:prstGeom prst="rect">
            <a:avLst/>
          </a:prstGeom>
          <a:noFill/>
        </p:spPr>
        <p:txBody>
          <a:bodyPr wrap="square">
            <a:spAutoFit/>
          </a:bodyPr>
          <a:lstStyle/>
          <a:p>
            <a:pPr algn="l">
              <a:spcBef>
                <a:spcPts val="907"/>
              </a:spcBef>
              <a:spcAft>
                <a:spcPts val="605"/>
              </a:spcAft>
            </a:pPr>
            <a:r>
              <a:rPr lang="en-US" sz="2200" b="1" u="sng" dirty="0">
                <a:solidFill>
                  <a:schemeClr val="bg1"/>
                </a:solidFill>
                <a:latin typeface="+mj-lt"/>
              </a:rPr>
              <a:t>Scatter Plot of Total Smokers</a:t>
            </a:r>
            <a:endParaRPr lang="en-US" sz="2200" b="1" i="0" u="sng" dirty="0">
              <a:solidFill>
                <a:schemeClr val="bg1"/>
              </a:solidFill>
              <a:effectLst/>
              <a:latin typeface="+mj-lt"/>
            </a:endParaRPr>
          </a:p>
        </p:txBody>
      </p:sp>
      <p:pic>
        <p:nvPicPr>
          <p:cNvPr id="24580" name="Picture 4">
            <a:extLst>
              <a:ext uri="{FF2B5EF4-FFF2-40B4-BE49-F238E27FC236}">
                <a16:creationId xmlns:a16="http://schemas.microsoft.com/office/drawing/2014/main" id="{94FE7EF3-A080-6C6F-0D5A-DB45D5685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09" y="3367245"/>
            <a:ext cx="4716016" cy="34461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F567696-BA5B-0F1B-D7B5-9BD23BC2B6AD}"/>
              </a:ext>
            </a:extLst>
          </p:cNvPr>
          <p:cNvSpPr txBox="1"/>
          <p:nvPr/>
        </p:nvSpPr>
        <p:spPr>
          <a:xfrm>
            <a:off x="5652120" y="4531767"/>
            <a:ext cx="2160240" cy="769441"/>
          </a:xfrm>
          <a:prstGeom prst="rect">
            <a:avLst/>
          </a:prstGeom>
          <a:noFill/>
        </p:spPr>
        <p:txBody>
          <a:bodyPr wrap="square">
            <a:spAutoFit/>
          </a:bodyPr>
          <a:lstStyle/>
          <a:p>
            <a:pPr algn="ctr"/>
            <a:r>
              <a:rPr lang="en-US" sz="2200" b="1" u="sng" dirty="0">
                <a:solidFill>
                  <a:schemeClr val="bg1"/>
                </a:solidFill>
              </a:rPr>
              <a:t>Correlation Heatmap</a:t>
            </a:r>
            <a:endParaRPr lang="en-IN" sz="2200" b="1" u="sng" dirty="0">
              <a:solidFill>
                <a:schemeClr val="bg1"/>
              </a:solidFill>
            </a:endParaRPr>
          </a:p>
        </p:txBody>
      </p:sp>
    </p:spTree>
    <p:extLst>
      <p:ext uri="{BB962C8B-B14F-4D97-AF65-F5344CB8AC3E}">
        <p14:creationId xmlns:p14="http://schemas.microsoft.com/office/powerpoint/2010/main" val="17828008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633A3-3633-0253-D51D-9A354FDE355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064943B-BC14-08BB-7F03-2F57E19164F3}"/>
              </a:ext>
            </a:extLst>
          </p:cNvPr>
          <p:cNvPicPr>
            <a:picLocks noChangeAspect="1"/>
          </p:cNvPicPr>
          <p:nvPr/>
        </p:nvPicPr>
        <p:blipFill>
          <a:blip r:embed="rId2"/>
          <a:stretch>
            <a:fillRect/>
          </a:stretch>
        </p:blipFill>
        <p:spPr>
          <a:xfrm>
            <a:off x="323528" y="1042818"/>
            <a:ext cx="2811411" cy="2661867"/>
          </a:xfrm>
          <a:prstGeom prst="rect">
            <a:avLst/>
          </a:prstGeom>
        </p:spPr>
      </p:pic>
      <p:pic>
        <p:nvPicPr>
          <p:cNvPr id="5" name="Picture 4">
            <a:extLst>
              <a:ext uri="{FF2B5EF4-FFF2-40B4-BE49-F238E27FC236}">
                <a16:creationId xmlns:a16="http://schemas.microsoft.com/office/drawing/2014/main" id="{88235A86-7F79-242B-7D16-E67AA2382022}"/>
              </a:ext>
            </a:extLst>
          </p:cNvPr>
          <p:cNvPicPr>
            <a:picLocks noChangeAspect="1"/>
          </p:cNvPicPr>
          <p:nvPr/>
        </p:nvPicPr>
        <p:blipFill>
          <a:blip r:embed="rId3"/>
          <a:stretch>
            <a:fillRect/>
          </a:stretch>
        </p:blipFill>
        <p:spPr>
          <a:xfrm>
            <a:off x="3258005" y="1316492"/>
            <a:ext cx="2751058" cy="2347163"/>
          </a:xfrm>
          <a:prstGeom prst="rect">
            <a:avLst/>
          </a:prstGeom>
        </p:spPr>
      </p:pic>
      <p:pic>
        <p:nvPicPr>
          <p:cNvPr id="7" name="Picture 6">
            <a:extLst>
              <a:ext uri="{FF2B5EF4-FFF2-40B4-BE49-F238E27FC236}">
                <a16:creationId xmlns:a16="http://schemas.microsoft.com/office/drawing/2014/main" id="{3455BCBD-4DE5-6873-965E-3DB884754634}"/>
              </a:ext>
            </a:extLst>
          </p:cNvPr>
          <p:cNvPicPr>
            <a:picLocks noChangeAspect="1"/>
          </p:cNvPicPr>
          <p:nvPr/>
        </p:nvPicPr>
        <p:blipFill>
          <a:blip r:embed="rId4"/>
          <a:stretch>
            <a:fillRect/>
          </a:stretch>
        </p:blipFill>
        <p:spPr>
          <a:xfrm>
            <a:off x="323528" y="4014764"/>
            <a:ext cx="8496944" cy="2431558"/>
          </a:xfrm>
          <a:prstGeom prst="rect">
            <a:avLst/>
          </a:prstGeom>
        </p:spPr>
      </p:pic>
      <p:pic>
        <p:nvPicPr>
          <p:cNvPr id="9" name="Picture 8">
            <a:extLst>
              <a:ext uri="{FF2B5EF4-FFF2-40B4-BE49-F238E27FC236}">
                <a16:creationId xmlns:a16="http://schemas.microsoft.com/office/drawing/2014/main" id="{E4C0F45A-107F-4B74-A49E-1C82A6FCFC90}"/>
              </a:ext>
            </a:extLst>
          </p:cNvPr>
          <p:cNvPicPr>
            <a:picLocks noChangeAspect="1"/>
          </p:cNvPicPr>
          <p:nvPr/>
        </p:nvPicPr>
        <p:blipFill>
          <a:blip r:embed="rId5"/>
          <a:stretch>
            <a:fillRect/>
          </a:stretch>
        </p:blipFill>
        <p:spPr>
          <a:xfrm>
            <a:off x="6132129" y="844128"/>
            <a:ext cx="2657394" cy="2819527"/>
          </a:xfrm>
          <a:prstGeom prst="rect">
            <a:avLst/>
          </a:prstGeom>
        </p:spPr>
      </p:pic>
      <p:sp>
        <p:nvSpPr>
          <p:cNvPr id="10" name="TextBox 9">
            <a:extLst>
              <a:ext uri="{FF2B5EF4-FFF2-40B4-BE49-F238E27FC236}">
                <a16:creationId xmlns:a16="http://schemas.microsoft.com/office/drawing/2014/main" id="{A379AC0F-43D5-C640-E3F2-C79573EB9321}"/>
              </a:ext>
            </a:extLst>
          </p:cNvPr>
          <p:cNvSpPr txBox="1"/>
          <p:nvPr/>
        </p:nvSpPr>
        <p:spPr>
          <a:xfrm>
            <a:off x="1907704" y="188640"/>
            <a:ext cx="5184576" cy="430887"/>
          </a:xfrm>
          <a:prstGeom prst="rect">
            <a:avLst/>
          </a:prstGeom>
          <a:noFill/>
        </p:spPr>
        <p:txBody>
          <a:bodyPr wrap="square">
            <a:spAutoFit/>
          </a:bodyPr>
          <a:lstStyle/>
          <a:p>
            <a:pPr algn="ctr"/>
            <a:r>
              <a:rPr lang="en-IN" sz="2200" b="1" i="0" u="sng" dirty="0">
                <a:solidFill>
                  <a:schemeClr val="bg1"/>
                </a:solidFill>
                <a:effectLst/>
                <a:latin typeface="+mj-lt"/>
              </a:rPr>
              <a:t>Random Forest Classifier</a:t>
            </a:r>
            <a:endParaRPr lang="en-IN" sz="2200" b="1" u="sng" dirty="0">
              <a:solidFill>
                <a:schemeClr val="bg1"/>
              </a:solidFill>
              <a:latin typeface="+mj-lt"/>
            </a:endParaRPr>
          </a:p>
        </p:txBody>
      </p:sp>
    </p:spTree>
    <p:extLst>
      <p:ext uri="{BB962C8B-B14F-4D97-AF65-F5344CB8AC3E}">
        <p14:creationId xmlns:p14="http://schemas.microsoft.com/office/powerpoint/2010/main" val="617276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DD116-92CD-6258-82E2-83C0408C445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0B0FDBE-99BD-C9EF-34F9-FC8DFA4FEF95}"/>
              </a:ext>
            </a:extLst>
          </p:cNvPr>
          <p:cNvPicPr>
            <a:picLocks noChangeAspect="1"/>
          </p:cNvPicPr>
          <p:nvPr/>
        </p:nvPicPr>
        <p:blipFill>
          <a:blip r:embed="rId2"/>
          <a:stretch>
            <a:fillRect/>
          </a:stretch>
        </p:blipFill>
        <p:spPr>
          <a:xfrm>
            <a:off x="683568" y="572661"/>
            <a:ext cx="3871295" cy="4008467"/>
          </a:xfrm>
          <a:prstGeom prst="rect">
            <a:avLst/>
          </a:prstGeom>
        </p:spPr>
      </p:pic>
      <p:pic>
        <p:nvPicPr>
          <p:cNvPr id="5" name="Picture 4">
            <a:extLst>
              <a:ext uri="{FF2B5EF4-FFF2-40B4-BE49-F238E27FC236}">
                <a16:creationId xmlns:a16="http://schemas.microsoft.com/office/drawing/2014/main" id="{0D86FC2A-4F29-0D99-411B-3371014CB924}"/>
              </a:ext>
            </a:extLst>
          </p:cNvPr>
          <p:cNvPicPr>
            <a:picLocks noChangeAspect="1"/>
          </p:cNvPicPr>
          <p:nvPr/>
        </p:nvPicPr>
        <p:blipFill>
          <a:blip r:embed="rId3"/>
          <a:stretch>
            <a:fillRect/>
          </a:stretch>
        </p:blipFill>
        <p:spPr>
          <a:xfrm>
            <a:off x="4788024" y="1788544"/>
            <a:ext cx="3825572" cy="2720576"/>
          </a:xfrm>
          <a:prstGeom prst="rect">
            <a:avLst/>
          </a:prstGeom>
        </p:spPr>
      </p:pic>
      <p:sp>
        <p:nvSpPr>
          <p:cNvPr id="6" name="Rectangle 1">
            <a:extLst>
              <a:ext uri="{FF2B5EF4-FFF2-40B4-BE49-F238E27FC236}">
                <a16:creationId xmlns:a16="http://schemas.microsoft.com/office/drawing/2014/main" id="{B299900C-9B4B-2ABC-C963-FB732135A348}"/>
              </a:ext>
            </a:extLst>
          </p:cNvPr>
          <p:cNvSpPr>
            <a:spLocks noChangeArrowheads="1"/>
          </p:cNvSpPr>
          <p:nvPr/>
        </p:nvSpPr>
        <p:spPr bwMode="auto">
          <a:xfrm>
            <a:off x="337187" y="4941168"/>
            <a:ext cx="8411277"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bg1"/>
                </a:solidFill>
                <a:effectLst/>
                <a:latin typeface="Arial" panose="020B0604020202020204" pitchFamily="34" charset="0"/>
              </a:rPr>
              <a:t>Summary :</a:t>
            </a:r>
            <a:br>
              <a:rPr kumimoji="0" lang="en-US" altLang="en-US" sz="1500" b="0" i="0" u="none" strike="noStrike" cap="none" normalizeH="0" baseline="0" dirty="0">
                <a:ln>
                  <a:noFill/>
                </a:ln>
                <a:solidFill>
                  <a:schemeClr val="bg1"/>
                </a:solidFill>
                <a:effectLst/>
                <a:latin typeface="Arial" panose="020B0604020202020204" pitchFamily="34" charset="0"/>
              </a:rPr>
            </a:br>
            <a:r>
              <a:rPr kumimoji="0" lang="en-US" altLang="en-US" sz="1500" b="0" i="0" u="none" strike="noStrike" cap="none" normalizeH="0" baseline="0" dirty="0">
                <a:ln>
                  <a:noFill/>
                </a:ln>
                <a:solidFill>
                  <a:schemeClr val="bg1"/>
                </a:solidFill>
                <a:effectLst/>
                <a:latin typeface="Arial" panose="020B0604020202020204" pitchFamily="34" charset="0"/>
              </a:rPr>
              <a:t>This project analyzes UK smoking prevalence data from 2004–2014 across age groups.</a:t>
            </a:r>
            <a:br>
              <a:rPr kumimoji="0" lang="en-US" altLang="en-US" sz="1500" b="0" i="0" u="none" strike="noStrike" cap="none" normalizeH="0" baseline="0" dirty="0">
                <a:ln>
                  <a:noFill/>
                </a:ln>
                <a:solidFill>
                  <a:schemeClr val="bg1"/>
                </a:solidFill>
                <a:effectLst/>
                <a:latin typeface="Arial" panose="020B0604020202020204" pitchFamily="34" charset="0"/>
              </a:rPr>
            </a:br>
            <a:r>
              <a:rPr kumimoji="0" lang="en-US" altLang="en-US" sz="1500" b="0" i="0" u="none" strike="noStrike" cap="none" normalizeH="0" baseline="0" dirty="0">
                <a:ln>
                  <a:noFill/>
                </a:ln>
                <a:solidFill>
                  <a:schemeClr val="bg1"/>
                </a:solidFill>
                <a:effectLst/>
                <a:latin typeface="Arial" panose="020B0604020202020204" pitchFamily="34" charset="0"/>
              </a:rPr>
              <a:t>Smoking rates declined by over 6% overall, with the highest prevalence among 25–34-year-olds.</a:t>
            </a:r>
            <a:br>
              <a:rPr kumimoji="0" lang="en-US" altLang="en-US" sz="1500" b="0" i="0" u="none" strike="noStrike" cap="none" normalizeH="0" baseline="0" dirty="0">
                <a:ln>
                  <a:noFill/>
                </a:ln>
                <a:solidFill>
                  <a:schemeClr val="bg1"/>
                </a:solidFill>
                <a:effectLst/>
                <a:latin typeface="Arial" panose="020B0604020202020204" pitchFamily="34" charset="0"/>
              </a:rPr>
            </a:br>
            <a:r>
              <a:rPr kumimoji="0" lang="en-US" altLang="en-US" sz="1500" b="0" i="0" u="none" strike="noStrike" cap="none" normalizeH="0" baseline="0" dirty="0">
                <a:ln>
                  <a:noFill/>
                </a:ln>
                <a:solidFill>
                  <a:schemeClr val="bg1"/>
                </a:solidFill>
                <a:effectLst/>
                <a:latin typeface="Arial" panose="020B0604020202020204" pitchFamily="34" charset="0"/>
              </a:rPr>
              <a:t>Older adults (60+) consistently had the lowest smoking rates.</a:t>
            </a:r>
            <a:br>
              <a:rPr kumimoji="0" lang="en-US" altLang="en-US" sz="1500" b="0" i="0" u="none" strike="noStrike" cap="none" normalizeH="0" baseline="0" dirty="0">
                <a:ln>
                  <a:noFill/>
                </a:ln>
                <a:solidFill>
                  <a:schemeClr val="bg1"/>
                </a:solidFill>
                <a:effectLst/>
                <a:latin typeface="Arial" panose="020B0604020202020204" pitchFamily="34" charset="0"/>
              </a:rPr>
            </a:br>
            <a:r>
              <a:rPr kumimoji="0" lang="en-US" altLang="en-US" sz="1500" b="0" i="0" u="none" strike="noStrike" cap="none" normalizeH="0" baseline="0" dirty="0">
                <a:ln>
                  <a:noFill/>
                </a:ln>
                <a:solidFill>
                  <a:schemeClr val="bg1"/>
                </a:solidFill>
                <a:effectLst/>
                <a:latin typeface="Arial" panose="020B0604020202020204" pitchFamily="34" charset="0"/>
              </a:rPr>
              <a:t>Most age groups showed steady declines, reflecting successful public health measures.</a:t>
            </a:r>
            <a:br>
              <a:rPr kumimoji="0" lang="en-US" altLang="en-US" sz="1500" b="0" i="0" u="none" strike="noStrike" cap="none" normalizeH="0" baseline="0" dirty="0">
                <a:ln>
                  <a:noFill/>
                </a:ln>
                <a:solidFill>
                  <a:schemeClr val="bg1"/>
                </a:solidFill>
                <a:effectLst/>
                <a:latin typeface="Arial" panose="020B0604020202020204" pitchFamily="34" charset="0"/>
              </a:rPr>
            </a:br>
            <a:r>
              <a:rPr kumimoji="0" lang="en-US" altLang="en-US" sz="1500" b="0" i="0" u="none" strike="noStrike" cap="none" normalizeH="0" baseline="0" dirty="0">
                <a:ln>
                  <a:noFill/>
                </a:ln>
                <a:solidFill>
                  <a:schemeClr val="bg1"/>
                </a:solidFill>
                <a:effectLst/>
                <a:latin typeface="Arial" panose="020B0604020202020204" pitchFamily="34" charset="0"/>
              </a:rPr>
              <a:t>Visuals like line plots, heatmaps, and bar charts clearly illustrated these downward trends.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660198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70A01-08CD-355E-7266-EE5C0F77B38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6E043AE-F06D-6A73-70DD-1A3DB60AD165}"/>
              </a:ext>
            </a:extLst>
          </p:cNvPr>
          <p:cNvSpPr txBox="1"/>
          <p:nvPr/>
        </p:nvSpPr>
        <p:spPr>
          <a:xfrm>
            <a:off x="179512" y="260648"/>
            <a:ext cx="8784976" cy="6419706"/>
          </a:xfrm>
          <a:prstGeom prst="rect">
            <a:avLst/>
          </a:prstGeom>
          <a:noFill/>
        </p:spPr>
        <p:txBody>
          <a:bodyPr wrap="square">
            <a:spAutoFit/>
          </a:bodyPr>
          <a:lstStyle/>
          <a:p>
            <a:pPr algn="l">
              <a:spcBef>
                <a:spcPts val="1306"/>
              </a:spcBef>
              <a:spcAft>
                <a:spcPts val="1742"/>
              </a:spcAft>
              <a:buNone/>
            </a:pPr>
            <a:r>
              <a:rPr lang="en-US" sz="2200" b="1" i="0" u="sng" dirty="0">
                <a:solidFill>
                  <a:schemeClr val="bg1"/>
                </a:solidFill>
                <a:effectLst/>
                <a:latin typeface="Arial" panose="020B0604020202020204" pitchFamily="34" charset="0"/>
                <a:cs typeface="Arial" panose="020B0604020202020204" pitchFamily="34" charset="0"/>
              </a:rPr>
              <a:t>Project Summary: </a:t>
            </a:r>
            <a:r>
              <a:rPr lang="en-US" sz="2200" b="1" u="sng" dirty="0">
                <a:solidFill>
                  <a:schemeClr val="bg1"/>
                </a:solidFill>
                <a:latin typeface="Arial" panose="020B0604020202020204" pitchFamily="34" charset="0"/>
                <a:cs typeface="Arial" panose="020B0604020202020204" pitchFamily="34" charset="0"/>
              </a:rPr>
              <a:t> </a:t>
            </a:r>
            <a:r>
              <a:rPr lang="en-US" sz="2200" b="1" u="sng" dirty="0">
                <a:solidFill>
                  <a:schemeClr val="bg1"/>
                </a:solidFill>
              </a:rPr>
              <a:t>Tobacco Use and Mortality (2004–2015)</a:t>
            </a:r>
          </a:p>
          <a:p>
            <a:pPr>
              <a:buNone/>
            </a:pPr>
            <a:r>
              <a:rPr lang="en-US" sz="1500" dirty="0">
                <a:solidFill>
                  <a:schemeClr val="bg1"/>
                </a:solidFill>
              </a:rPr>
              <a:t>This project provides a comprehensive analysis of the impact of tobacco use on public health in the UK from 2004 to 2015. Using datasets on hospital admissions, mortality, smoking prevalence, prescriptions, and health metrics, it uncovers the patterns, risks, and economic burden associated with tobacco consumption.</a:t>
            </a:r>
          </a:p>
          <a:p>
            <a:pPr>
              <a:buNone/>
            </a:pPr>
            <a:endParaRPr lang="en-US" sz="1500" dirty="0">
              <a:solidFill>
                <a:schemeClr val="bg1"/>
              </a:solidFill>
            </a:endParaRPr>
          </a:p>
          <a:p>
            <a:pPr>
              <a:buNone/>
            </a:pPr>
            <a:r>
              <a:rPr lang="en-US" sz="1500" b="1" dirty="0">
                <a:solidFill>
                  <a:schemeClr val="bg1"/>
                </a:solidFill>
              </a:rPr>
              <a:t>Key Highlights:</a:t>
            </a:r>
          </a:p>
          <a:p>
            <a:pPr>
              <a:buFont typeface="Arial" panose="020B0604020202020204" pitchFamily="34" charset="0"/>
              <a:buChar char="•"/>
            </a:pPr>
            <a:r>
              <a:rPr lang="en-US" sz="1500" b="1" dirty="0">
                <a:solidFill>
                  <a:schemeClr val="bg1"/>
                </a:solidFill>
              </a:rPr>
              <a:t> Hospital Admissions:</a:t>
            </a:r>
            <a:r>
              <a:rPr lang="en-US" sz="1500" dirty="0">
                <a:solidFill>
                  <a:schemeClr val="bg1"/>
                </a:solidFill>
              </a:rPr>
              <a:t> Smoking-related admissions rose sharply until 2010 and included major categories like respiratory, circulatory diseases, and cancers.</a:t>
            </a:r>
          </a:p>
          <a:p>
            <a:pPr>
              <a:buFont typeface="Arial" panose="020B0604020202020204" pitchFamily="34" charset="0"/>
              <a:buChar char="•"/>
            </a:pPr>
            <a:r>
              <a:rPr lang="en-US" sz="1500" b="1" dirty="0">
                <a:solidFill>
                  <a:schemeClr val="bg1"/>
                </a:solidFill>
              </a:rPr>
              <a:t> Mortality Trends:</a:t>
            </a:r>
            <a:r>
              <a:rPr lang="en-US" sz="1500" dirty="0">
                <a:solidFill>
                  <a:schemeClr val="bg1"/>
                </a:solidFill>
              </a:rPr>
              <a:t> Smoking contributed to 35–45% of annual deaths, particularly from lung cancer, COPD, and heart disease, with males disproportionately affected.</a:t>
            </a:r>
          </a:p>
          <a:p>
            <a:pPr>
              <a:buFont typeface="Arial" panose="020B0604020202020204" pitchFamily="34" charset="0"/>
              <a:buChar char="•"/>
            </a:pPr>
            <a:r>
              <a:rPr lang="en-US" sz="1500" b="1" dirty="0">
                <a:solidFill>
                  <a:schemeClr val="bg1"/>
                </a:solidFill>
              </a:rPr>
              <a:t> Prescription Patterns:</a:t>
            </a:r>
            <a:r>
              <a:rPr lang="en-US" sz="1500" dirty="0">
                <a:solidFill>
                  <a:schemeClr val="bg1"/>
                </a:solidFill>
              </a:rPr>
              <a:t> Nicotine Replacement Therapy (NRT) was the most prescribed cessation aid, while Varenicline saw rapid growth before declining post-2012.</a:t>
            </a:r>
          </a:p>
          <a:p>
            <a:pPr>
              <a:buFont typeface="Arial" panose="020B0604020202020204" pitchFamily="34" charset="0"/>
              <a:buChar char="•"/>
            </a:pPr>
            <a:r>
              <a:rPr lang="en-US" sz="1500" b="1" dirty="0">
                <a:solidFill>
                  <a:schemeClr val="bg1"/>
                </a:solidFill>
              </a:rPr>
              <a:t> Smoking Prevalence:</a:t>
            </a:r>
            <a:r>
              <a:rPr lang="en-US" sz="1500" dirty="0">
                <a:solidFill>
                  <a:schemeClr val="bg1"/>
                </a:solidFill>
              </a:rPr>
              <a:t> Declined across all age groups—most notably among 16–34-year-olds—indicating the success of public health campaigns.</a:t>
            </a:r>
          </a:p>
          <a:p>
            <a:pPr>
              <a:buFont typeface="Arial" panose="020B0604020202020204" pitchFamily="34" charset="0"/>
              <a:buChar char="•"/>
            </a:pPr>
            <a:r>
              <a:rPr lang="en-US" sz="1500" b="1" dirty="0">
                <a:solidFill>
                  <a:schemeClr val="bg1"/>
                </a:solidFill>
              </a:rPr>
              <a:t> Economic Impact:</a:t>
            </a:r>
            <a:r>
              <a:rPr lang="en-US" sz="1500" dirty="0">
                <a:solidFill>
                  <a:schemeClr val="bg1"/>
                </a:solidFill>
              </a:rPr>
              <a:t> The affordability of tobacco and household expenditure trends revealed key shifts in consumer behavior and health policy implications.</a:t>
            </a:r>
          </a:p>
          <a:p>
            <a:pPr>
              <a:buNone/>
            </a:pPr>
            <a:r>
              <a:rPr lang="en-US" sz="1500" b="1" dirty="0">
                <a:solidFill>
                  <a:schemeClr val="bg1"/>
                </a:solidFill>
              </a:rPr>
              <a:t> Techniques Used:</a:t>
            </a:r>
          </a:p>
          <a:p>
            <a:pPr>
              <a:buFont typeface="Arial" panose="020B0604020202020204" pitchFamily="34" charset="0"/>
              <a:buChar char="•"/>
            </a:pPr>
            <a:r>
              <a:rPr lang="en-US" sz="1500" dirty="0">
                <a:solidFill>
                  <a:schemeClr val="bg1"/>
                </a:solidFill>
              </a:rPr>
              <a:t> Data wrangling, trend analysis, and visualizations (line charts, heatmaps, bar plots, pie charts)</a:t>
            </a:r>
          </a:p>
          <a:p>
            <a:pPr>
              <a:buFont typeface="Arial" panose="020B0604020202020204" pitchFamily="34" charset="0"/>
              <a:buChar char="•"/>
            </a:pPr>
            <a:r>
              <a:rPr lang="en-US" sz="1500" dirty="0">
                <a:solidFill>
                  <a:schemeClr val="bg1"/>
                </a:solidFill>
              </a:rPr>
              <a:t> Machine learning (Random Forest Classifier) with confusion matrix and accuracy metrics for mortality prediction</a:t>
            </a:r>
          </a:p>
          <a:p>
            <a:pPr>
              <a:buNone/>
            </a:pPr>
            <a:r>
              <a:rPr lang="en-US" sz="1500" b="1" dirty="0">
                <a:solidFill>
                  <a:schemeClr val="bg1"/>
                </a:solidFill>
              </a:rPr>
              <a:t>Conclusion:</a:t>
            </a:r>
          </a:p>
          <a:p>
            <a:r>
              <a:rPr lang="en-US" sz="1500" dirty="0">
                <a:solidFill>
                  <a:schemeClr val="bg1"/>
                </a:solidFill>
              </a:rPr>
              <a:t>Tobacco use continues to pose a serious public health challenge, but the findings reflect gradual improvements through public awareness, treatment accessibility, and policy interventions. The analysis supports the continued need for anti-smoking strategies, predictive health modeling, and targeted education programs to further reduce tobacco-related harm.</a:t>
            </a:r>
          </a:p>
        </p:txBody>
      </p:sp>
    </p:spTree>
    <p:extLst>
      <p:ext uri="{BB962C8B-B14F-4D97-AF65-F5344CB8AC3E}">
        <p14:creationId xmlns:p14="http://schemas.microsoft.com/office/powerpoint/2010/main" val="2422189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a:xfrm>
            <a:off x="251520" y="1124744"/>
            <a:ext cx="8748463" cy="4896544"/>
          </a:xfrm>
        </p:spPr>
        <p:txBody>
          <a:bodyPr/>
          <a:lstStyle/>
          <a:p>
            <a:pPr>
              <a:buNone/>
            </a:pPr>
            <a:r>
              <a:rPr lang="en-US" sz="1800" b="1" dirty="0"/>
              <a:t>Project Objective</a:t>
            </a:r>
          </a:p>
          <a:p>
            <a:pPr>
              <a:buFont typeface="Arial" panose="020B0604020202020204" pitchFamily="34" charset="0"/>
              <a:buChar char="•"/>
            </a:pPr>
            <a:r>
              <a:rPr lang="en-US" sz="1800" dirty="0"/>
              <a:t>To examine trends in tobacco-related hospitalizations and deaths.</a:t>
            </a:r>
          </a:p>
          <a:p>
            <a:pPr>
              <a:buFont typeface="Arial" panose="020B0604020202020204" pitchFamily="34" charset="0"/>
              <a:buChar char="•"/>
            </a:pPr>
            <a:r>
              <a:rPr lang="en-US" sz="1800" dirty="0"/>
              <a:t>To visualize smoking behavior by age group and sex.</a:t>
            </a:r>
          </a:p>
          <a:p>
            <a:pPr>
              <a:buFont typeface="Arial" panose="020B0604020202020204" pitchFamily="34" charset="0"/>
              <a:buChar char="•"/>
            </a:pPr>
            <a:r>
              <a:rPr lang="en-US" sz="1800" dirty="0"/>
              <a:t>To explore the use and cost of pharmacotherapy in smoking cessation.</a:t>
            </a:r>
          </a:p>
          <a:p>
            <a:pPr>
              <a:buFont typeface="Arial" panose="020B0604020202020204" pitchFamily="34" charset="0"/>
              <a:buChar char="•"/>
            </a:pPr>
            <a:r>
              <a:rPr lang="en-US" sz="1800" dirty="0"/>
              <a:t>To model and predict tobacco-related mortality using machine learning (Random Forest).</a:t>
            </a:r>
          </a:p>
          <a:p>
            <a:pPr>
              <a:buFont typeface="Arial" panose="020B0604020202020204" pitchFamily="34" charset="0"/>
              <a:buChar char="•"/>
            </a:pPr>
            <a:r>
              <a:rPr lang="en-US" sz="1800" dirty="0"/>
              <a:t>To provide data-driven recommendations for tobacco control strategies.</a:t>
            </a:r>
          </a:p>
          <a:p>
            <a:pPr>
              <a:buFont typeface="Arial" panose="020B0604020202020204" pitchFamily="34" charset="0"/>
              <a:buChar char="•"/>
            </a:pPr>
            <a:endParaRPr lang="en-US" sz="1800" dirty="0"/>
          </a:p>
          <a:p>
            <a:pPr>
              <a:buNone/>
            </a:pPr>
            <a:r>
              <a:rPr lang="en-US" sz="1800" b="1" dirty="0"/>
              <a:t>Problem Statement</a:t>
            </a:r>
            <a:endParaRPr lang="en-US" sz="1800" dirty="0"/>
          </a:p>
          <a:p>
            <a:pPr>
              <a:buFont typeface="Arial" panose="020B0604020202020204" pitchFamily="34" charset="0"/>
              <a:buChar char="•"/>
            </a:pPr>
            <a:r>
              <a:rPr lang="en-US" sz="1800" b="1" dirty="0"/>
              <a:t>Objective</a:t>
            </a:r>
            <a:r>
              <a:rPr lang="en-US" sz="1800" dirty="0"/>
              <a:t>: Analyze the relationship between tobacco use and mortality rates.</a:t>
            </a:r>
          </a:p>
          <a:p>
            <a:pPr>
              <a:buFont typeface="Arial" panose="020B0604020202020204" pitchFamily="34" charset="0"/>
              <a:buChar char="•"/>
            </a:pPr>
            <a:r>
              <a:rPr lang="en-US" sz="1800" b="1" dirty="0"/>
              <a:t>Goals</a:t>
            </a:r>
            <a:r>
              <a:rPr lang="en-US" sz="1800" dirty="0"/>
              <a:t>:</a:t>
            </a:r>
          </a:p>
          <a:p>
            <a:pPr marL="742950" lvl="1" indent="-285750">
              <a:buFont typeface="Arial" panose="020B0604020202020204" pitchFamily="34" charset="0"/>
              <a:buChar char="•"/>
            </a:pPr>
            <a:r>
              <a:rPr lang="en-US" b="0" dirty="0"/>
              <a:t>Examine trends in hospital admissions and fatalities related to smoking.</a:t>
            </a:r>
          </a:p>
          <a:p>
            <a:pPr marL="742950" lvl="1" indent="-285750">
              <a:buFont typeface="Arial" panose="020B0604020202020204" pitchFamily="34" charset="0"/>
              <a:buChar char="•"/>
            </a:pPr>
            <a:r>
              <a:rPr lang="en-US" b="0" dirty="0"/>
              <a:t>Assess the effectiveness of smoking cessation prescriptions.</a:t>
            </a:r>
          </a:p>
          <a:p>
            <a:pPr marL="742950" lvl="1" indent="-285750">
              <a:buFont typeface="Arial" panose="020B0604020202020204" pitchFamily="34" charset="0"/>
              <a:buChar char="•"/>
            </a:pPr>
            <a:r>
              <a:rPr lang="en-US" b="0" dirty="0"/>
              <a:t>Evaluate smoking prevalence across different demographics.</a:t>
            </a:r>
          </a:p>
          <a:p>
            <a:pPr>
              <a:buFont typeface="Arial" panose="020B0604020202020204" pitchFamily="34" charset="0"/>
              <a:buChar char="•"/>
            </a:pPr>
            <a:endParaRPr lang="en-US" sz="1800" dirty="0"/>
          </a:p>
          <a:p>
            <a:pPr>
              <a:buFont typeface="Arial" panose="020B0604020202020204" pitchFamily="34" charset="0"/>
              <a:buChar char="•"/>
            </a:pPr>
            <a:endParaRPr lang="en-US" sz="1800" dirty="0"/>
          </a:p>
          <a:p>
            <a:endParaRPr lang="en-US" sz="1800" dirty="0"/>
          </a:p>
        </p:txBody>
      </p:sp>
    </p:spTree>
    <p:extLst>
      <p:ext uri="{BB962C8B-B14F-4D97-AF65-F5344CB8AC3E}">
        <p14:creationId xmlns:p14="http://schemas.microsoft.com/office/powerpoint/2010/main" val="845624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3CF8D2-33D6-3030-D5C1-66836B3B883D}"/>
              </a:ext>
            </a:extLst>
          </p:cNvPr>
          <p:cNvSpPr>
            <a:spLocks noGrp="1"/>
          </p:cNvSpPr>
          <p:nvPr>
            <p:ph idx="1"/>
          </p:nvPr>
        </p:nvSpPr>
        <p:spPr>
          <a:xfrm>
            <a:off x="251520" y="476672"/>
            <a:ext cx="8640960" cy="6120680"/>
          </a:xfrm>
        </p:spPr>
        <p: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sng" strike="noStrike" cap="none" normalizeH="0" baseline="0" dirty="0">
                <a:ln>
                  <a:noFill/>
                </a:ln>
                <a:effectLst/>
                <a:latin typeface="Arial" panose="020B0604020202020204" pitchFamily="34" charset="0"/>
              </a:rPr>
              <a:t>Datasets Used</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1" i="0" u="sng"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Unicode MS"/>
              </a:rPr>
              <a:t>   </a:t>
            </a:r>
            <a:r>
              <a:rPr kumimoji="0" lang="en-US" altLang="en-US" sz="1800" b="1" i="0" u="none" strike="noStrike" cap="none" normalizeH="0" baseline="0" dirty="0">
                <a:ln>
                  <a:noFill/>
                </a:ln>
                <a:effectLst/>
                <a:latin typeface="Arial Unicode MS"/>
              </a:rPr>
              <a:t>Data set link:- </a:t>
            </a:r>
            <a:r>
              <a:rPr lang="en-US" sz="1800" dirty="0">
                <a:solidFill>
                  <a:srgbClr val="00B0F0"/>
                </a:solidFill>
                <a:hlinkClick r:id="rId2">
                  <a:extLst>
                    <a:ext uri="{A12FA001-AC4F-418D-AE19-62706E023703}">
                      <ahyp:hlinkClr xmlns:ahyp="http://schemas.microsoft.com/office/drawing/2018/hyperlinkcolor" val="tx"/>
                    </a:ext>
                  </a:extLst>
                </a:hlinkClick>
              </a:rPr>
              <a:t>Tobacco Use and Mortality, 2004-2015 - Google Drive</a:t>
            </a:r>
            <a:endParaRPr kumimoji="0" lang="en-US" altLang="en-US" sz="1800" b="1" i="0" u="none" strike="noStrike" cap="none" normalizeH="0" baseline="0" dirty="0">
              <a:ln>
                <a:noFill/>
              </a:ln>
              <a:solidFill>
                <a:srgbClr val="00B0F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Unicode MS"/>
            </a:endParaRPr>
          </a:p>
          <a:p>
            <a:pPr marL="0" marR="0" lvl="0" indent="0" algn="l" defTabSz="914400" rtl="0" eaLnBrk="0" fontAlgn="base" latinLnBrk="0" hangingPunct="0">
              <a:lnSpc>
                <a:spcPct val="100000"/>
              </a:lnSpc>
              <a:spcBef>
                <a:spcPct val="0"/>
              </a:spcBef>
              <a:spcAft>
                <a:spcPct val="0"/>
              </a:spcAft>
              <a:buClrTx/>
              <a:buSzTx/>
              <a:buNone/>
              <a:tabLst/>
            </a:pPr>
            <a:r>
              <a:rPr lang="en-IN" sz="1800" b="1" dirty="0"/>
              <a:t>Sources description:</a:t>
            </a:r>
            <a:endParaRPr kumimoji="0" lang="en-US" altLang="en-US" sz="1800" b="1" i="0" u="none" strike="noStrike" cap="none" normalizeH="0" baseline="0" dirty="0">
              <a:ln>
                <a:noFill/>
              </a:ln>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Unicode MS"/>
              </a:rPr>
              <a:t> admissions.csv</a:t>
            </a:r>
            <a:r>
              <a:rPr kumimoji="0" lang="en-US" altLang="en-US" sz="1800" b="0" i="0" u="none" strike="noStrike" cap="none" normalizeH="0" baseline="0" dirty="0">
                <a:ln>
                  <a:noFill/>
                </a:ln>
                <a:effectLst/>
              </a:rPr>
              <a:t>: Smoking-related and all-cause hospital admissions.</a:t>
            </a: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Unicode MS"/>
              </a:rPr>
              <a:t> fatalities.csv</a:t>
            </a:r>
            <a:r>
              <a:rPr kumimoji="0" lang="en-US" altLang="en-US" sz="1800" b="0" i="0" u="none" strike="noStrike" cap="none" normalizeH="0" baseline="0" dirty="0">
                <a:ln>
                  <a:noFill/>
                </a:ln>
                <a:effectLst/>
              </a:rPr>
              <a:t>: Smoking-related and total deaths, by year and sex.</a:t>
            </a: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Unicode MS"/>
              </a:rPr>
              <a:t> prescriptions.csv</a:t>
            </a:r>
            <a:r>
              <a:rPr kumimoji="0" lang="en-US" altLang="en-US" sz="1800" b="0" i="0" u="none" strike="noStrike" cap="none" normalizeH="0" baseline="0" dirty="0">
                <a:ln>
                  <a:noFill/>
                </a:ln>
                <a:effectLst/>
              </a:rPr>
              <a:t>: Use and cost of cessation medications (NRT, Bupropion, Varenicline).</a:t>
            </a: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Unicode MS"/>
              </a:rPr>
              <a:t> smokers.csv</a:t>
            </a:r>
            <a:r>
              <a:rPr kumimoji="0" lang="en-US" altLang="en-US" sz="1800" b="0" i="0" u="none" strike="noStrike" cap="none" normalizeH="0" baseline="0" dirty="0">
                <a:ln>
                  <a:noFill/>
                </a:ln>
                <a:effectLst/>
              </a:rPr>
              <a:t>: Smoking prevalence by age, sex, and year.</a:t>
            </a: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Unicode MS"/>
              </a:rPr>
              <a:t> metrics.csv</a:t>
            </a:r>
            <a:r>
              <a:rPr kumimoji="0" lang="en-US" altLang="en-US" sz="1800" b="0" i="0" u="none" strike="noStrike" cap="none" normalizeH="0" baseline="0" dirty="0">
                <a:ln>
                  <a:noFill/>
                </a:ln>
                <a:effectLst/>
              </a:rPr>
              <a:t>: Annual smoking impact metrics (deaths, age-standardized rates).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latin typeface="Arial" panose="020B0604020202020204" pitchFamily="34" charset="0"/>
            </a:endParaRPr>
          </a:p>
          <a:p>
            <a:pPr>
              <a:buNone/>
            </a:pPr>
            <a:r>
              <a:rPr lang="en-IN" sz="1800" dirty="0"/>
              <a:t>○ </a:t>
            </a:r>
            <a:r>
              <a:rPr lang="en-IN" sz="1800" b="1" dirty="0"/>
              <a:t>Health Surveys</a:t>
            </a:r>
            <a:r>
              <a:rPr lang="en-IN" sz="1800" dirty="0"/>
              <a:t>: National Health and Nutrition Examination Survey (NHANES), </a:t>
            </a:r>
            <a:r>
              <a:rPr lang="en-IN" sz="1800" dirty="0" err="1"/>
              <a:t>Behavioral</a:t>
            </a:r>
            <a:r>
              <a:rPr lang="en-IN" sz="1800" dirty="0"/>
              <a:t> Risk Factor Surveillance System (BRFSS). </a:t>
            </a:r>
          </a:p>
          <a:p>
            <a:pPr>
              <a:buNone/>
            </a:pPr>
            <a:r>
              <a:rPr lang="en-IN" sz="1800" dirty="0"/>
              <a:t>○ </a:t>
            </a:r>
            <a:r>
              <a:rPr lang="en-IN" sz="1800" b="1" dirty="0"/>
              <a:t>Mortality Data</a:t>
            </a:r>
            <a:r>
              <a:rPr lang="en-IN" sz="1800" dirty="0"/>
              <a:t>: World Health Organization (WHO), </a:t>
            </a:r>
            <a:r>
              <a:rPr lang="en-IN" sz="1800" dirty="0" err="1"/>
              <a:t>Centers</a:t>
            </a:r>
            <a:r>
              <a:rPr lang="en-IN" sz="1800" dirty="0"/>
              <a:t> for Disease Control and Prevention (CDC). </a:t>
            </a:r>
          </a:p>
          <a:p>
            <a:pPr>
              <a:buNone/>
            </a:pPr>
            <a:r>
              <a:rPr lang="en-IN" sz="1800" dirty="0"/>
              <a:t>○ </a:t>
            </a:r>
            <a:r>
              <a:rPr lang="en-IN" sz="1800" b="1" dirty="0"/>
              <a:t>Tobacco Use Data</a:t>
            </a:r>
            <a:r>
              <a:rPr lang="en-IN" sz="1800" dirty="0"/>
              <a:t>: Surveys on smoking habits, duration, frequency, and types of tobacco used. </a:t>
            </a:r>
          </a:p>
          <a:p>
            <a:pPr>
              <a:buNone/>
            </a:pPr>
            <a:r>
              <a:rPr lang="en-IN" sz="1800" dirty="0"/>
              <a:t>○ </a:t>
            </a:r>
            <a:r>
              <a:rPr lang="en-IN" sz="1800" b="1" dirty="0"/>
              <a:t>Socioeconomic Data</a:t>
            </a:r>
            <a:r>
              <a:rPr lang="en-IN" sz="1800" dirty="0"/>
              <a:t>: Age, gender, income, education level, occupation. </a:t>
            </a:r>
          </a:p>
          <a:p>
            <a:pPr>
              <a:buNone/>
            </a:pPr>
            <a:r>
              <a:rPr lang="en-IN" sz="1800" dirty="0"/>
              <a:t>○ </a:t>
            </a:r>
            <a:r>
              <a:rPr lang="en-IN" sz="1800" b="1" dirty="0"/>
              <a:t>Health Data</a:t>
            </a:r>
            <a:r>
              <a:rPr lang="en-IN" sz="1800" dirty="0"/>
              <a:t>: Pre-existing conditions, lifestyle habits, healthcare access.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endParaRPr lang="en-IN" sz="1800" dirty="0"/>
          </a:p>
        </p:txBody>
      </p:sp>
    </p:spTree>
    <p:extLst>
      <p:ext uri="{BB962C8B-B14F-4D97-AF65-F5344CB8AC3E}">
        <p14:creationId xmlns:p14="http://schemas.microsoft.com/office/powerpoint/2010/main" val="4089055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E46CB0C-AB87-7132-33F4-88D8BB5BA4D8}"/>
              </a:ext>
            </a:extLst>
          </p:cNvPr>
          <p:cNvSpPr>
            <a:spLocks noGrp="1" noChangeArrowheads="1"/>
          </p:cNvSpPr>
          <p:nvPr>
            <p:ph idx="1"/>
          </p:nvPr>
        </p:nvSpPr>
        <p:spPr bwMode="auto">
          <a:xfrm>
            <a:off x="395536" y="517902"/>
            <a:ext cx="8228535"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200" b="1" i="0" u="sng" strike="noStrike" cap="none" normalizeH="0" baseline="0" dirty="0">
                <a:ln>
                  <a:noFill/>
                </a:ln>
                <a:effectLst/>
                <a:latin typeface="Arial" panose="020B0604020202020204" pitchFamily="34" charset="0"/>
              </a:rPr>
              <a:t>Methodology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Arial" panose="020B0604020202020204" pitchFamily="34" charset="0"/>
              </a:rPr>
              <a:t>1. Data Collection &amp; Cleaning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 Converted non-numeric year formats (e.g., “2014/15”) to integer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 Converted cost and count columns to numeric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 Handled missing values (e.g., unreported gender).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Arial" panose="020B0604020202020204" pitchFamily="34" charset="0"/>
              </a:rPr>
              <a:t>2. Exploratory Data Analysis (EDA)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 Line plots to show trends in admissions, fatalities, prescriptions, and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 Heatmaps for smoking prevalence by age group and year.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 Pie charts to show smoking vs non-smoking deaths.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Arial" panose="020B0604020202020204" pitchFamily="34" charset="0"/>
              </a:rPr>
              <a:t>3.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 Applied a </a:t>
            </a:r>
            <a:r>
              <a:rPr kumimoji="0" lang="en-US" altLang="en-US" sz="1800" b="1" i="0" u="none" strike="noStrike" cap="none" normalizeH="0" baseline="0" dirty="0">
                <a:ln>
                  <a:noFill/>
                </a:ln>
                <a:effectLst/>
                <a:latin typeface="Arial" panose="020B0604020202020204" pitchFamily="34" charset="0"/>
              </a:rPr>
              <a:t>Random Forest Classifier</a:t>
            </a:r>
            <a:r>
              <a:rPr kumimoji="0" lang="en-US" altLang="en-US" sz="1800" b="0" i="0" u="none" strike="noStrike" cap="none" normalizeH="0" baseline="0" dirty="0">
                <a:ln>
                  <a:noFill/>
                </a:ln>
                <a:effectLst/>
                <a:latin typeface="Arial" panose="020B0604020202020204" pitchFamily="34" charset="0"/>
              </a:rPr>
              <a:t> to predict smoking-related mortality risk.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effectLst/>
                <a:latin typeface="Arial" panose="020B0604020202020204" pitchFamily="34" charset="0"/>
              </a:rPr>
              <a:t> Used </a:t>
            </a:r>
            <a:r>
              <a:rPr kumimoji="0" lang="en-US" altLang="en-US" sz="1800" b="0" i="0" u="none" strike="noStrike" cap="none" normalizeH="0" baseline="0" dirty="0" err="1">
                <a:ln>
                  <a:noFill/>
                </a:ln>
                <a:effectLst/>
                <a:latin typeface="Arial Unicode MS"/>
              </a:rPr>
              <a:t>train_test_split</a:t>
            </a:r>
            <a:r>
              <a:rPr kumimoji="0" lang="en-US" altLang="en-US" sz="1800" b="0" i="0" u="none" strike="noStrike" cap="none" normalizeH="0" baseline="0" dirty="0">
                <a:ln>
                  <a:noFill/>
                </a:ln>
                <a:effectLst/>
              </a:rPr>
              <a:t> to separate training and testing datasets.</a:t>
            </a: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effectLst/>
                <a:latin typeface="Arial" panose="020B0604020202020204" pitchFamily="34" charset="0"/>
              </a:rPr>
              <a:t> Evaluated </a:t>
            </a:r>
            <a:r>
              <a:rPr kumimoji="0" lang="en-US" altLang="en-US" sz="1800" b="0" i="0" u="none" strike="noStrike" cap="none" normalizeH="0" baseline="0" dirty="0">
                <a:ln>
                  <a:noFill/>
                </a:ln>
                <a:effectLst/>
                <a:latin typeface="Arial" panose="020B0604020202020204" pitchFamily="34" charset="0"/>
              </a:rPr>
              <a:t>using a </a:t>
            </a:r>
            <a:r>
              <a:rPr kumimoji="0" lang="en-US" altLang="en-US" sz="1800" b="1" i="0" u="none" strike="noStrike" cap="none" normalizeH="0" baseline="0" dirty="0">
                <a:ln>
                  <a:noFill/>
                </a:ln>
                <a:effectLst/>
                <a:latin typeface="Arial" panose="020B0604020202020204" pitchFamily="34" charset="0"/>
              </a:rPr>
              <a:t>confusion matrix</a:t>
            </a:r>
            <a:r>
              <a:rPr kumimoji="0" lang="en-US" altLang="en-US" sz="1800" b="0" i="0" u="none" strike="noStrike" cap="none" normalizeH="0" baseline="0" dirty="0">
                <a:ln>
                  <a:noFill/>
                </a:ln>
                <a:effectLst/>
                <a:latin typeface="Arial" panose="020B0604020202020204" pitchFamily="34" charset="0"/>
              </a:rPr>
              <a:t>, accuracy, and precision scores.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097662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69E6E6-DA0B-E5A0-4787-2BBC9A28E2F0}"/>
              </a:ext>
            </a:extLst>
          </p:cNvPr>
          <p:cNvSpPr>
            <a:spLocks noGrp="1"/>
          </p:cNvSpPr>
          <p:nvPr>
            <p:ph idx="1"/>
          </p:nvPr>
        </p:nvSpPr>
        <p:spPr>
          <a:xfrm>
            <a:off x="179512" y="1052736"/>
            <a:ext cx="8784976" cy="5328121"/>
          </a:xfrm>
        </p:spPr>
        <p:txBody>
          <a:bodyPr/>
          <a:lstStyle/>
          <a:p>
            <a:r>
              <a:rPr lang="en-IN" sz="1500" dirty="0"/>
              <a:t> # Importing necessary libraries</a:t>
            </a:r>
          </a:p>
          <a:p>
            <a:r>
              <a:rPr lang="en-IN" sz="1500" dirty="0"/>
              <a:t>import pandas as pd</a:t>
            </a:r>
          </a:p>
          <a:p>
            <a:r>
              <a:rPr lang="en-IN" sz="1500" dirty="0"/>
              <a:t>import </a:t>
            </a:r>
            <a:r>
              <a:rPr lang="en-IN" sz="1500" dirty="0" err="1"/>
              <a:t>numpy</a:t>
            </a:r>
            <a:r>
              <a:rPr lang="en-IN" sz="1500" dirty="0"/>
              <a:t> as np</a:t>
            </a:r>
          </a:p>
          <a:p>
            <a:r>
              <a:rPr lang="en-IN" sz="1500" dirty="0"/>
              <a:t>import </a:t>
            </a:r>
            <a:r>
              <a:rPr lang="en-IN" sz="1500" dirty="0" err="1"/>
              <a:t>matplotlib.pyplot</a:t>
            </a:r>
            <a:r>
              <a:rPr lang="en-IN" sz="1500" dirty="0"/>
              <a:t> as </a:t>
            </a:r>
            <a:r>
              <a:rPr lang="en-IN" sz="1500" dirty="0" err="1"/>
              <a:t>plt</a:t>
            </a:r>
            <a:endParaRPr lang="en-IN" sz="1500" dirty="0"/>
          </a:p>
          <a:p>
            <a:r>
              <a:rPr lang="en-IN" sz="1500" dirty="0"/>
              <a:t>import seaborn as </a:t>
            </a:r>
            <a:r>
              <a:rPr lang="en-IN" sz="1500" dirty="0" err="1"/>
              <a:t>snsfrom</a:t>
            </a:r>
            <a:r>
              <a:rPr lang="en-IN" sz="1500" dirty="0"/>
              <a:t> </a:t>
            </a:r>
            <a:r>
              <a:rPr lang="en-IN" sz="1500" dirty="0" err="1"/>
              <a:t>sklearn.model_selection</a:t>
            </a:r>
            <a:endParaRPr lang="en-IN" sz="1500" dirty="0"/>
          </a:p>
          <a:p>
            <a:r>
              <a:rPr lang="en-IN" sz="1500" dirty="0"/>
              <a:t>import </a:t>
            </a:r>
            <a:r>
              <a:rPr lang="en-IN" sz="1500" dirty="0" err="1"/>
              <a:t>train_test_splitfrom</a:t>
            </a:r>
            <a:r>
              <a:rPr lang="en-IN" sz="1500" dirty="0"/>
              <a:t> </a:t>
            </a:r>
            <a:r>
              <a:rPr lang="en-IN" sz="1500" dirty="0" err="1"/>
              <a:t>sklearn.preprocessing</a:t>
            </a:r>
            <a:r>
              <a:rPr lang="en-IN" sz="1500" dirty="0"/>
              <a:t> </a:t>
            </a:r>
          </a:p>
          <a:p>
            <a:r>
              <a:rPr lang="en-IN" sz="1500" dirty="0"/>
              <a:t>import </a:t>
            </a:r>
            <a:r>
              <a:rPr lang="en-IN" sz="1500" dirty="0" err="1"/>
              <a:t>StandardScaler</a:t>
            </a:r>
            <a:r>
              <a:rPr lang="en-IN" sz="1500" dirty="0"/>
              <a:t>, </a:t>
            </a:r>
            <a:r>
              <a:rPr lang="en-IN" sz="1500" dirty="0" err="1"/>
              <a:t>LabelEncoderfrom</a:t>
            </a:r>
            <a:r>
              <a:rPr lang="en-IN" sz="1500" dirty="0"/>
              <a:t> </a:t>
            </a:r>
            <a:r>
              <a:rPr lang="en-IN" sz="1500" dirty="0" err="1"/>
              <a:t>sklearn.ensemble</a:t>
            </a:r>
            <a:r>
              <a:rPr lang="en-IN" sz="1500" dirty="0"/>
              <a:t> </a:t>
            </a:r>
          </a:p>
          <a:p>
            <a:r>
              <a:rPr lang="en-IN" sz="1500" dirty="0"/>
              <a:t>import </a:t>
            </a:r>
            <a:r>
              <a:rPr lang="en-IN" sz="1500" dirty="0" err="1"/>
              <a:t>RandomForestClassifierfrom</a:t>
            </a:r>
            <a:r>
              <a:rPr lang="en-IN" sz="1500" dirty="0"/>
              <a:t> </a:t>
            </a:r>
            <a:r>
              <a:rPr lang="en-IN" sz="1500" dirty="0" err="1"/>
              <a:t>sklearn.metrics</a:t>
            </a:r>
            <a:r>
              <a:rPr lang="en-IN" sz="1500" dirty="0"/>
              <a:t> </a:t>
            </a:r>
          </a:p>
          <a:p>
            <a:r>
              <a:rPr lang="en-IN" sz="1500" dirty="0"/>
              <a:t>import </a:t>
            </a:r>
            <a:r>
              <a:rPr lang="en-IN" sz="1500" dirty="0" err="1"/>
              <a:t>accuracy_score</a:t>
            </a:r>
            <a:r>
              <a:rPr lang="en-IN" sz="1500" dirty="0"/>
              <a:t>, </a:t>
            </a:r>
            <a:r>
              <a:rPr lang="en-IN" sz="1500" dirty="0" err="1"/>
              <a:t>classification_report</a:t>
            </a:r>
            <a:r>
              <a:rPr lang="en-IN" sz="1500" dirty="0"/>
              <a:t>, </a:t>
            </a:r>
            <a:r>
              <a:rPr lang="en-IN" sz="1500" dirty="0" err="1"/>
              <a:t>confusion_matrix</a:t>
            </a:r>
            <a:endParaRPr lang="en-IN" sz="1500" dirty="0"/>
          </a:p>
          <a:p>
            <a:endParaRPr lang="en-IN" sz="1500" dirty="0"/>
          </a:p>
          <a:p>
            <a:r>
              <a:rPr lang="en-IN" sz="1500" dirty="0"/>
              <a:t># Load the dataset</a:t>
            </a:r>
          </a:p>
          <a:p>
            <a:r>
              <a:rPr kumimoji="0" lang="en-US" altLang="en-US" sz="1400" b="0" i="0" u="none" strike="noStrike" cap="none" normalizeH="0" baseline="0" dirty="0">
                <a:ln>
                  <a:noFill/>
                </a:ln>
                <a:effectLst/>
                <a:latin typeface="Arial Unicode MS"/>
              </a:rPr>
              <a:t>admissions</a:t>
            </a:r>
            <a:r>
              <a:rPr lang="en-IN" sz="1500" dirty="0"/>
              <a:t> = </a:t>
            </a:r>
            <a:r>
              <a:rPr lang="en-IN" sz="1500" dirty="0" err="1"/>
              <a:t>pd.read_csv</a:t>
            </a:r>
            <a:r>
              <a:rPr lang="en-IN" sz="1500" dirty="0"/>
              <a:t>("</a:t>
            </a:r>
            <a:r>
              <a:rPr kumimoji="0" lang="en-US" altLang="en-US" sz="1600" b="0" i="0" u="none" strike="noStrike" cap="none" normalizeH="0" baseline="0" dirty="0">
                <a:ln>
                  <a:noFill/>
                </a:ln>
                <a:effectLst/>
                <a:latin typeface="Arial Unicode MS"/>
              </a:rPr>
              <a:t> admissions.csv </a:t>
            </a:r>
            <a:r>
              <a:rPr lang="en-IN" sz="1500" dirty="0"/>
              <a:t>")</a:t>
            </a:r>
          </a:p>
          <a:p>
            <a:endParaRPr lang="en-IN" sz="1500" dirty="0"/>
          </a:p>
          <a:p>
            <a:r>
              <a:rPr lang="en-US" sz="1500" dirty="0"/>
              <a:t># Display the first few rows of the dataset</a:t>
            </a:r>
          </a:p>
          <a:p>
            <a:r>
              <a:rPr kumimoji="0" lang="en-US" altLang="en-US" sz="1400" b="0" i="0" u="none" strike="noStrike" cap="none" normalizeH="0" baseline="0" dirty="0" err="1">
                <a:ln>
                  <a:noFill/>
                </a:ln>
                <a:effectLst/>
                <a:latin typeface="Arial Unicode MS"/>
              </a:rPr>
              <a:t>admissions</a:t>
            </a:r>
            <a:r>
              <a:rPr lang="en-US" sz="1500" dirty="0" err="1"/>
              <a:t>.head</a:t>
            </a:r>
            <a:r>
              <a:rPr lang="en-US" sz="1500" dirty="0"/>
              <a:t>()</a:t>
            </a:r>
          </a:p>
          <a:p>
            <a:r>
              <a:rPr lang="en-US" sz="1500" dirty="0" err="1"/>
              <a:t>admissions.columns</a:t>
            </a:r>
            <a:endParaRPr lang="en-US" sz="1500" dirty="0"/>
          </a:p>
          <a:p>
            <a:r>
              <a:rPr lang="en-US" sz="1500" dirty="0"/>
              <a:t># Perform initial exploratory data analysis (EDA)</a:t>
            </a:r>
          </a:p>
          <a:p>
            <a:r>
              <a:rPr kumimoji="0" lang="en-US" altLang="en-US" sz="1400" b="0" i="0" u="none" strike="noStrike" cap="none" normalizeH="0" baseline="0" dirty="0">
                <a:ln>
                  <a:noFill/>
                </a:ln>
                <a:effectLst/>
                <a:latin typeface="Arial Unicode MS"/>
              </a:rPr>
              <a:t>admissions</a:t>
            </a:r>
            <a:r>
              <a:rPr lang="en-US" sz="1500" dirty="0"/>
              <a:t>.info()</a:t>
            </a:r>
          </a:p>
          <a:p>
            <a:r>
              <a:rPr kumimoji="0" lang="en-US" altLang="en-US" sz="1400" b="0" i="0" u="none" strike="noStrike" cap="none" normalizeH="0" baseline="0" dirty="0">
                <a:ln>
                  <a:noFill/>
                </a:ln>
                <a:effectLst/>
                <a:latin typeface="Arial Unicode MS"/>
              </a:rPr>
              <a:t>admissions</a:t>
            </a:r>
            <a:r>
              <a:rPr lang="en-IN" sz="1500" dirty="0"/>
              <a:t>.describe()</a:t>
            </a:r>
          </a:p>
          <a:p>
            <a:pPr marL="0" indent="0">
              <a:buNone/>
            </a:pPr>
            <a:endParaRPr lang="en-IN" sz="1500" dirty="0"/>
          </a:p>
        </p:txBody>
      </p:sp>
      <p:sp>
        <p:nvSpPr>
          <p:cNvPr id="4" name="TextBox 3">
            <a:extLst>
              <a:ext uri="{FF2B5EF4-FFF2-40B4-BE49-F238E27FC236}">
                <a16:creationId xmlns:a16="http://schemas.microsoft.com/office/drawing/2014/main" id="{215B4ED9-F0B7-8B0F-79FB-E6722F5EE2EB}"/>
              </a:ext>
            </a:extLst>
          </p:cNvPr>
          <p:cNvSpPr txBox="1"/>
          <p:nvPr/>
        </p:nvSpPr>
        <p:spPr>
          <a:xfrm>
            <a:off x="1979712" y="116632"/>
            <a:ext cx="5130570" cy="430887"/>
          </a:xfrm>
          <a:prstGeom prst="rect">
            <a:avLst/>
          </a:prstGeom>
          <a:noFill/>
        </p:spPr>
        <p:txBody>
          <a:bodyPr wrap="square">
            <a:spAutoFit/>
          </a:bodyPr>
          <a:lstStyle/>
          <a:p>
            <a:pPr algn="ctr"/>
            <a:r>
              <a:rPr lang="en-IN" sz="2200" b="1" u="sng" dirty="0">
                <a:solidFill>
                  <a:schemeClr val="bg1"/>
                </a:solidFill>
              </a:rPr>
              <a:t> Some Code Implementation</a:t>
            </a:r>
          </a:p>
        </p:txBody>
      </p:sp>
    </p:spTree>
    <p:extLst>
      <p:ext uri="{BB962C8B-B14F-4D97-AF65-F5344CB8AC3E}">
        <p14:creationId xmlns:p14="http://schemas.microsoft.com/office/powerpoint/2010/main" val="2076167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87E85-0222-8D2D-88B2-040D175B3783}"/>
              </a:ext>
            </a:extLst>
          </p:cNvPr>
          <p:cNvSpPr>
            <a:spLocks noGrp="1"/>
          </p:cNvSpPr>
          <p:nvPr>
            <p:ph idx="1"/>
          </p:nvPr>
        </p:nvSpPr>
        <p:spPr>
          <a:xfrm>
            <a:off x="179512" y="332656"/>
            <a:ext cx="8856984" cy="6264696"/>
          </a:xfrm>
        </p:spPr>
        <p: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1800" dirty="0"/>
              <a:t> </a:t>
            </a:r>
            <a:r>
              <a:rPr kumimoji="0" lang="en-US" altLang="en-US" sz="2200" b="1" i="0" u="sng" strike="noStrike" cap="none" normalizeH="0" baseline="0" dirty="0">
                <a:ln>
                  <a:noFill/>
                </a:ln>
                <a:effectLst/>
                <a:latin typeface="Arial" panose="020B0604020202020204" pitchFamily="34" charset="0"/>
              </a:rPr>
              <a:t>Dataset-wise Code Access to </a:t>
            </a:r>
            <a:r>
              <a:rPr kumimoji="0" lang="en-US" altLang="en-US" sz="2200" b="1" i="0" u="sng" strike="noStrike" cap="none" normalizeH="0" baseline="0" dirty="0" err="1">
                <a:ln>
                  <a:noFill/>
                </a:ln>
                <a:effectLst/>
                <a:latin typeface="Arial" panose="020B0604020202020204" pitchFamily="34" charset="0"/>
              </a:rPr>
              <a:t>github</a:t>
            </a:r>
            <a:r>
              <a:rPr kumimoji="0" lang="en-US" altLang="en-US" sz="2200" b="1" i="0" u="sng" strike="noStrike" cap="none" normalizeH="0" baseline="0" dirty="0">
                <a:ln>
                  <a:noFill/>
                </a:ln>
                <a:effectLst/>
                <a:latin typeface="Arial" panose="020B0604020202020204" pitchFamily="34" charset="0"/>
              </a:rPr>
              <a:t> repository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t>Below are the GitHub repository links for each dataset used in this project. Click on the links to access the code and notebook for individual data analysis and visualization: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00B0F0"/>
                </a:solidFill>
                <a:effectLst/>
                <a:latin typeface="Arial" panose="020B0604020202020204" pitchFamily="34" charset="0"/>
                <a:hlinkClick r:id="rId2">
                  <a:extLst>
                    <a:ext uri="{A12FA001-AC4F-418D-AE19-62706E023703}">
                      <ahyp:hlinkClr xmlns:ahyp="http://schemas.microsoft.com/office/drawing/2018/hyperlinkcolor" val="tx"/>
                    </a:ext>
                  </a:extLst>
                </a:hlinkClick>
              </a:rPr>
              <a:t>Admissions Data</a:t>
            </a:r>
            <a:endParaRPr kumimoji="0" lang="en-US" altLang="en-US" sz="1800" b="1" i="0" u="none" strike="noStrike" cap="none" normalizeH="0" baseline="0" dirty="0">
              <a:ln>
                <a:noFill/>
              </a:ln>
              <a:solidFill>
                <a:srgbClr val="00B0F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1" u="none" strike="noStrike" cap="none" normalizeH="0" baseline="0" dirty="0">
                <a:ln>
                  <a:noFill/>
                </a:ln>
                <a:effectLst/>
                <a:latin typeface="Arial" panose="020B0604020202020204" pitchFamily="34" charset="0"/>
              </a:rPr>
              <a:t>Analyzes hospital admissions due to smoking-related conditions across different years.</a:t>
            </a: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00B0F0"/>
                </a:solidFill>
                <a:effectLst/>
                <a:latin typeface="Arial" panose="020B0604020202020204" pitchFamily="34" charset="0"/>
                <a:hlinkClick r:id="rId3">
                  <a:extLst>
                    <a:ext uri="{A12FA001-AC4F-418D-AE19-62706E023703}">
                      <ahyp:hlinkClr xmlns:ahyp="http://schemas.microsoft.com/office/drawing/2018/hyperlinkcolor" val="tx"/>
                    </a:ext>
                  </a:extLst>
                </a:hlinkClick>
              </a:rPr>
              <a:t>Fatalities Data</a:t>
            </a:r>
            <a:br>
              <a:rPr kumimoji="0" lang="en-US" altLang="en-US" sz="1800" b="0" i="0" u="none" strike="noStrike" cap="none" normalizeH="0" baseline="0" dirty="0">
                <a:ln>
                  <a:noFill/>
                </a:ln>
                <a:effectLst/>
                <a:latin typeface="Arial" panose="020B0604020202020204" pitchFamily="34" charset="0"/>
              </a:rPr>
            </a:br>
            <a:r>
              <a:rPr kumimoji="0" lang="en-US" altLang="en-US" sz="1800" b="0" i="1" u="none" strike="noStrike" cap="none" normalizeH="0" baseline="0" dirty="0">
                <a:ln>
                  <a:noFill/>
                </a:ln>
                <a:effectLst/>
                <a:latin typeface="Arial" panose="020B0604020202020204" pitchFamily="34" charset="0"/>
              </a:rPr>
              <a:t>Examines smoking-related and total fatalities by gender and disease type.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00B0F0"/>
                </a:solidFill>
                <a:effectLst/>
                <a:latin typeface="Arial" panose="020B0604020202020204" pitchFamily="34" charset="0"/>
                <a:hlinkClick r:id="rId4">
                  <a:extLst>
                    <a:ext uri="{A12FA001-AC4F-418D-AE19-62706E023703}">
                      <ahyp:hlinkClr xmlns:ahyp="http://schemas.microsoft.com/office/drawing/2018/hyperlinkcolor" val="tx"/>
                    </a:ext>
                  </a:extLst>
                </a:hlinkClick>
              </a:rPr>
              <a:t>Prescriptions Data</a:t>
            </a:r>
            <a:br>
              <a:rPr kumimoji="0" lang="en-US" altLang="en-US" sz="1800" b="0" i="0" u="none" strike="noStrike" cap="none" normalizeH="0" baseline="0" dirty="0">
                <a:ln>
                  <a:noFill/>
                </a:ln>
                <a:effectLst/>
                <a:latin typeface="Arial" panose="020B0604020202020204" pitchFamily="34" charset="0"/>
              </a:rPr>
            </a:br>
            <a:r>
              <a:rPr kumimoji="0" lang="en-US" altLang="en-US" sz="1800" b="0" i="1" u="none" strike="noStrike" cap="none" normalizeH="0" baseline="0" dirty="0">
                <a:ln>
                  <a:noFill/>
                </a:ln>
                <a:effectLst/>
                <a:latin typeface="Arial" panose="020B0604020202020204" pitchFamily="34" charset="0"/>
              </a:rPr>
              <a:t>Tracks the use and cost of smoking cessation treatments such as NRT, Bupropion, and Varenicline.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rgbClr val="00B0F0"/>
                </a:solidFill>
                <a:effectLst/>
                <a:latin typeface="Arial" panose="020B0604020202020204" pitchFamily="34" charset="0"/>
                <a:hlinkClick r:id="rId5">
                  <a:extLst>
                    <a:ext uri="{A12FA001-AC4F-418D-AE19-62706E023703}">
                      <ahyp:hlinkClr xmlns:ahyp="http://schemas.microsoft.com/office/drawing/2018/hyperlinkcolor" val="tx"/>
                    </a:ext>
                  </a:extLst>
                </a:hlinkClick>
              </a:rPr>
              <a:t>Smokers Data</a:t>
            </a:r>
            <a:br>
              <a:rPr kumimoji="0" lang="en-US" altLang="en-US" sz="1800" b="0" i="0" u="none" strike="noStrike" cap="none" normalizeH="0" baseline="0" dirty="0">
                <a:ln>
                  <a:noFill/>
                </a:ln>
                <a:effectLst/>
                <a:latin typeface="Arial" panose="020B0604020202020204" pitchFamily="34" charset="0"/>
              </a:rPr>
            </a:br>
            <a:r>
              <a:rPr kumimoji="0" lang="en-US" altLang="en-US" sz="1800" b="0" i="1" u="none" strike="noStrike" cap="none" normalizeH="0" baseline="0" dirty="0">
                <a:ln>
                  <a:noFill/>
                </a:ln>
                <a:effectLst/>
                <a:latin typeface="Arial" panose="020B0604020202020204" pitchFamily="34" charset="0"/>
              </a:rPr>
              <a:t>Analyzes smoking prevalence trends by age group, gender, and year.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rgbClr val="00B0F0"/>
                </a:solidFill>
                <a:effectLst/>
                <a:latin typeface="Arial" panose="020B0604020202020204" pitchFamily="34" charset="0"/>
                <a:hlinkClick r:id="rId6">
                  <a:extLst>
                    <a:ext uri="{A12FA001-AC4F-418D-AE19-62706E023703}">
                      <ahyp:hlinkClr xmlns:ahyp="http://schemas.microsoft.com/office/drawing/2018/hyperlinkcolor" val="tx"/>
                    </a:ext>
                  </a:extLst>
                </a:hlinkClick>
              </a:rPr>
              <a:t>Metrics Data</a:t>
            </a:r>
            <a:br>
              <a:rPr kumimoji="0" lang="en-US" altLang="en-US" sz="1800" b="0" i="0" u="none" strike="noStrike" cap="none" normalizeH="0" baseline="0" dirty="0">
                <a:ln>
                  <a:noFill/>
                </a:ln>
                <a:effectLst/>
                <a:latin typeface="Arial" panose="020B0604020202020204" pitchFamily="34" charset="0"/>
              </a:rPr>
            </a:br>
            <a:r>
              <a:rPr kumimoji="0" lang="en-US" altLang="en-US" sz="1800" b="0" i="1" u="none" strike="noStrike" cap="none" normalizeH="0" baseline="0" dirty="0">
                <a:ln>
                  <a:noFill/>
                </a:ln>
                <a:effectLst/>
                <a:latin typeface="Arial" panose="020B0604020202020204" pitchFamily="34" charset="0"/>
              </a:rPr>
              <a:t>Visualizes key metrics such as age-standardized mortality rates and related health indicators.</a:t>
            </a: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a:p>
            <a:endParaRPr lang="en-IN" sz="1800" dirty="0"/>
          </a:p>
        </p:txBody>
      </p:sp>
    </p:spTree>
    <p:extLst>
      <p:ext uri="{BB962C8B-B14F-4D97-AF65-F5344CB8AC3E}">
        <p14:creationId xmlns:p14="http://schemas.microsoft.com/office/powerpoint/2010/main" val="3709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28FDDB9-3477-C20A-FA92-9E2E48A228EE}"/>
              </a:ext>
            </a:extLst>
          </p:cNvPr>
          <p:cNvSpPr txBox="1"/>
          <p:nvPr/>
        </p:nvSpPr>
        <p:spPr>
          <a:xfrm>
            <a:off x="1979712" y="116632"/>
            <a:ext cx="5130570" cy="430887"/>
          </a:xfrm>
          <a:prstGeom prst="rect">
            <a:avLst/>
          </a:prstGeom>
          <a:noFill/>
        </p:spPr>
        <p:txBody>
          <a:bodyPr wrap="square">
            <a:spAutoFit/>
          </a:bodyPr>
          <a:lstStyle/>
          <a:p>
            <a:pPr algn="ctr"/>
            <a:r>
              <a:rPr lang="en-IN" sz="2200" b="1" u="sng" dirty="0">
                <a:solidFill>
                  <a:schemeClr val="bg1"/>
                </a:solidFill>
              </a:rPr>
              <a:t>Results and Outcomes</a:t>
            </a:r>
          </a:p>
        </p:txBody>
      </p:sp>
      <p:pic>
        <p:nvPicPr>
          <p:cNvPr id="7" name="Picture 6">
            <a:extLst>
              <a:ext uri="{FF2B5EF4-FFF2-40B4-BE49-F238E27FC236}">
                <a16:creationId xmlns:a16="http://schemas.microsoft.com/office/drawing/2014/main" id="{8EA00A7E-3070-2B96-3779-5338EFE6E2C9}"/>
              </a:ext>
            </a:extLst>
          </p:cNvPr>
          <p:cNvPicPr>
            <a:picLocks noChangeAspect="1"/>
          </p:cNvPicPr>
          <p:nvPr/>
        </p:nvPicPr>
        <p:blipFill>
          <a:blip r:embed="rId2"/>
          <a:stretch>
            <a:fillRect/>
          </a:stretch>
        </p:blipFill>
        <p:spPr>
          <a:xfrm>
            <a:off x="179512" y="1093587"/>
            <a:ext cx="3101609" cy="2766300"/>
          </a:xfrm>
          <a:prstGeom prst="rect">
            <a:avLst/>
          </a:prstGeom>
        </p:spPr>
      </p:pic>
      <p:pic>
        <p:nvPicPr>
          <p:cNvPr id="9" name="Picture 8">
            <a:extLst>
              <a:ext uri="{FF2B5EF4-FFF2-40B4-BE49-F238E27FC236}">
                <a16:creationId xmlns:a16="http://schemas.microsoft.com/office/drawing/2014/main" id="{D27B286B-0756-264B-3031-049FBF6A883E}"/>
              </a:ext>
            </a:extLst>
          </p:cNvPr>
          <p:cNvPicPr>
            <a:picLocks noChangeAspect="1"/>
          </p:cNvPicPr>
          <p:nvPr/>
        </p:nvPicPr>
        <p:blipFill>
          <a:blip r:embed="rId3"/>
          <a:stretch>
            <a:fillRect/>
          </a:stretch>
        </p:blipFill>
        <p:spPr>
          <a:xfrm>
            <a:off x="3419872" y="1095500"/>
            <a:ext cx="5290074" cy="2046439"/>
          </a:xfrm>
          <a:prstGeom prst="rect">
            <a:avLst/>
          </a:prstGeom>
        </p:spPr>
      </p:pic>
      <p:pic>
        <p:nvPicPr>
          <p:cNvPr id="11" name="Picture 10">
            <a:extLst>
              <a:ext uri="{FF2B5EF4-FFF2-40B4-BE49-F238E27FC236}">
                <a16:creationId xmlns:a16="http://schemas.microsoft.com/office/drawing/2014/main" id="{EC33F082-19F9-657D-426F-B36D06A6CB93}"/>
              </a:ext>
            </a:extLst>
          </p:cNvPr>
          <p:cNvPicPr>
            <a:picLocks noChangeAspect="1"/>
          </p:cNvPicPr>
          <p:nvPr/>
        </p:nvPicPr>
        <p:blipFill>
          <a:blip r:embed="rId4"/>
          <a:stretch>
            <a:fillRect/>
          </a:stretch>
        </p:blipFill>
        <p:spPr>
          <a:xfrm>
            <a:off x="1205950" y="3956768"/>
            <a:ext cx="3101609" cy="2307932"/>
          </a:xfrm>
          <a:prstGeom prst="rect">
            <a:avLst/>
          </a:prstGeom>
        </p:spPr>
      </p:pic>
      <p:pic>
        <p:nvPicPr>
          <p:cNvPr id="13" name="Picture 12">
            <a:extLst>
              <a:ext uri="{FF2B5EF4-FFF2-40B4-BE49-F238E27FC236}">
                <a16:creationId xmlns:a16="http://schemas.microsoft.com/office/drawing/2014/main" id="{1E87562B-AC9D-F297-8D81-C7D2E1C18535}"/>
              </a:ext>
            </a:extLst>
          </p:cNvPr>
          <p:cNvPicPr>
            <a:picLocks noChangeAspect="1"/>
          </p:cNvPicPr>
          <p:nvPr/>
        </p:nvPicPr>
        <p:blipFill>
          <a:blip r:embed="rId5"/>
          <a:stretch>
            <a:fillRect/>
          </a:stretch>
        </p:blipFill>
        <p:spPr>
          <a:xfrm>
            <a:off x="4453892" y="3206036"/>
            <a:ext cx="3222034" cy="3058664"/>
          </a:xfrm>
          <a:prstGeom prst="rect">
            <a:avLst/>
          </a:prstGeom>
        </p:spPr>
      </p:pic>
      <p:sp>
        <p:nvSpPr>
          <p:cNvPr id="15" name="TextBox 14">
            <a:extLst>
              <a:ext uri="{FF2B5EF4-FFF2-40B4-BE49-F238E27FC236}">
                <a16:creationId xmlns:a16="http://schemas.microsoft.com/office/drawing/2014/main" id="{615335E1-87E1-C461-BBD3-DB144F56E87A}"/>
              </a:ext>
            </a:extLst>
          </p:cNvPr>
          <p:cNvSpPr txBox="1"/>
          <p:nvPr/>
        </p:nvSpPr>
        <p:spPr>
          <a:xfrm>
            <a:off x="3131840" y="498738"/>
            <a:ext cx="2376264" cy="553998"/>
          </a:xfrm>
          <a:prstGeom prst="rect">
            <a:avLst/>
          </a:prstGeom>
          <a:noFill/>
        </p:spPr>
        <p:txBody>
          <a:bodyPr wrap="square">
            <a:spAutoFit/>
          </a:bodyPr>
          <a:lstStyle/>
          <a:p>
            <a:pPr algn="ctr"/>
            <a:r>
              <a:rPr kumimoji="0" lang="en-US" altLang="en-US" sz="3000" b="1" i="0" u="sng" strike="noStrike" cap="none" normalizeH="0" baseline="0" dirty="0">
                <a:ln>
                  <a:noFill/>
                </a:ln>
                <a:solidFill>
                  <a:srgbClr val="FF0000"/>
                </a:solidFill>
                <a:effectLst/>
                <a:latin typeface="Arial Unicode MS"/>
              </a:rPr>
              <a:t>admissions</a:t>
            </a:r>
            <a:endParaRPr lang="en-IN" sz="3000" b="1" u="sng" dirty="0">
              <a:solidFill>
                <a:srgbClr val="FF0000"/>
              </a:solidFill>
            </a:endParaRPr>
          </a:p>
        </p:txBody>
      </p:sp>
    </p:spTree>
    <p:extLst>
      <p:ext uri="{BB962C8B-B14F-4D97-AF65-F5344CB8AC3E}">
        <p14:creationId xmlns:p14="http://schemas.microsoft.com/office/powerpoint/2010/main" val="1211939046"/>
      </p:ext>
    </p:extLst>
  </p:cSld>
  <p:clrMapOvr>
    <a:masterClrMapping/>
  </p:clrMapOvr>
</p:sld>
</file>

<file path=ppt/theme/theme1.xml><?xml version="1.0" encoding="utf-8"?>
<a:theme xmlns:a="http://schemas.openxmlformats.org/drawingml/2006/main" name="template">
  <a:themeElements>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FFC6A4"/>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E1C6A4"/>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532F3C"/>
        </a:lt2>
        <a:accent1>
          <a:srgbClr val="CDC09A"/>
        </a:accent1>
        <a:accent2>
          <a:srgbClr val="AC9F55"/>
        </a:accent2>
        <a:accent3>
          <a:srgbClr val="FFFFFF"/>
        </a:accent3>
        <a:accent4>
          <a:srgbClr val="404040"/>
        </a:accent4>
        <a:accent5>
          <a:srgbClr val="E3DCCA"/>
        </a:accent5>
        <a:accent6>
          <a:srgbClr val="9B904C"/>
        </a:accent6>
        <a:hlink>
          <a:srgbClr val="DBD3C7"/>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064300"/>
        </a:lt2>
        <a:accent1>
          <a:srgbClr val="AC927F"/>
        </a:accent1>
        <a:accent2>
          <a:srgbClr val="3AAE00"/>
        </a:accent2>
        <a:accent3>
          <a:srgbClr val="FFFFFF"/>
        </a:accent3>
        <a:accent4>
          <a:srgbClr val="404040"/>
        </a:accent4>
        <a:accent5>
          <a:srgbClr val="D2C7C0"/>
        </a:accent5>
        <a:accent6>
          <a:srgbClr val="349D00"/>
        </a:accent6>
        <a:hlink>
          <a:srgbClr val="D2B8A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033100"/>
        </a:lt2>
        <a:accent1>
          <a:srgbClr val="2F9400"/>
        </a:accent1>
        <a:accent2>
          <a:srgbClr val="6C838B"/>
        </a:accent2>
        <a:accent3>
          <a:srgbClr val="FFFFFF"/>
        </a:accent3>
        <a:accent4>
          <a:srgbClr val="404040"/>
        </a:accent4>
        <a:accent5>
          <a:srgbClr val="ADC8AA"/>
        </a:accent5>
        <a:accent6>
          <a:srgbClr val="61767D"/>
        </a:accent6>
        <a:hlink>
          <a:srgbClr val="996E68"/>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063B00"/>
        </a:lt2>
        <a:accent1>
          <a:srgbClr val="33A800"/>
        </a:accent1>
        <a:accent2>
          <a:srgbClr val="B26D33"/>
        </a:accent2>
        <a:accent3>
          <a:srgbClr val="FFFFFF"/>
        </a:accent3>
        <a:accent4>
          <a:srgbClr val="404040"/>
        </a:accent4>
        <a:accent5>
          <a:srgbClr val="ADD1AA"/>
        </a:accent5>
        <a:accent6>
          <a:srgbClr val="A1622D"/>
        </a:accent6>
        <a:hlink>
          <a:srgbClr val="CE793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DC888D"/>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265400"/>
        </a:lt2>
        <a:accent1>
          <a:srgbClr val="37A091"/>
        </a:accent1>
        <a:accent2>
          <a:srgbClr val="CC8587"/>
        </a:accent2>
        <a:accent3>
          <a:srgbClr val="FFFFFF"/>
        </a:accent3>
        <a:accent4>
          <a:srgbClr val="404040"/>
        </a:accent4>
        <a:accent5>
          <a:srgbClr val="AECDC7"/>
        </a:accent5>
        <a:accent6>
          <a:srgbClr val="B9787A"/>
        </a:accent6>
        <a:hlink>
          <a:srgbClr val="FCE46D"/>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546715"/>
        </a:lt2>
        <a:accent1>
          <a:srgbClr val="EF733A"/>
        </a:accent1>
        <a:accent2>
          <a:srgbClr val="C1D72E"/>
        </a:accent2>
        <a:accent3>
          <a:srgbClr val="FFFFFF"/>
        </a:accent3>
        <a:accent4>
          <a:srgbClr val="404040"/>
        </a:accent4>
        <a:accent5>
          <a:srgbClr val="F6BCAE"/>
        </a:accent5>
        <a:accent6>
          <a:srgbClr val="AFC329"/>
        </a:accent6>
        <a:hlink>
          <a:srgbClr val="F19545"/>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406910"/>
        </a:lt2>
        <a:accent1>
          <a:srgbClr val="D04611"/>
        </a:accent1>
        <a:accent2>
          <a:srgbClr val="77BB0F"/>
        </a:accent2>
        <a:accent3>
          <a:srgbClr val="FFFFFF"/>
        </a:accent3>
        <a:accent4>
          <a:srgbClr val="404040"/>
        </a:accent4>
        <a:accent5>
          <a:srgbClr val="E4B0AA"/>
        </a:accent5>
        <a:accent6>
          <a:srgbClr val="6BA90C"/>
        </a:accent6>
        <a:hlink>
          <a:srgbClr val="6CA2C7"/>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000000"/>
        </a:dk2>
        <a:lt2>
          <a:srgbClr val="102214"/>
        </a:lt2>
        <a:accent1>
          <a:srgbClr val="457136"/>
        </a:accent1>
        <a:accent2>
          <a:srgbClr val="599B51"/>
        </a:accent2>
        <a:accent3>
          <a:srgbClr val="FFFFFF"/>
        </a:accent3>
        <a:accent4>
          <a:srgbClr val="404040"/>
        </a:accent4>
        <a:accent5>
          <a:srgbClr val="B0BBAE"/>
        </a:accent5>
        <a:accent6>
          <a:srgbClr val="508C49"/>
        </a:accent6>
        <a:hlink>
          <a:srgbClr val="78A552"/>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000000"/>
        </a:dk2>
        <a:lt2>
          <a:srgbClr val="043000"/>
        </a:lt2>
        <a:accent1>
          <a:srgbClr val="33A900"/>
        </a:accent1>
        <a:accent2>
          <a:srgbClr val="525B56"/>
        </a:accent2>
        <a:accent3>
          <a:srgbClr val="FFFFFF"/>
        </a:accent3>
        <a:accent4>
          <a:srgbClr val="404040"/>
        </a:accent4>
        <a:accent5>
          <a:srgbClr val="ADD1AA"/>
        </a:accent5>
        <a:accent6>
          <a:srgbClr val="49524D"/>
        </a:accent6>
        <a:hlink>
          <a:srgbClr val="747D79"/>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1000</TotalTime>
  <Words>1765</Words>
  <Application>Microsoft Office PowerPoint</Application>
  <PresentationFormat>On-screen Show (4:3)</PresentationFormat>
  <Paragraphs>173</Paragraphs>
  <Slides>37</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37</vt:i4>
      </vt:variant>
    </vt:vector>
  </HeadingPairs>
  <TitlesOfParts>
    <vt:vector size="47" baseType="lpstr">
      <vt:lpstr>Arial</vt:lpstr>
      <vt:lpstr>Arial Unicode MS</vt:lpstr>
      <vt:lpstr>Bahnschrift SemiBold Condensed</vt:lpstr>
      <vt:lpstr>Calibri</vt:lpstr>
      <vt:lpstr>Calibri Light</vt:lpstr>
      <vt:lpstr>Franklin Gothic Demi Cond</vt:lpstr>
      <vt:lpstr>Tahoma</vt:lpstr>
      <vt:lpstr>Times New Roman</vt:lpstr>
      <vt:lpstr>template</vt:lpstr>
      <vt:lpstr>Retrospect</vt:lpstr>
      <vt:lpstr>PROJECT REPORT </vt:lpstr>
      <vt:lpstr>  Tobacco Use and Mortality        (2004–2015)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AMAN KUMAR SINGH</cp:lastModifiedBy>
  <cp:revision>69</cp:revision>
  <dcterms:created xsi:type="dcterms:W3CDTF">2006-06-13T13:03:30Z</dcterms:created>
  <dcterms:modified xsi:type="dcterms:W3CDTF">2025-05-17T15:46:30Z</dcterms:modified>
</cp:coreProperties>
</file>