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82" r:id="rId5"/>
    <p:sldId id="263" r:id="rId6"/>
    <p:sldId id="274" r:id="rId7"/>
    <p:sldId id="269" r:id="rId8"/>
    <p:sldId id="267" r:id="rId9"/>
    <p:sldId id="264" r:id="rId10"/>
    <p:sldId id="283" r:id="rId11"/>
    <p:sldId id="284" r:id="rId12"/>
    <p:sldId id="278"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78"/>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12/7/2020</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12/7/2020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8375C1-7C5C-42A2-80F2-05631BB3764E}" type="slidenum">
              <a:rPr lang="en-US" smtClean="0"/>
              <a:t>10</a:t>
            </a:fld>
            <a:endParaRPr lang="en-US"/>
          </a:p>
        </p:txBody>
      </p:sp>
    </p:spTree>
    <p:extLst>
      <p:ext uri="{BB962C8B-B14F-4D97-AF65-F5344CB8AC3E}">
        <p14:creationId xmlns:p14="http://schemas.microsoft.com/office/powerpoint/2010/main" val="913152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952554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3</a:t>
            </a:fld>
            <a:endParaRPr lang="en-US" noProof="0" dirty="0"/>
          </a:p>
        </p:txBody>
      </p:sp>
    </p:spTree>
    <p:extLst>
      <p:ext uri="{BB962C8B-B14F-4D97-AF65-F5344CB8AC3E}">
        <p14:creationId xmlns:p14="http://schemas.microsoft.com/office/powerpoint/2010/main" val="400624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4</a:t>
            </a:fld>
            <a:endParaRPr lang="en-US" noProof="0" dirty="0"/>
          </a:p>
        </p:txBody>
      </p:sp>
    </p:spTree>
    <p:extLst>
      <p:ext uri="{BB962C8B-B14F-4D97-AF65-F5344CB8AC3E}">
        <p14:creationId xmlns:p14="http://schemas.microsoft.com/office/powerpoint/2010/main" val="248151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5</a:t>
            </a:fld>
            <a:endParaRPr lang="en-US" noProof="0" dirty="0"/>
          </a:p>
        </p:txBody>
      </p:sp>
    </p:spTree>
    <p:extLst>
      <p:ext uri="{BB962C8B-B14F-4D97-AF65-F5344CB8AC3E}">
        <p14:creationId xmlns:p14="http://schemas.microsoft.com/office/powerpoint/2010/main" val="2827347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6</a:t>
            </a:fld>
            <a:endParaRPr lang="en-US" noProof="0" dirty="0"/>
          </a:p>
        </p:txBody>
      </p:sp>
    </p:spTree>
    <p:extLst>
      <p:ext uri="{BB962C8B-B14F-4D97-AF65-F5344CB8AC3E}">
        <p14:creationId xmlns:p14="http://schemas.microsoft.com/office/powerpoint/2010/main" val="1407462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7</a:t>
            </a:fld>
            <a:endParaRPr lang="en-US" noProof="0" dirty="0"/>
          </a:p>
        </p:txBody>
      </p:sp>
    </p:spTree>
    <p:extLst>
      <p:ext uri="{BB962C8B-B14F-4D97-AF65-F5344CB8AC3E}">
        <p14:creationId xmlns:p14="http://schemas.microsoft.com/office/powerpoint/2010/main" val="3798275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8</a:t>
            </a:fld>
            <a:endParaRPr lang="en-US" noProof="0" dirty="0"/>
          </a:p>
        </p:txBody>
      </p:sp>
    </p:spTree>
    <p:extLst>
      <p:ext uri="{BB962C8B-B14F-4D97-AF65-F5344CB8AC3E}">
        <p14:creationId xmlns:p14="http://schemas.microsoft.com/office/powerpoint/2010/main" val="2573426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9</a:t>
            </a:fld>
            <a:endParaRPr lang="en-US" noProof="0" dirty="0"/>
          </a:p>
        </p:txBody>
      </p:sp>
    </p:spTree>
    <p:extLst>
      <p:ext uri="{BB962C8B-B14F-4D97-AF65-F5344CB8AC3E}">
        <p14:creationId xmlns:p14="http://schemas.microsoft.com/office/powerpoint/2010/main" val="384069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a:t>Click to edit Master title style</a:t>
            </a:r>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descr="Two young girls looking at a laptop screen">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p:pic>
      <p:sp>
        <p:nvSpPr>
          <p:cNvPr id="28" name="Rectangle 27">
            <a:extLst>
              <a:ext uri="{FF2B5EF4-FFF2-40B4-BE49-F238E27FC236}">
                <a16:creationId xmlns:a16="http://schemas.microsoft.com/office/drawing/2014/main" id="{E93CFE69-79B0-440B-949E-DA17AD834A10}"/>
              </a:ext>
              <a:ext uri="{C183D7F6-B498-43B3-948B-1728B52AA6E4}">
                <adec:decorative xmlns:adec="http://schemas.microsoft.com/office/drawing/2017/decorative" val="1"/>
              </a:ext>
            </a:extLst>
          </p:cNvPr>
          <p:cNvSpPr/>
          <p:nvPr/>
        </p:nvSpPr>
        <p:spPr>
          <a:xfrm>
            <a:off x="-17011" y="-35719"/>
            <a:ext cx="5923722"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5170152F-4BDD-EA4D-B3D1-E9A87974CFC0}"/>
              </a:ext>
            </a:extLst>
          </p:cNvPr>
          <p:cNvSpPr txBox="1"/>
          <p:nvPr/>
        </p:nvSpPr>
        <p:spPr bwMode="gray">
          <a:xfrm>
            <a:off x="120729" y="3894704"/>
            <a:ext cx="5010829" cy="757130"/>
          </a:xfrm>
          <a:prstGeom prst="rect">
            <a:avLst/>
          </a:prstGeom>
          <a:noFill/>
        </p:spPr>
        <p:txBody>
          <a:bodyPr wrap="square" rtlCol="0">
            <a:spAutoFit/>
          </a:bodyPr>
          <a:lstStyle/>
          <a:p>
            <a:pPr>
              <a:lnSpc>
                <a:spcPct val="90000"/>
              </a:lnSpc>
            </a:pPr>
            <a:r>
              <a:rPr lang="en-US" sz="2400" b="1" noProof="1">
                <a:gradFill>
                  <a:gsLst>
                    <a:gs pos="0">
                      <a:schemeClr val="accent1"/>
                    </a:gs>
                    <a:gs pos="51300">
                      <a:schemeClr val="accent2"/>
                    </a:gs>
                    <a:gs pos="100000">
                      <a:schemeClr val="accent3"/>
                    </a:gs>
                  </a:gsLst>
                  <a:lin ang="0" scaled="0"/>
                </a:gradFill>
              </a:rPr>
              <a:t>FULL STACK FRONT END WEB APPLICATION</a:t>
            </a: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195987" y="3083554"/>
            <a:ext cx="3571782" cy="2387600"/>
          </a:xfrm>
        </p:spPr>
        <p:txBody>
          <a:bodyPr/>
          <a:lstStyle/>
          <a:p>
            <a:r>
              <a:rPr lang="en-US" dirty="0"/>
              <a:t>SOFTPEDIA</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165328" y="5463655"/>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a:xfrm>
            <a:off x="175909" y="5473424"/>
            <a:ext cx="3571782" cy="1219200"/>
          </a:xfrm>
        </p:spPr>
        <p:txBody>
          <a:bodyPr/>
          <a:lstStyle/>
          <a:p>
            <a:r>
              <a:rPr lang="en-US" dirty="0"/>
              <a:t>A new way to engage with customers from across the globe.</a:t>
            </a:r>
          </a:p>
        </p:txBody>
      </p:sp>
      <p:cxnSp>
        <p:nvCxnSpPr>
          <p:cNvPr id="10" name="Straight Connector 9">
            <a:extLst>
              <a:ext uri="{FF2B5EF4-FFF2-40B4-BE49-F238E27FC236}">
                <a16:creationId xmlns:a16="http://schemas.microsoft.com/office/drawing/2014/main" id="{CCC15AB2-5B87-4AE3-AEC0-8F0B940C0302}"/>
              </a:ext>
              <a:ext uri="{C183D7F6-B498-43B3-948B-1728B52AA6E4}">
                <adec:decorative xmlns:adec="http://schemas.microsoft.com/office/drawing/2017/decorative" val="1"/>
              </a:ext>
            </a:extLst>
          </p:cNvPr>
          <p:cNvCxnSpPr>
            <a:cxnSpLocks/>
          </p:cNvCxnSpPr>
          <p:nvPr/>
        </p:nvCxnSpPr>
        <p:spPr>
          <a:xfrm>
            <a:off x="120729" y="4851784"/>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555B96B-AECA-4928-A266-A2EDA71FFC4D}"/>
              </a:ext>
              <a:ext uri="{C183D7F6-B498-43B3-948B-1728B52AA6E4}">
                <adec:decorative xmlns:adec="http://schemas.microsoft.com/office/drawing/2017/decorative" val="1"/>
              </a:ext>
            </a:extLst>
          </p:cNvPr>
          <p:cNvSpPr/>
          <p:nvPr/>
        </p:nvSpPr>
        <p:spPr>
          <a:xfrm>
            <a:off x="5906711" y="4134049"/>
            <a:ext cx="6285289" cy="268050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879F5FFA-98EF-4DC9-92FF-2A17DCF1C70E}"/>
              </a:ext>
            </a:extLst>
          </p:cNvPr>
          <p:cNvSpPr txBox="1"/>
          <p:nvPr/>
        </p:nvSpPr>
        <p:spPr bwMode="gray">
          <a:xfrm>
            <a:off x="5923721" y="5412302"/>
            <a:ext cx="6285289" cy="757130"/>
          </a:xfrm>
          <a:prstGeom prst="rect">
            <a:avLst/>
          </a:prstGeom>
          <a:noFill/>
        </p:spPr>
        <p:txBody>
          <a:bodyPr wrap="square" rtlCol="0">
            <a:spAutoFit/>
          </a:bodyPr>
          <a:lstStyle/>
          <a:p>
            <a:pPr>
              <a:lnSpc>
                <a:spcPct val="90000"/>
              </a:lnSpc>
            </a:pPr>
            <a:r>
              <a:rPr lang="en-US" sz="2400" b="1" noProof="1">
                <a:gradFill>
                  <a:gsLst>
                    <a:gs pos="0">
                      <a:schemeClr val="accent1"/>
                    </a:gs>
                    <a:gs pos="51300">
                      <a:schemeClr val="accent2"/>
                    </a:gs>
                    <a:gs pos="100000">
                      <a:schemeClr val="accent3"/>
                    </a:gs>
                  </a:gsLst>
                  <a:lin ang="0" scaled="0"/>
                </a:gradFill>
              </a:rPr>
              <a:t>181500075</a:t>
            </a:r>
          </a:p>
          <a:p>
            <a:pPr>
              <a:lnSpc>
                <a:spcPct val="90000"/>
              </a:lnSpc>
            </a:pPr>
            <a:r>
              <a:rPr lang="en-US" sz="2400" b="1" noProof="1">
                <a:gradFill>
                  <a:gsLst>
                    <a:gs pos="0">
                      <a:schemeClr val="accent1"/>
                    </a:gs>
                    <a:gs pos="51300">
                      <a:schemeClr val="accent2"/>
                    </a:gs>
                    <a:gs pos="100000">
                      <a:schemeClr val="accent3"/>
                    </a:gs>
                  </a:gsLst>
                  <a:lin ang="0" scaled="0"/>
                </a:gradFill>
              </a:rPr>
              <a:t>B.Tech CSE GLA University Mathura</a:t>
            </a:r>
          </a:p>
        </p:txBody>
      </p:sp>
      <p:cxnSp>
        <p:nvCxnSpPr>
          <p:cNvPr id="13" name="Straight Connector 12">
            <a:extLst>
              <a:ext uri="{FF2B5EF4-FFF2-40B4-BE49-F238E27FC236}">
                <a16:creationId xmlns:a16="http://schemas.microsoft.com/office/drawing/2014/main" id="{10BBE307-680C-49BB-841D-3F79ED5EA057}"/>
              </a:ext>
              <a:ext uri="{C183D7F6-B498-43B3-948B-1728B52AA6E4}">
                <adec:decorative xmlns:adec="http://schemas.microsoft.com/office/drawing/2017/decorative" val="1"/>
              </a:ext>
            </a:extLst>
          </p:cNvPr>
          <p:cNvCxnSpPr>
            <a:cxnSpLocks/>
          </p:cNvCxnSpPr>
          <p:nvPr/>
        </p:nvCxnSpPr>
        <p:spPr>
          <a:xfrm>
            <a:off x="5906711" y="4851784"/>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52464DA-CB30-4E9D-927E-1D430081020D}"/>
              </a:ext>
              <a:ext uri="{C183D7F6-B498-43B3-948B-1728B52AA6E4}">
                <adec:decorative xmlns:adec="http://schemas.microsoft.com/office/drawing/2017/decorative" val="1"/>
              </a:ext>
            </a:extLst>
          </p:cNvPr>
          <p:cNvCxnSpPr>
            <a:cxnSpLocks/>
          </p:cNvCxnSpPr>
          <p:nvPr/>
        </p:nvCxnSpPr>
        <p:spPr>
          <a:xfrm>
            <a:off x="5927959" y="5312237"/>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85934BA-4AEB-4D58-AB94-100B0099B871}"/>
              </a:ext>
            </a:extLst>
          </p:cNvPr>
          <p:cNvSpPr txBox="1"/>
          <p:nvPr/>
        </p:nvSpPr>
        <p:spPr bwMode="gray">
          <a:xfrm>
            <a:off x="5937370" y="4851784"/>
            <a:ext cx="5010829" cy="424732"/>
          </a:xfrm>
          <a:prstGeom prst="rect">
            <a:avLst/>
          </a:prstGeom>
          <a:noFill/>
        </p:spPr>
        <p:txBody>
          <a:bodyPr wrap="square" rtlCol="0">
            <a:spAutoFit/>
          </a:bodyPr>
          <a:lstStyle/>
          <a:p>
            <a:pPr>
              <a:lnSpc>
                <a:spcPct val="90000"/>
              </a:lnSpc>
            </a:pPr>
            <a:r>
              <a:rPr lang="en-US" sz="2400" b="1" noProof="1">
                <a:gradFill>
                  <a:gsLst>
                    <a:gs pos="0">
                      <a:schemeClr val="accent1"/>
                    </a:gs>
                    <a:gs pos="51300">
                      <a:schemeClr val="accent2"/>
                    </a:gs>
                    <a:gs pos="100000">
                      <a:schemeClr val="accent3"/>
                    </a:gs>
                  </a:gsLst>
                  <a:lin ang="0" scaled="0"/>
                </a:gradFill>
              </a:rPr>
              <a:t>Aman Kushwaha</a:t>
            </a:r>
          </a:p>
        </p:txBody>
      </p:sp>
    </p:spTree>
    <p:extLst>
      <p:ext uri="{BB962C8B-B14F-4D97-AF65-F5344CB8AC3E}">
        <p14:creationId xmlns:p14="http://schemas.microsoft.com/office/powerpoint/2010/main" val="294195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72">
            <a:extLst>
              <a:ext uri="{FF2B5EF4-FFF2-40B4-BE49-F238E27FC236}">
                <a16:creationId xmlns:a16="http://schemas.microsoft.com/office/drawing/2014/main" id="{59944BFF-EB0E-47AA-AE6D-B2808E119493}"/>
              </a:ext>
            </a:extLst>
          </p:cNvPr>
          <p:cNvSpPr>
            <a:spLocks noGrp="1"/>
          </p:cNvSpPr>
          <p:nvPr>
            <p:ph type="title"/>
          </p:nvPr>
        </p:nvSpPr>
        <p:spPr>
          <a:xfrm>
            <a:off x="426000" y="325983"/>
            <a:ext cx="11340000" cy="432000"/>
          </a:xfrm>
        </p:spPr>
        <p:txBody>
          <a:bodyPr/>
          <a:lstStyle/>
          <a:p>
            <a:r>
              <a:rPr lang="en-US" dirty="0"/>
              <a:t>Developer:</a:t>
            </a:r>
          </a:p>
        </p:txBody>
      </p:sp>
      <p:pic>
        <p:nvPicPr>
          <p:cNvPr id="88" name="Picture Placeholder 87" descr="Portrait of a man looking down">
            <a:extLst>
              <a:ext uri="{FF2B5EF4-FFF2-40B4-BE49-F238E27FC236}">
                <a16:creationId xmlns:a16="http://schemas.microsoft.com/office/drawing/2014/main" id="{19C1C15E-A3C7-49BA-BCDD-5C95EE280367}"/>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31799" y="2319681"/>
            <a:ext cx="1352367" cy="1352367"/>
          </a:xfrm>
        </p:spPr>
      </p:pic>
      <p:sp>
        <p:nvSpPr>
          <p:cNvPr id="75" name="Text Placeholder 74">
            <a:extLst>
              <a:ext uri="{FF2B5EF4-FFF2-40B4-BE49-F238E27FC236}">
                <a16:creationId xmlns:a16="http://schemas.microsoft.com/office/drawing/2014/main" id="{54A28B80-949D-4875-8454-65C677C242C0}"/>
              </a:ext>
            </a:extLst>
          </p:cNvPr>
          <p:cNvSpPr>
            <a:spLocks noGrp="1"/>
          </p:cNvSpPr>
          <p:nvPr>
            <p:ph type="body" sz="quarter" idx="13"/>
          </p:nvPr>
        </p:nvSpPr>
        <p:spPr>
          <a:xfrm>
            <a:off x="426000" y="4205342"/>
            <a:ext cx="2124000" cy="701538"/>
          </a:xfrm>
        </p:spPr>
        <p:txBody>
          <a:bodyPr/>
          <a:lstStyle/>
          <a:p>
            <a:r>
              <a:rPr lang="en-US" dirty="0"/>
              <a:t>Aman Kushwaha</a:t>
            </a:r>
          </a:p>
        </p:txBody>
      </p:sp>
      <p:cxnSp>
        <p:nvCxnSpPr>
          <p:cNvPr id="95" name="Straight Connector 94">
            <a:extLst>
              <a:ext uri="{FF2B5EF4-FFF2-40B4-BE49-F238E27FC236}">
                <a16:creationId xmlns:a16="http://schemas.microsoft.com/office/drawing/2014/main" id="{80BC67F4-4E33-4709-9D60-593B322A8C48}"/>
              </a:ext>
              <a:ext uri="{C183D7F6-B498-43B3-948B-1728B52AA6E4}">
                <adec:decorative xmlns:adec="http://schemas.microsoft.com/office/drawing/2017/decorative" val="1"/>
              </a:ext>
            </a:extLst>
          </p:cNvPr>
          <p:cNvCxnSpPr>
            <a:cxnSpLocks/>
          </p:cNvCxnSpPr>
          <p:nvPr/>
        </p:nvCxnSpPr>
        <p:spPr>
          <a:xfrm>
            <a:off x="426854" y="5075368"/>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 Placeholder 77">
            <a:extLst>
              <a:ext uri="{FF2B5EF4-FFF2-40B4-BE49-F238E27FC236}">
                <a16:creationId xmlns:a16="http://schemas.microsoft.com/office/drawing/2014/main" id="{07F9DC5B-EFCF-4160-9CA2-67357CDD5404}"/>
              </a:ext>
            </a:extLst>
          </p:cNvPr>
          <p:cNvSpPr>
            <a:spLocks noGrp="1"/>
          </p:cNvSpPr>
          <p:nvPr>
            <p:ph type="body" sz="quarter" idx="33"/>
          </p:nvPr>
        </p:nvSpPr>
        <p:spPr/>
        <p:txBody>
          <a:bodyPr/>
          <a:lstStyle/>
          <a:p>
            <a:r>
              <a:rPr lang="en-US" dirty="0">
                <a:solidFill>
                  <a:schemeClr val="tx1">
                    <a:lumMod val="75000"/>
                    <a:lumOff val="25000"/>
                  </a:schemeClr>
                </a:solidFill>
              </a:rPr>
              <a:t>CEO</a:t>
            </a:r>
          </a:p>
        </p:txBody>
      </p:sp>
      <p:sp>
        <p:nvSpPr>
          <p:cNvPr id="76" name="Text Placeholder 75">
            <a:extLst>
              <a:ext uri="{FF2B5EF4-FFF2-40B4-BE49-F238E27FC236}">
                <a16:creationId xmlns:a16="http://schemas.microsoft.com/office/drawing/2014/main" id="{F85615EC-ED58-4535-8364-5453CA87C6BB}"/>
              </a:ext>
            </a:extLst>
          </p:cNvPr>
          <p:cNvSpPr>
            <a:spLocks noGrp="1"/>
          </p:cNvSpPr>
          <p:nvPr>
            <p:ph type="body" sz="quarter" idx="14"/>
          </p:nvPr>
        </p:nvSpPr>
        <p:spPr>
          <a:xfrm>
            <a:off x="426000" y="5075368"/>
            <a:ext cx="2124000" cy="1800000"/>
          </a:xfrm>
        </p:spPr>
        <p:txBody>
          <a:bodyPr/>
          <a:lstStyle/>
          <a:p>
            <a:pPr>
              <a:spcBef>
                <a:spcPts val="300"/>
              </a:spcBef>
              <a:spcAft>
                <a:spcPts val="300"/>
              </a:spcAft>
            </a:pPr>
            <a:r>
              <a:rPr lang="en-US" sz="1600" dirty="0" err="1">
                <a:solidFill>
                  <a:schemeClr val="tx1">
                    <a:lumMod val="75000"/>
                    <a:lumOff val="25000"/>
                  </a:schemeClr>
                </a:solidFill>
              </a:rPr>
              <a:t>B.Tech</a:t>
            </a:r>
            <a:r>
              <a:rPr lang="en-US" sz="1600" dirty="0">
                <a:solidFill>
                  <a:schemeClr val="tx1">
                    <a:lumMod val="75000"/>
                    <a:lumOff val="25000"/>
                  </a:schemeClr>
                </a:solidFill>
              </a:rPr>
              <a:t> Computer Science</a:t>
            </a:r>
          </a:p>
          <a:p>
            <a:pPr>
              <a:spcBef>
                <a:spcPts val="300"/>
              </a:spcBef>
              <a:spcAft>
                <a:spcPts val="300"/>
              </a:spcAft>
            </a:pPr>
            <a:r>
              <a:rPr lang="en-US" sz="1600" dirty="0">
                <a:solidFill>
                  <a:schemeClr val="tx1">
                    <a:lumMod val="75000"/>
                    <a:lumOff val="25000"/>
                  </a:schemeClr>
                </a:solidFill>
              </a:rPr>
              <a:t>181500075</a:t>
            </a:r>
          </a:p>
          <a:p>
            <a:pPr>
              <a:spcBef>
                <a:spcPts val="300"/>
              </a:spcBef>
              <a:spcAft>
                <a:spcPts val="300"/>
              </a:spcAft>
            </a:pPr>
            <a:r>
              <a:rPr lang="en-US" sz="1600" dirty="0">
                <a:solidFill>
                  <a:schemeClr val="tx1">
                    <a:lumMod val="75000"/>
                    <a:lumOff val="25000"/>
                  </a:schemeClr>
                </a:solidFill>
              </a:rPr>
              <a:t>Sec : D</a:t>
            </a:r>
          </a:p>
        </p:txBody>
      </p:sp>
      <p:sp>
        <p:nvSpPr>
          <p:cNvPr id="3" name="Slide Number Placeholder 2">
            <a:extLst>
              <a:ext uri="{FF2B5EF4-FFF2-40B4-BE49-F238E27FC236}">
                <a16:creationId xmlns:a16="http://schemas.microsoft.com/office/drawing/2014/main" id="{582747A2-82B9-46DD-AB31-C25C5835E698}"/>
              </a:ext>
            </a:extLst>
          </p:cNvPr>
          <p:cNvSpPr>
            <a:spLocks noGrp="1"/>
          </p:cNvSpPr>
          <p:nvPr>
            <p:ph type="sldNum" sz="quarter" idx="11"/>
          </p:nvPr>
        </p:nvSpPr>
        <p:spPr/>
        <p:txBody>
          <a:bodyPr/>
          <a:lstStyle/>
          <a:p>
            <a:fld id="{4B73C415-D670-4716-A5EC-CC4D52CA2BAC}" type="slidenum">
              <a:rPr lang="en-US" smtClean="0"/>
              <a:pPr/>
              <a:t>10</a:t>
            </a:fld>
            <a:endParaRPr lang="en-US" dirty="0"/>
          </a:p>
        </p:txBody>
      </p:sp>
      <p:pic>
        <p:nvPicPr>
          <p:cNvPr id="1028" name="Picture 4" descr="Card image">
            <a:extLst>
              <a:ext uri="{FF2B5EF4-FFF2-40B4-BE49-F238E27FC236}">
                <a16:creationId xmlns:a16="http://schemas.microsoft.com/office/drawing/2014/main" id="{64FE12EF-19EB-4728-B1E6-CFD301F75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000" y="1073098"/>
            <a:ext cx="2286000" cy="3048000"/>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a:extLst>
              <a:ext uri="{FF2B5EF4-FFF2-40B4-BE49-F238E27FC236}">
                <a16:creationId xmlns:a16="http://schemas.microsoft.com/office/drawing/2014/main" id="{49D2A5EA-4511-4176-BC71-CE8571171574}"/>
              </a:ext>
              <a:ext uri="{C183D7F6-B498-43B3-948B-1728B52AA6E4}">
                <adec:decorative xmlns:adec="http://schemas.microsoft.com/office/drawing/2017/decorative" val="1"/>
              </a:ext>
            </a:extLst>
          </p:cNvPr>
          <p:cNvCxnSpPr>
            <a:cxnSpLocks/>
          </p:cNvCxnSpPr>
          <p:nvPr/>
        </p:nvCxnSpPr>
        <p:spPr>
          <a:xfrm>
            <a:off x="426000" y="6240412"/>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21E61EA-CCF9-4BE4-AC11-FF368E391610}"/>
              </a:ext>
              <a:ext uri="{C183D7F6-B498-43B3-948B-1728B52AA6E4}">
                <adec:decorative xmlns:adec="http://schemas.microsoft.com/office/drawing/2017/decorative" val="1"/>
              </a:ext>
            </a:extLst>
          </p:cNvPr>
          <p:cNvSpPr/>
          <p:nvPr/>
        </p:nvSpPr>
        <p:spPr>
          <a:xfrm>
            <a:off x="3414020" y="-26505"/>
            <a:ext cx="8777980"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A5F1253-CFEF-402A-AB7C-FF4BE3C82CCE}"/>
              </a:ext>
            </a:extLst>
          </p:cNvPr>
          <p:cNvSpPr/>
          <p:nvPr/>
        </p:nvSpPr>
        <p:spPr>
          <a:xfrm>
            <a:off x="3656869" y="149768"/>
            <a:ext cx="2704908" cy="923330"/>
          </a:xfrm>
          <a:prstGeom prst="rect">
            <a:avLst/>
          </a:prstGeom>
          <a:noFill/>
        </p:spPr>
        <p:txBody>
          <a:bodyPr wrap="none" lIns="91440" tIns="45720" rIns="91440" bIns="45720">
            <a:spAutoFit/>
          </a:bodyPr>
          <a:lstStyle/>
          <a:p>
            <a:pPr algn="ctr"/>
            <a:r>
              <a:rPr lang="en-US" sz="5400" b="0" cap="none" spc="0" dirty="0" err="1">
                <a:ln w="0"/>
                <a:gradFill>
                  <a:gsLst>
                    <a:gs pos="21000">
                      <a:srgbClr val="53575C"/>
                    </a:gs>
                    <a:gs pos="88000">
                      <a:srgbClr val="C5C7CA"/>
                    </a:gs>
                  </a:gsLst>
                  <a:lin ang="5400000"/>
                </a:gradFill>
                <a:effectLst/>
              </a:rPr>
              <a:t>Linkedin</a:t>
            </a:r>
            <a:endParaRPr lang="en-US" sz="5400" b="0" cap="none" spc="0" dirty="0">
              <a:ln w="0"/>
              <a:gradFill>
                <a:gsLst>
                  <a:gs pos="21000">
                    <a:srgbClr val="53575C"/>
                  </a:gs>
                  <a:gs pos="88000">
                    <a:srgbClr val="C5C7CA"/>
                  </a:gs>
                </a:gsLst>
                <a:lin ang="5400000"/>
              </a:gradFill>
              <a:effectLst/>
            </a:endParaRPr>
          </a:p>
        </p:txBody>
      </p:sp>
      <p:sp>
        <p:nvSpPr>
          <p:cNvPr id="41" name="TextBox 40">
            <a:extLst>
              <a:ext uri="{FF2B5EF4-FFF2-40B4-BE49-F238E27FC236}">
                <a16:creationId xmlns:a16="http://schemas.microsoft.com/office/drawing/2014/main" id="{9B0CE4D7-8508-484C-965F-78F7B62FD0F5}"/>
              </a:ext>
            </a:extLst>
          </p:cNvPr>
          <p:cNvSpPr txBox="1"/>
          <p:nvPr/>
        </p:nvSpPr>
        <p:spPr>
          <a:xfrm>
            <a:off x="3656869" y="1135253"/>
            <a:ext cx="6096000" cy="369332"/>
          </a:xfrm>
          <a:prstGeom prst="rect">
            <a:avLst/>
          </a:prstGeom>
          <a:noFill/>
        </p:spPr>
        <p:txBody>
          <a:bodyPr wrap="square">
            <a:spAutoFit/>
          </a:bodyPr>
          <a:lstStyle/>
          <a:p>
            <a:r>
              <a:rPr lang="en-IN" dirty="0">
                <a:solidFill>
                  <a:schemeClr val="accent2">
                    <a:lumMod val="50000"/>
                  </a:schemeClr>
                </a:solidFill>
              </a:rPr>
              <a:t>https://www.linkedin.com/in/aman-kushwaha-ba0038182/</a:t>
            </a:r>
          </a:p>
        </p:txBody>
      </p:sp>
      <p:sp>
        <p:nvSpPr>
          <p:cNvPr id="42" name="Rectangle 41">
            <a:extLst>
              <a:ext uri="{FF2B5EF4-FFF2-40B4-BE49-F238E27FC236}">
                <a16:creationId xmlns:a16="http://schemas.microsoft.com/office/drawing/2014/main" id="{8F880C4A-C6D9-4135-A094-0B45F4F45C33}"/>
              </a:ext>
            </a:extLst>
          </p:cNvPr>
          <p:cNvSpPr/>
          <p:nvPr/>
        </p:nvSpPr>
        <p:spPr>
          <a:xfrm>
            <a:off x="3729961" y="1924006"/>
            <a:ext cx="2269212"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Twitter</a:t>
            </a:r>
          </a:p>
        </p:txBody>
      </p:sp>
      <p:sp>
        <p:nvSpPr>
          <p:cNvPr id="44" name="TextBox 43">
            <a:extLst>
              <a:ext uri="{FF2B5EF4-FFF2-40B4-BE49-F238E27FC236}">
                <a16:creationId xmlns:a16="http://schemas.microsoft.com/office/drawing/2014/main" id="{EFCEAB22-17FE-47C9-9FD2-2274B372E290}"/>
              </a:ext>
            </a:extLst>
          </p:cNvPr>
          <p:cNvSpPr txBox="1"/>
          <p:nvPr/>
        </p:nvSpPr>
        <p:spPr>
          <a:xfrm>
            <a:off x="3734193" y="2799244"/>
            <a:ext cx="6096000" cy="369332"/>
          </a:xfrm>
          <a:prstGeom prst="rect">
            <a:avLst/>
          </a:prstGeom>
          <a:noFill/>
        </p:spPr>
        <p:txBody>
          <a:bodyPr wrap="square">
            <a:spAutoFit/>
          </a:bodyPr>
          <a:lstStyle/>
          <a:p>
            <a:r>
              <a:rPr lang="en-IN" dirty="0">
                <a:solidFill>
                  <a:schemeClr val="accent2">
                    <a:lumMod val="50000"/>
                  </a:schemeClr>
                </a:solidFill>
              </a:rPr>
              <a:t>https://twitter.com/amankushwaha57</a:t>
            </a:r>
          </a:p>
        </p:txBody>
      </p:sp>
    </p:spTree>
    <p:extLst>
      <p:ext uri="{BB962C8B-B14F-4D97-AF65-F5344CB8AC3E}">
        <p14:creationId xmlns:p14="http://schemas.microsoft.com/office/powerpoint/2010/main" val="128355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C013F97-7137-4957-BD90-BA0038B40456}"/>
              </a:ext>
              <a:ext uri="{C183D7F6-B498-43B3-948B-1728B52AA6E4}">
                <adec:decorative xmlns:adec="http://schemas.microsoft.com/office/drawing/2017/decorative" val="1"/>
              </a:ext>
            </a:extLst>
          </p:cNvPr>
          <p:cNvSpPr/>
          <p:nvPr/>
        </p:nvSpPr>
        <p:spPr>
          <a:xfrm>
            <a:off x="0" y="0"/>
            <a:ext cx="4717773"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6BC25F-F41F-4EE7-8166-FD25E15EA654}"/>
              </a:ext>
            </a:extLst>
          </p:cNvPr>
          <p:cNvSpPr>
            <a:spLocks noGrp="1"/>
          </p:cNvSpPr>
          <p:nvPr>
            <p:ph idx="1"/>
          </p:nvPr>
        </p:nvSpPr>
        <p:spPr>
          <a:xfrm>
            <a:off x="498261" y="508714"/>
            <a:ext cx="3974900" cy="5856649"/>
          </a:xfrm>
        </p:spPr>
        <p:txBody>
          <a:bodyPr/>
          <a:lstStyle/>
          <a:p>
            <a:pPr marL="0" indent="0" algn="just">
              <a:lnSpc>
                <a:spcPct val="150000"/>
              </a:lnSpc>
              <a:buNone/>
            </a:pPr>
            <a:endParaRPr lang="en-US" sz="1600" dirty="0">
              <a:solidFill>
                <a:schemeClr val="tx1">
                  <a:lumMod val="75000"/>
                  <a:lumOff val="25000"/>
                </a:schemeClr>
              </a:solidFill>
            </a:endParaRPr>
          </a:p>
          <a:p>
            <a:pPr algn="just">
              <a:lnSpc>
                <a:spcPct val="150000"/>
              </a:lnSpc>
            </a:pPr>
            <a:r>
              <a:rPr lang="en-US" sz="1600" b="1" noProof="1">
                <a:gradFill>
                  <a:gsLst>
                    <a:gs pos="0">
                      <a:schemeClr val="accent1"/>
                    </a:gs>
                    <a:gs pos="51300">
                      <a:schemeClr val="accent2"/>
                    </a:gs>
                    <a:gs pos="100000">
                      <a:schemeClr val="accent3"/>
                    </a:gs>
                  </a:gsLst>
                  <a:lin ang="0" scaled="0"/>
                </a:gradFill>
              </a:rPr>
              <a:t>Our Motive through this website is to provide  safe and free versions of the latest software for  Mac, Windows and Android  than our website is specialy designed for you Softpedia is the bestway to  discover Free Mac Software.</a:t>
            </a:r>
          </a:p>
          <a:p>
            <a:pPr algn="just">
              <a:lnSpc>
                <a:spcPct val="150000"/>
              </a:lnSpc>
            </a:pPr>
            <a:r>
              <a:rPr lang="en-US" sz="1600" b="1" noProof="1">
                <a:gradFill>
                  <a:gsLst>
                    <a:gs pos="0">
                      <a:schemeClr val="accent1"/>
                    </a:gs>
                    <a:gs pos="51300">
                      <a:schemeClr val="accent2"/>
                    </a:gs>
                    <a:gs pos="100000">
                      <a:schemeClr val="accent3"/>
                    </a:gs>
                  </a:gsLst>
                  <a:lin ang="0" scaled="0"/>
                </a:gradFill>
              </a:rPr>
              <a:t> Target millions of potential users to use and engage with our app.</a:t>
            </a:r>
          </a:p>
          <a:p>
            <a:pPr algn="just">
              <a:lnSpc>
                <a:spcPct val="150000"/>
              </a:lnSpc>
            </a:pPr>
            <a:r>
              <a:rPr lang="en-US" sz="1600" b="1" noProof="1">
                <a:gradFill>
                  <a:gsLst>
                    <a:gs pos="0">
                      <a:schemeClr val="accent1"/>
                    </a:gs>
                    <a:gs pos="51300">
                      <a:schemeClr val="accent2"/>
                    </a:gs>
                    <a:gs pos="100000">
                      <a:schemeClr val="accent3"/>
                    </a:gs>
                  </a:gsLst>
                  <a:lin ang="0" scaled="0"/>
                </a:gradFill>
              </a:rPr>
              <a:t>No need of signup/signin to our app to post/share/like the links/urls .</a:t>
            </a:r>
          </a:p>
          <a:p>
            <a:pPr algn="just">
              <a:lnSpc>
                <a:spcPct val="150000"/>
              </a:lnSpc>
            </a:pPr>
            <a:r>
              <a:rPr lang="en-US" sz="1600" b="1" noProof="1">
                <a:gradFill>
                  <a:gsLst>
                    <a:gs pos="0">
                      <a:schemeClr val="accent1"/>
                    </a:gs>
                    <a:gs pos="51300">
                      <a:schemeClr val="accent2"/>
                    </a:gs>
                    <a:gs pos="100000">
                      <a:schemeClr val="accent3"/>
                    </a:gs>
                  </a:gsLst>
                  <a:lin ang="0" scaled="0"/>
                </a:gradFill>
              </a:rPr>
              <a:t>No Need to pay Huge amount of money. </a:t>
            </a:r>
          </a:p>
        </p:txBody>
      </p:sp>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2</a:t>
            </a:fld>
            <a:endParaRPr lang="en-US" dirty="0"/>
          </a:p>
        </p:txBody>
      </p:sp>
      <p:sp>
        <p:nvSpPr>
          <p:cNvPr id="9" name="Picture Placeholder 8">
            <a:extLst>
              <a:ext uri="{FF2B5EF4-FFF2-40B4-BE49-F238E27FC236}">
                <a16:creationId xmlns:a16="http://schemas.microsoft.com/office/drawing/2014/main" id="{69ABEBBA-8A46-463F-9C33-4E1B35E4C537}"/>
              </a:ext>
            </a:extLst>
          </p:cNvPr>
          <p:cNvSpPr>
            <a:spLocks noGrp="1"/>
          </p:cNvSpPr>
          <p:nvPr>
            <p:ph type="pic" sz="quarter" idx="13"/>
          </p:nvPr>
        </p:nvSpPr>
        <p:spPr/>
      </p:sp>
      <p:sp>
        <p:nvSpPr>
          <p:cNvPr id="11" name="Picture Placeholder 8">
            <a:extLst>
              <a:ext uri="{FF2B5EF4-FFF2-40B4-BE49-F238E27FC236}">
                <a16:creationId xmlns:a16="http://schemas.microsoft.com/office/drawing/2014/main" id="{10F0DC3E-81FF-45A4-A64A-B69D5B564A53}"/>
              </a:ext>
            </a:extLst>
          </p:cNvPr>
          <p:cNvSpPr txBox="1">
            <a:spLocks/>
          </p:cNvSpPr>
          <p:nvPr/>
        </p:nvSpPr>
        <p:spPr>
          <a:xfrm>
            <a:off x="5217318" y="1471611"/>
            <a:ext cx="6974681" cy="3925096"/>
          </a:xfrm>
          <a:prstGeom prst="rect">
            <a:avLst/>
          </a:prstGeom>
          <a:solidFill>
            <a:schemeClr val="bg1">
              <a:lumMod val="95000"/>
              <a:alpha val="70000"/>
            </a:schemeClr>
          </a:solidFill>
          <a:ln w="95250" cap="sq" cmpd="sng" algn="ctr">
            <a:noFill/>
            <a:prstDash val="solid"/>
            <a:miter lim="800000"/>
          </a:ln>
          <a:effectLst/>
        </p:spPr>
      </p:sp>
      <p:pic>
        <p:nvPicPr>
          <p:cNvPr id="16" name="Picture 15">
            <a:extLst>
              <a:ext uri="{FF2B5EF4-FFF2-40B4-BE49-F238E27FC236}">
                <a16:creationId xmlns:a16="http://schemas.microsoft.com/office/drawing/2014/main" id="{9383D994-C0D4-406C-AFB8-6CBF54B3AAE2}"/>
              </a:ext>
            </a:extLst>
          </p:cNvPr>
          <p:cNvPicPr>
            <a:picLocks noChangeAspect="1"/>
          </p:cNvPicPr>
          <p:nvPr/>
        </p:nvPicPr>
        <p:blipFill>
          <a:blip r:embed="rId3"/>
          <a:stretch>
            <a:fillRect/>
          </a:stretch>
        </p:blipFill>
        <p:spPr>
          <a:xfrm>
            <a:off x="5217317" y="1456134"/>
            <a:ext cx="6981356" cy="3925096"/>
          </a:xfrm>
          <a:prstGeom prst="rect">
            <a:avLst/>
          </a:prstGeom>
        </p:spPr>
      </p:pic>
      <p:sp>
        <p:nvSpPr>
          <p:cNvPr id="20" name="Title 19">
            <a:extLst>
              <a:ext uri="{FF2B5EF4-FFF2-40B4-BE49-F238E27FC236}">
                <a16:creationId xmlns:a16="http://schemas.microsoft.com/office/drawing/2014/main" id="{C73EFB12-5444-4EB4-8A88-9FEFEC664CA7}"/>
              </a:ext>
            </a:extLst>
          </p:cNvPr>
          <p:cNvSpPr>
            <a:spLocks noGrp="1"/>
          </p:cNvSpPr>
          <p:nvPr>
            <p:ph type="title"/>
          </p:nvPr>
        </p:nvSpPr>
        <p:spPr>
          <a:xfrm>
            <a:off x="166957" y="286955"/>
            <a:ext cx="11340000" cy="432000"/>
          </a:xfrm>
        </p:spPr>
        <p:txBody>
          <a:bodyPr/>
          <a:lstStyle/>
          <a:p>
            <a:r>
              <a:rPr lang="en-IN" dirty="0">
                <a:solidFill>
                  <a:srgbClr val="00B050"/>
                </a:solidFill>
              </a:rPr>
              <a:t>Introduction</a:t>
            </a:r>
          </a:p>
        </p:txBody>
      </p:sp>
      <p:cxnSp>
        <p:nvCxnSpPr>
          <p:cNvPr id="24" name="Straight Connector 23">
            <a:extLst>
              <a:ext uri="{FF2B5EF4-FFF2-40B4-BE49-F238E27FC236}">
                <a16:creationId xmlns:a16="http://schemas.microsoft.com/office/drawing/2014/main" id="{CF20A5A9-B1CF-4E47-9AA4-9CE0EC5AC3CF}"/>
              </a:ext>
              <a:ext uri="{C183D7F6-B498-43B3-948B-1728B52AA6E4}">
                <adec:decorative xmlns:adec="http://schemas.microsoft.com/office/drawing/2017/decorative" val="1"/>
              </a:ext>
            </a:extLst>
          </p:cNvPr>
          <p:cNvCxnSpPr>
            <a:cxnSpLocks/>
          </p:cNvCxnSpPr>
          <p:nvPr/>
        </p:nvCxnSpPr>
        <p:spPr>
          <a:xfrm>
            <a:off x="166957" y="718955"/>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66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5E0903E-456C-4B31-8F77-EBE65B5BD782}"/>
              </a:ext>
              <a:ext uri="{C183D7F6-B498-43B3-948B-1728B52AA6E4}">
                <adec:decorative xmlns:adec="http://schemas.microsoft.com/office/drawing/2017/decorative" val="1"/>
              </a:ext>
            </a:extLst>
          </p:cNvPr>
          <p:cNvSpPr/>
          <p:nvPr/>
        </p:nvSpPr>
        <p:spPr>
          <a:xfrm>
            <a:off x="0" y="35718"/>
            <a:ext cx="12192000"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342000" y="622895"/>
            <a:ext cx="11340000" cy="432000"/>
          </a:xfrm>
        </p:spPr>
        <p:txBody>
          <a:bodyPr/>
          <a:lstStyle/>
          <a:p>
            <a:r>
              <a:rPr lang="en-US" sz="3200" b="1" noProof="1">
                <a:gradFill>
                  <a:gsLst>
                    <a:gs pos="0">
                      <a:schemeClr val="accent1"/>
                    </a:gs>
                    <a:gs pos="51300">
                      <a:schemeClr val="accent2"/>
                    </a:gs>
                    <a:gs pos="100000">
                      <a:schemeClr val="accent3"/>
                    </a:gs>
                  </a:gsLst>
                  <a:lin ang="0" scaled="0"/>
                </a:gradFill>
              </a:rPr>
              <a:t>PROBLEM STATEMENT AND SOLUTION</a:t>
            </a:r>
          </a:p>
        </p:txBody>
      </p:sp>
      <p:pic>
        <p:nvPicPr>
          <p:cNvPr id="17" name="Picture Placeholder 16" descr="Laptop half open">
            <a:extLst>
              <a:ext uri="{FF2B5EF4-FFF2-40B4-BE49-F238E27FC236}">
                <a16:creationId xmlns:a16="http://schemas.microsoft.com/office/drawing/2014/main" id="{6449BBFB-CA06-403B-A774-11459956BDA0}"/>
              </a:ext>
            </a:extLst>
          </p:cNvPr>
          <p:cNvPicPr>
            <a:picLocks noGrp="1" noChangeAspect="1"/>
          </p:cNvPicPr>
          <p:nvPr>
            <p:ph type="pic" sz="quarter" idx="41"/>
          </p:nvPr>
        </p:nvPicPr>
        <p:blipFill rotWithShape="1">
          <a:blip r:embed="rId3" cstate="screen">
            <a:extLst>
              <a:ext uri="{28A0092B-C50C-407E-A947-70E740481C1C}">
                <a14:useLocalDpi xmlns:a14="http://schemas.microsoft.com/office/drawing/2010/main"/>
              </a:ext>
            </a:extLst>
          </a:blip>
          <a:srcRect/>
          <a:stretch/>
        </p:blipFill>
        <p:spPr>
          <a:xfrm>
            <a:off x="521606" y="1735138"/>
            <a:ext cx="1979613" cy="1981200"/>
          </a:xfrm>
        </p:spPr>
      </p:pic>
      <p:sp>
        <p:nvSpPr>
          <p:cNvPr id="5" name="Text Placeholder 4">
            <a:extLst>
              <a:ext uri="{FF2B5EF4-FFF2-40B4-BE49-F238E27FC236}">
                <a16:creationId xmlns:a16="http://schemas.microsoft.com/office/drawing/2014/main" id="{A96AA788-5F14-43DB-B035-1BC6DA150990}"/>
              </a:ext>
            </a:extLst>
          </p:cNvPr>
          <p:cNvSpPr>
            <a:spLocks noGrp="1"/>
          </p:cNvSpPr>
          <p:nvPr>
            <p:ph type="body" sz="quarter" idx="17"/>
          </p:nvPr>
        </p:nvSpPr>
        <p:spPr/>
        <p:txBody>
          <a:bodyPr/>
          <a:lstStyle/>
          <a:p>
            <a:r>
              <a:rPr lang="en-US" dirty="0">
                <a:solidFill>
                  <a:schemeClr val="accent4">
                    <a:lumMod val="60000"/>
                    <a:lumOff val="40000"/>
                  </a:schemeClr>
                </a:solidFill>
              </a:rPr>
              <a:t>Free </a:t>
            </a:r>
            <a:r>
              <a:rPr lang="en-US" dirty="0" err="1">
                <a:solidFill>
                  <a:schemeClr val="accent4">
                    <a:lumMod val="60000"/>
                    <a:lumOff val="40000"/>
                  </a:schemeClr>
                </a:solidFill>
              </a:rPr>
              <a:t>Softwares</a:t>
            </a:r>
            <a:endParaRPr lang="en-US" dirty="0">
              <a:solidFill>
                <a:schemeClr val="accent4">
                  <a:lumMod val="60000"/>
                  <a:lumOff val="40000"/>
                </a:schemeClr>
              </a:solidFill>
            </a:endParaRPr>
          </a:p>
        </p:txBody>
      </p:sp>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611413" y="4484234"/>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E675343-79F8-46AA-B56E-932984AB75EE}"/>
              </a:ext>
            </a:extLst>
          </p:cNvPr>
          <p:cNvSpPr>
            <a:spLocks noGrp="1"/>
          </p:cNvSpPr>
          <p:nvPr>
            <p:ph type="body" sz="quarter" idx="18"/>
          </p:nvPr>
        </p:nvSpPr>
        <p:spPr>
          <a:xfrm>
            <a:off x="521606" y="4605832"/>
            <a:ext cx="1980000" cy="720000"/>
          </a:xfrm>
        </p:spPr>
        <p:txBody>
          <a:bodyPr/>
          <a:lstStyle/>
          <a:p>
            <a:r>
              <a:rPr lang="en-US" sz="1400" b="1" noProof="1">
                <a:gradFill>
                  <a:gsLst>
                    <a:gs pos="0">
                      <a:schemeClr val="accent1"/>
                    </a:gs>
                    <a:gs pos="51300">
                      <a:schemeClr val="accent2"/>
                    </a:gs>
                    <a:gs pos="100000">
                      <a:schemeClr val="accent3"/>
                    </a:gs>
                  </a:gsLst>
                  <a:lin ang="0" scaled="0"/>
                </a:gradFill>
              </a:rPr>
              <a:t>No Need to pay Huge amount of money. </a:t>
            </a:r>
          </a:p>
        </p:txBody>
      </p:sp>
      <p:pic>
        <p:nvPicPr>
          <p:cNvPr id="43" name="Picture Placeholder 42" descr="Desk from top with someone tapping on a mobile phone">
            <a:extLst>
              <a:ext uri="{FF2B5EF4-FFF2-40B4-BE49-F238E27FC236}">
                <a16:creationId xmlns:a16="http://schemas.microsoft.com/office/drawing/2014/main" id="{3A7E12C8-81B9-4B69-8557-9B66C1AD1251}"/>
              </a:ext>
            </a:extLst>
          </p:cNvPr>
          <p:cNvPicPr>
            <a:picLocks noGrp="1" noChangeAspect="1"/>
          </p:cNvPicPr>
          <p:nvPr>
            <p:ph type="pic" sz="quarter" idx="43"/>
          </p:nvPr>
        </p:nvPicPr>
        <p:blipFill rotWithShape="1">
          <a:blip r:embed="rId4" cstate="screen">
            <a:extLst>
              <a:ext uri="{28A0092B-C50C-407E-A947-70E740481C1C}">
                <a14:useLocalDpi xmlns:a14="http://schemas.microsoft.com/office/drawing/2010/main"/>
              </a:ext>
            </a:extLst>
          </a:blip>
          <a:srcRect/>
          <a:stretch/>
        </p:blipFill>
        <p:spPr>
          <a:xfrm>
            <a:off x="3651975" y="1735138"/>
            <a:ext cx="1979613" cy="1981200"/>
          </a:xfrm>
        </p:spPr>
      </p:pic>
      <p:cxnSp>
        <p:nvCxnSpPr>
          <p:cNvPr id="22" name="Straight Connector 21">
            <a:extLst>
              <a:ext uri="{FF2B5EF4-FFF2-40B4-BE49-F238E27FC236}">
                <a16:creationId xmlns:a16="http://schemas.microsoft.com/office/drawing/2014/main" id="{0DC27E82-D5C7-4AE4-BAF3-5DBB12CA0835}"/>
              </a:ext>
              <a:ext uri="{C183D7F6-B498-43B3-948B-1728B52AA6E4}">
                <adec:decorative xmlns:adec="http://schemas.microsoft.com/office/drawing/2017/decorative" val="1"/>
              </a:ext>
            </a:extLst>
          </p:cNvPr>
          <p:cNvCxnSpPr>
            <a:cxnSpLocks/>
          </p:cNvCxnSpPr>
          <p:nvPr/>
        </p:nvCxnSpPr>
        <p:spPr>
          <a:xfrm>
            <a:off x="3729672" y="4437974"/>
            <a:ext cx="1800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3" name="Picture Placeholder 62" descr="Tablet with screenshot of analytics">
            <a:extLst>
              <a:ext uri="{FF2B5EF4-FFF2-40B4-BE49-F238E27FC236}">
                <a16:creationId xmlns:a16="http://schemas.microsoft.com/office/drawing/2014/main" id="{DA70A5B7-C485-42A2-BB9D-2180002A6220}"/>
              </a:ext>
            </a:extLst>
          </p:cNvPr>
          <p:cNvPicPr>
            <a:picLocks noGrp="1" noChangeAspect="1"/>
          </p:cNvPicPr>
          <p:nvPr>
            <p:ph type="pic" sz="quarter" idx="45"/>
          </p:nvPr>
        </p:nvPicPr>
        <p:blipFill>
          <a:blip r:embed="rId5" cstate="screen">
            <a:extLst>
              <a:ext uri="{28A0092B-C50C-407E-A947-70E740481C1C}">
                <a14:useLocalDpi xmlns:a14="http://schemas.microsoft.com/office/drawing/2010/main"/>
              </a:ext>
            </a:extLst>
          </a:blip>
          <a:srcRect/>
          <a:stretch>
            <a:fillRect/>
          </a:stretch>
        </p:blipFill>
        <p:spPr/>
      </p:pic>
      <p:cxnSp>
        <p:nvCxnSpPr>
          <p:cNvPr id="24" name="Straight Connector 23">
            <a:extLst>
              <a:ext uri="{FF2B5EF4-FFF2-40B4-BE49-F238E27FC236}">
                <a16:creationId xmlns:a16="http://schemas.microsoft.com/office/drawing/2014/main" id="{75979D46-D664-4267-B673-E6B048C084A4}"/>
              </a:ext>
              <a:ext uri="{C183D7F6-B498-43B3-948B-1728B52AA6E4}">
                <adec:decorative xmlns:adec="http://schemas.microsoft.com/office/drawing/2017/decorative" val="1"/>
              </a:ext>
            </a:extLst>
          </p:cNvPr>
          <p:cNvCxnSpPr>
            <a:cxnSpLocks/>
          </p:cNvCxnSpPr>
          <p:nvPr/>
        </p:nvCxnSpPr>
        <p:spPr>
          <a:xfrm>
            <a:off x="9870392" y="4422693"/>
            <a:ext cx="1800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3</a:t>
            </a:fld>
            <a:endParaRPr lang="en-US" dirty="0"/>
          </a:p>
        </p:txBody>
      </p:sp>
      <p:cxnSp>
        <p:nvCxnSpPr>
          <p:cNvPr id="42" name="Straight Connector 41">
            <a:extLst>
              <a:ext uri="{FF2B5EF4-FFF2-40B4-BE49-F238E27FC236}">
                <a16:creationId xmlns:a16="http://schemas.microsoft.com/office/drawing/2014/main" id="{C46838D1-2544-4697-A88F-576E027D341F}"/>
              </a:ext>
              <a:ext uri="{C183D7F6-B498-43B3-948B-1728B52AA6E4}">
                <adec:decorative xmlns:adec="http://schemas.microsoft.com/office/drawing/2017/decorative" val="1"/>
              </a:ext>
            </a:extLst>
          </p:cNvPr>
          <p:cNvCxnSpPr>
            <a:cxnSpLocks/>
          </p:cNvCxnSpPr>
          <p:nvPr/>
        </p:nvCxnSpPr>
        <p:spPr>
          <a:xfrm>
            <a:off x="342000" y="1037003"/>
            <a:ext cx="8208419" cy="17892"/>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51" name="Text Placeholder 4">
            <a:extLst>
              <a:ext uri="{FF2B5EF4-FFF2-40B4-BE49-F238E27FC236}">
                <a16:creationId xmlns:a16="http://schemas.microsoft.com/office/drawing/2014/main" id="{5C16B757-9CD3-4900-B873-B55197817CCC}"/>
              </a:ext>
            </a:extLst>
          </p:cNvPr>
          <p:cNvSpPr txBox="1">
            <a:spLocks/>
          </p:cNvSpPr>
          <p:nvPr/>
        </p:nvSpPr>
        <p:spPr>
          <a:xfrm>
            <a:off x="3617266" y="3927397"/>
            <a:ext cx="1980000" cy="36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4">
                    <a:lumMod val="60000"/>
                    <a:lumOff val="40000"/>
                  </a:schemeClr>
                </a:solidFill>
              </a:rPr>
              <a:t>Time Saving</a:t>
            </a:r>
          </a:p>
        </p:txBody>
      </p:sp>
      <p:sp>
        <p:nvSpPr>
          <p:cNvPr id="52" name="Text Placeholder 5">
            <a:extLst>
              <a:ext uri="{FF2B5EF4-FFF2-40B4-BE49-F238E27FC236}">
                <a16:creationId xmlns:a16="http://schemas.microsoft.com/office/drawing/2014/main" id="{E27CA58D-EA02-4506-91EA-42E39DF4E3DE}"/>
              </a:ext>
            </a:extLst>
          </p:cNvPr>
          <p:cNvSpPr txBox="1">
            <a:spLocks/>
          </p:cNvSpPr>
          <p:nvPr/>
        </p:nvSpPr>
        <p:spPr>
          <a:xfrm>
            <a:off x="3639672" y="4579953"/>
            <a:ext cx="1980000" cy="72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noProof="1">
                <a:gradFill>
                  <a:gsLst>
                    <a:gs pos="0">
                      <a:schemeClr val="accent1"/>
                    </a:gs>
                    <a:gs pos="51300">
                      <a:schemeClr val="accent2"/>
                    </a:gs>
                    <a:gs pos="100000">
                      <a:schemeClr val="accent3"/>
                    </a:gs>
                  </a:gsLst>
                  <a:lin ang="0" scaled="0"/>
                </a:gradFill>
              </a:rPr>
              <a:t>No need to search in thousands of website</a:t>
            </a:r>
          </a:p>
        </p:txBody>
      </p:sp>
      <p:pic>
        <p:nvPicPr>
          <p:cNvPr id="53" name="Picture Placeholder 42" descr="Desk from top with someone tapping on a mobile phone">
            <a:extLst>
              <a:ext uri="{FF2B5EF4-FFF2-40B4-BE49-F238E27FC236}">
                <a16:creationId xmlns:a16="http://schemas.microsoft.com/office/drawing/2014/main" id="{63153770-C5A1-4B85-8F5B-F4AD0DAAF36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752299" y="1693698"/>
            <a:ext cx="1979613" cy="1981200"/>
          </a:xfrm>
          <a:prstGeom prst="rect">
            <a:avLst/>
          </a:prstGeom>
          <a:solidFill>
            <a:schemeClr val="bg1">
              <a:lumMod val="95000"/>
              <a:alpha val="70000"/>
            </a:schemeClr>
          </a:solidFill>
          <a:ln w="95250" cap="sq" cmpd="sng" algn="ctr">
            <a:solidFill>
              <a:schemeClr val="bg1">
                <a:lumMod val="95000"/>
              </a:schemeClr>
            </a:solidFill>
            <a:prstDash val="solid"/>
            <a:miter lim="800000"/>
          </a:ln>
          <a:effectLst/>
        </p:spPr>
      </p:pic>
      <p:cxnSp>
        <p:nvCxnSpPr>
          <p:cNvPr id="54" name="Straight Connector 53">
            <a:extLst>
              <a:ext uri="{FF2B5EF4-FFF2-40B4-BE49-F238E27FC236}">
                <a16:creationId xmlns:a16="http://schemas.microsoft.com/office/drawing/2014/main" id="{3A5801FF-B7A5-46B4-AEE5-75242CCEC72F}"/>
              </a:ext>
              <a:ext uri="{C183D7F6-B498-43B3-948B-1728B52AA6E4}">
                <adec:decorative xmlns:adec="http://schemas.microsoft.com/office/drawing/2017/decorative" val="1"/>
              </a:ext>
            </a:extLst>
          </p:cNvPr>
          <p:cNvCxnSpPr>
            <a:cxnSpLocks/>
          </p:cNvCxnSpPr>
          <p:nvPr/>
        </p:nvCxnSpPr>
        <p:spPr>
          <a:xfrm>
            <a:off x="6842105" y="4422693"/>
            <a:ext cx="1800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5" name="Text Placeholder 4">
            <a:extLst>
              <a:ext uri="{FF2B5EF4-FFF2-40B4-BE49-F238E27FC236}">
                <a16:creationId xmlns:a16="http://schemas.microsoft.com/office/drawing/2014/main" id="{098937FB-A26A-4D5B-BC9A-EE3D5D0F86C8}"/>
              </a:ext>
            </a:extLst>
          </p:cNvPr>
          <p:cNvSpPr txBox="1">
            <a:spLocks/>
          </p:cNvSpPr>
          <p:nvPr/>
        </p:nvSpPr>
        <p:spPr>
          <a:xfrm>
            <a:off x="6716308" y="3927397"/>
            <a:ext cx="1980000" cy="36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4">
                    <a:lumMod val="60000"/>
                    <a:lumOff val="40000"/>
                  </a:schemeClr>
                </a:solidFill>
              </a:rPr>
              <a:t>Software Updates</a:t>
            </a:r>
          </a:p>
        </p:txBody>
      </p:sp>
      <p:sp>
        <p:nvSpPr>
          <p:cNvPr id="56" name="Text Placeholder 5">
            <a:extLst>
              <a:ext uri="{FF2B5EF4-FFF2-40B4-BE49-F238E27FC236}">
                <a16:creationId xmlns:a16="http://schemas.microsoft.com/office/drawing/2014/main" id="{0723F526-BD57-493B-969A-209A2F44B4BA}"/>
              </a:ext>
            </a:extLst>
          </p:cNvPr>
          <p:cNvSpPr txBox="1">
            <a:spLocks/>
          </p:cNvSpPr>
          <p:nvPr/>
        </p:nvSpPr>
        <p:spPr>
          <a:xfrm>
            <a:off x="6752299" y="4568650"/>
            <a:ext cx="1980000" cy="72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noProof="1">
                <a:gradFill>
                  <a:gsLst>
                    <a:gs pos="0">
                      <a:schemeClr val="accent1"/>
                    </a:gs>
                    <a:gs pos="51300">
                      <a:schemeClr val="accent2"/>
                    </a:gs>
                    <a:gs pos="100000">
                      <a:schemeClr val="accent3"/>
                    </a:gs>
                  </a:gsLst>
                  <a:lin ang="0" scaled="0"/>
                </a:gradFill>
              </a:rPr>
              <a:t>Always get latest version of softwares. </a:t>
            </a:r>
          </a:p>
        </p:txBody>
      </p:sp>
      <p:pic>
        <p:nvPicPr>
          <p:cNvPr id="50" name="Picture 49">
            <a:extLst>
              <a:ext uri="{FF2B5EF4-FFF2-40B4-BE49-F238E27FC236}">
                <a16:creationId xmlns:a16="http://schemas.microsoft.com/office/drawing/2014/main" id="{4A629AD7-213E-4097-AD6B-FCD51888E700}"/>
              </a:ext>
            </a:extLst>
          </p:cNvPr>
          <p:cNvPicPr>
            <a:picLocks noChangeAspect="1"/>
          </p:cNvPicPr>
          <p:nvPr/>
        </p:nvPicPr>
        <p:blipFill>
          <a:blip r:embed="rId6"/>
          <a:stretch>
            <a:fillRect/>
          </a:stretch>
        </p:blipFill>
        <p:spPr>
          <a:xfrm>
            <a:off x="431800" y="1603475"/>
            <a:ext cx="2171500" cy="2161646"/>
          </a:xfrm>
          <a:prstGeom prst="rect">
            <a:avLst/>
          </a:prstGeom>
        </p:spPr>
      </p:pic>
      <p:pic>
        <p:nvPicPr>
          <p:cNvPr id="60" name="Picture 59">
            <a:extLst>
              <a:ext uri="{FF2B5EF4-FFF2-40B4-BE49-F238E27FC236}">
                <a16:creationId xmlns:a16="http://schemas.microsoft.com/office/drawing/2014/main" id="{5BD305A1-1114-40FD-81EA-6DF238644E6E}"/>
              </a:ext>
            </a:extLst>
          </p:cNvPr>
          <p:cNvPicPr>
            <a:picLocks noChangeAspect="1"/>
          </p:cNvPicPr>
          <p:nvPr/>
        </p:nvPicPr>
        <p:blipFill>
          <a:blip r:embed="rId7"/>
          <a:stretch>
            <a:fillRect/>
          </a:stretch>
        </p:blipFill>
        <p:spPr>
          <a:xfrm>
            <a:off x="3569447" y="1720459"/>
            <a:ext cx="2102118" cy="1583297"/>
          </a:xfrm>
          <a:prstGeom prst="rect">
            <a:avLst/>
          </a:prstGeom>
        </p:spPr>
      </p:pic>
      <p:pic>
        <p:nvPicPr>
          <p:cNvPr id="62" name="Picture 61">
            <a:extLst>
              <a:ext uri="{FF2B5EF4-FFF2-40B4-BE49-F238E27FC236}">
                <a16:creationId xmlns:a16="http://schemas.microsoft.com/office/drawing/2014/main" id="{48681CAB-7772-4C65-BE9C-65B465167A3C}"/>
              </a:ext>
            </a:extLst>
          </p:cNvPr>
          <p:cNvPicPr>
            <a:picLocks noChangeAspect="1"/>
          </p:cNvPicPr>
          <p:nvPr/>
        </p:nvPicPr>
        <p:blipFill>
          <a:blip r:embed="rId8"/>
          <a:stretch>
            <a:fillRect/>
          </a:stretch>
        </p:blipFill>
        <p:spPr>
          <a:xfrm>
            <a:off x="6655646" y="1603475"/>
            <a:ext cx="2076266" cy="1633539"/>
          </a:xfrm>
          <a:prstGeom prst="rect">
            <a:avLst/>
          </a:prstGeom>
        </p:spPr>
      </p:pic>
      <p:pic>
        <p:nvPicPr>
          <p:cNvPr id="65" name="Picture 64">
            <a:extLst>
              <a:ext uri="{FF2B5EF4-FFF2-40B4-BE49-F238E27FC236}">
                <a16:creationId xmlns:a16="http://schemas.microsoft.com/office/drawing/2014/main" id="{AB7AAA86-CA52-454D-BA5F-F0EC9E3D8453}"/>
              </a:ext>
            </a:extLst>
          </p:cNvPr>
          <p:cNvPicPr>
            <a:picLocks noChangeAspect="1"/>
          </p:cNvPicPr>
          <p:nvPr/>
        </p:nvPicPr>
        <p:blipFill>
          <a:blip r:embed="rId9"/>
          <a:stretch>
            <a:fillRect/>
          </a:stretch>
        </p:blipFill>
        <p:spPr>
          <a:xfrm>
            <a:off x="6655249" y="3237014"/>
            <a:ext cx="2102118" cy="518005"/>
          </a:xfrm>
          <a:prstGeom prst="rect">
            <a:avLst/>
          </a:prstGeom>
        </p:spPr>
      </p:pic>
      <p:pic>
        <p:nvPicPr>
          <p:cNvPr id="67" name="Picture 66">
            <a:extLst>
              <a:ext uri="{FF2B5EF4-FFF2-40B4-BE49-F238E27FC236}">
                <a16:creationId xmlns:a16="http://schemas.microsoft.com/office/drawing/2014/main" id="{059BBD0F-6BA2-4CAD-86EF-BEE0A7EEDAE7}"/>
              </a:ext>
            </a:extLst>
          </p:cNvPr>
          <p:cNvPicPr>
            <a:picLocks noChangeAspect="1"/>
          </p:cNvPicPr>
          <p:nvPr/>
        </p:nvPicPr>
        <p:blipFill>
          <a:blip r:embed="rId10"/>
          <a:stretch>
            <a:fillRect/>
          </a:stretch>
        </p:blipFill>
        <p:spPr>
          <a:xfrm>
            <a:off x="9654238" y="1603475"/>
            <a:ext cx="2232309" cy="1633539"/>
          </a:xfrm>
          <a:prstGeom prst="rect">
            <a:avLst/>
          </a:prstGeom>
        </p:spPr>
      </p:pic>
      <p:sp>
        <p:nvSpPr>
          <p:cNvPr id="69" name="Text Placeholder 5">
            <a:extLst>
              <a:ext uri="{FF2B5EF4-FFF2-40B4-BE49-F238E27FC236}">
                <a16:creationId xmlns:a16="http://schemas.microsoft.com/office/drawing/2014/main" id="{09735C33-ED22-4AC2-879A-7D40ABF573E3}"/>
              </a:ext>
            </a:extLst>
          </p:cNvPr>
          <p:cNvSpPr txBox="1">
            <a:spLocks/>
          </p:cNvSpPr>
          <p:nvPr/>
        </p:nvSpPr>
        <p:spPr>
          <a:xfrm>
            <a:off x="9654237" y="4532131"/>
            <a:ext cx="2383793" cy="72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noProof="1">
                <a:gradFill>
                  <a:gsLst>
                    <a:gs pos="0">
                      <a:schemeClr val="accent1"/>
                    </a:gs>
                    <a:gs pos="51300">
                      <a:schemeClr val="accent2"/>
                    </a:gs>
                    <a:gs pos="100000">
                      <a:schemeClr val="accent3"/>
                    </a:gs>
                  </a:gsLst>
                  <a:lin ang="0" scaled="0"/>
                </a:gradFill>
              </a:rPr>
              <a:t>Different Softwares in Different Categories. </a:t>
            </a:r>
          </a:p>
        </p:txBody>
      </p:sp>
      <p:pic>
        <p:nvPicPr>
          <p:cNvPr id="70" name="Picture 69">
            <a:extLst>
              <a:ext uri="{FF2B5EF4-FFF2-40B4-BE49-F238E27FC236}">
                <a16:creationId xmlns:a16="http://schemas.microsoft.com/office/drawing/2014/main" id="{66003ED0-6C1F-4DE9-937B-F33AAAC61A04}"/>
              </a:ext>
            </a:extLst>
          </p:cNvPr>
          <p:cNvPicPr>
            <a:picLocks noChangeAspect="1"/>
          </p:cNvPicPr>
          <p:nvPr/>
        </p:nvPicPr>
        <p:blipFill>
          <a:blip r:embed="rId11"/>
          <a:stretch>
            <a:fillRect/>
          </a:stretch>
        </p:blipFill>
        <p:spPr>
          <a:xfrm>
            <a:off x="9679693" y="3194716"/>
            <a:ext cx="2206853" cy="590875"/>
          </a:xfrm>
          <a:prstGeom prst="rect">
            <a:avLst/>
          </a:prstGeom>
        </p:spPr>
      </p:pic>
      <p:sp>
        <p:nvSpPr>
          <p:cNvPr id="72" name="Text Placeholder 4">
            <a:extLst>
              <a:ext uri="{FF2B5EF4-FFF2-40B4-BE49-F238E27FC236}">
                <a16:creationId xmlns:a16="http://schemas.microsoft.com/office/drawing/2014/main" id="{959BF56C-C581-4587-9FD8-B8BB003172FB}"/>
              </a:ext>
            </a:extLst>
          </p:cNvPr>
          <p:cNvSpPr txBox="1">
            <a:spLocks/>
          </p:cNvSpPr>
          <p:nvPr/>
        </p:nvSpPr>
        <p:spPr>
          <a:xfrm>
            <a:off x="9502752" y="3924142"/>
            <a:ext cx="2535279" cy="36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solidFill>
                  <a:schemeClr val="accent4">
                    <a:lumMod val="60000"/>
                    <a:lumOff val="40000"/>
                  </a:schemeClr>
                </a:solidFill>
              </a:rPr>
              <a:t>Categoriesed</a:t>
            </a:r>
            <a:r>
              <a:rPr lang="en-US" dirty="0">
                <a:solidFill>
                  <a:schemeClr val="accent4">
                    <a:lumMod val="60000"/>
                    <a:lumOff val="40000"/>
                  </a:schemeClr>
                </a:solidFill>
              </a:rPr>
              <a:t> </a:t>
            </a:r>
            <a:r>
              <a:rPr lang="en-US" dirty="0" err="1">
                <a:solidFill>
                  <a:schemeClr val="accent4">
                    <a:lumMod val="60000"/>
                    <a:lumOff val="40000"/>
                  </a:schemeClr>
                </a:solidFill>
              </a:rPr>
              <a:t>Softwares</a:t>
            </a:r>
            <a:endParaRPr lang="en-US" dirty="0">
              <a:solidFill>
                <a:schemeClr val="accent4">
                  <a:lumMod val="60000"/>
                  <a:lumOff val="40000"/>
                </a:schemeClr>
              </a:solidFill>
            </a:endParaRPr>
          </a:p>
        </p:txBody>
      </p:sp>
      <p:sp>
        <p:nvSpPr>
          <p:cNvPr id="73" name="Text Placeholder 4">
            <a:extLst>
              <a:ext uri="{FF2B5EF4-FFF2-40B4-BE49-F238E27FC236}">
                <a16:creationId xmlns:a16="http://schemas.microsoft.com/office/drawing/2014/main" id="{85C8E954-0975-4CD8-9254-BAAE1D0B89AB}"/>
              </a:ext>
            </a:extLst>
          </p:cNvPr>
          <p:cNvSpPr txBox="1">
            <a:spLocks/>
          </p:cNvSpPr>
          <p:nvPr/>
        </p:nvSpPr>
        <p:spPr>
          <a:xfrm>
            <a:off x="6868708" y="4079797"/>
            <a:ext cx="1980000" cy="36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4">
                    <a:lumMod val="60000"/>
                    <a:lumOff val="40000"/>
                  </a:schemeClr>
                </a:solidFill>
              </a:rPr>
              <a:t>Software Updates</a:t>
            </a:r>
          </a:p>
        </p:txBody>
      </p:sp>
    </p:spTree>
    <p:extLst>
      <p:ext uri="{BB962C8B-B14F-4D97-AF65-F5344CB8AC3E}">
        <p14:creationId xmlns:p14="http://schemas.microsoft.com/office/powerpoint/2010/main" val="374517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75A2-ED76-4879-9DA8-A4CFA762DB80}"/>
              </a:ext>
            </a:extLst>
          </p:cNvPr>
          <p:cNvSpPr>
            <a:spLocks noGrp="1"/>
          </p:cNvSpPr>
          <p:nvPr>
            <p:ph type="title"/>
          </p:nvPr>
        </p:nvSpPr>
        <p:spPr>
          <a:xfrm>
            <a:off x="432000" y="540000"/>
            <a:ext cx="11340000" cy="432000"/>
          </a:xfrm>
        </p:spPr>
        <p:txBody>
          <a:bodyPr/>
          <a:lstStyle/>
          <a:p>
            <a:r>
              <a:rPr lang="en-US" sz="4000" dirty="0">
                <a:solidFill>
                  <a:schemeClr val="tx1"/>
                </a:solidFill>
              </a:rPr>
              <a:t>Front End Framework:</a:t>
            </a:r>
          </a:p>
        </p:txBody>
      </p:sp>
      <p:sp>
        <p:nvSpPr>
          <p:cNvPr id="18" name="Text Placeholder 17">
            <a:extLst>
              <a:ext uri="{FF2B5EF4-FFF2-40B4-BE49-F238E27FC236}">
                <a16:creationId xmlns:a16="http://schemas.microsoft.com/office/drawing/2014/main" id="{5314AEEE-BE7A-4B9C-84EC-8DB17BE9E83B}"/>
              </a:ext>
            </a:extLst>
          </p:cNvPr>
          <p:cNvSpPr>
            <a:spLocks noGrp="1"/>
          </p:cNvSpPr>
          <p:nvPr>
            <p:ph type="body" sz="quarter" idx="32"/>
          </p:nvPr>
        </p:nvSpPr>
        <p:spPr>
          <a:xfrm>
            <a:off x="432487" y="1244612"/>
            <a:ext cx="11339513" cy="360000"/>
          </a:xfrm>
        </p:spPr>
        <p:txBody>
          <a:bodyPr/>
          <a:lstStyle/>
          <a:p>
            <a:r>
              <a:rPr lang="en-US" dirty="0"/>
              <a:t>This Website have 22 Web Pages ,And  3 Types of Technologies in Project.</a:t>
            </a:r>
          </a:p>
        </p:txBody>
      </p:sp>
      <p:sp>
        <p:nvSpPr>
          <p:cNvPr id="3" name="Content Placeholder 2">
            <a:extLst>
              <a:ext uri="{FF2B5EF4-FFF2-40B4-BE49-F238E27FC236}">
                <a16:creationId xmlns:a16="http://schemas.microsoft.com/office/drawing/2014/main" id="{34BFB630-797D-4BB3-8868-CBF96653612F}"/>
              </a:ext>
            </a:extLst>
          </p:cNvPr>
          <p:cNvSpPr>
            <a:spLocks noGrp="1"/>
          </p:cNvSpPr>
          <p:nvPr>
            <p:ph idx="1"/>
          </p:nvPr>
        </p:nvSpPr>
        <p:spPr>
          <a:xfrm>
            <a:off x="432000" y="2438087"/>
            <a:ext cx="3357391" cy="540000"/>
          </a:xfrm>
          <a:solidFill>
            <a:schemeClr val="tx1">
              <a:lumMod val="75000"/>
              <a:lumOff val="25000"/>
            </a:schemeClr>
          </a:solidFill>
          <a:ln w="31750" cap="sq">
            <a:solidFill>
              <a:schemeClr val="accent1">
                <a:lumMod val="75000"/>
              </a:schemeClr>
            </a:solidFill>
          </a:ln>
        </p:spPr>
        <p:txBody>
          <a:bodyPr/>
          <a:lstStyle/>
          <a:p>
            <a:r>
              <a:rPr lang="en-US" dirty="0"/>
              <a:t>HTML 5</a:t>
            </a:r>
          </a:p>
        </p:txBody>
      </p:sp>
      <p:sp>
        <p:nvSpPr>
          <p:cNvPr id="15" name="Content Placeholder 14">
            <a:extLst>
              <a:ext uri="{FF2B5EF4-FFF2-40B4-BE49-F238E27FC236}">
                <a16:creationId xmlns:a16="http://schemas.microsoft.com/office/drawing/2014/main" id="{989F7C25-3463-4C76-A455-D20A31232606}"/>
              </a:ext>
            </a:extLst>
          </p:cNvPr>
          <p:cNvSpPr>
            <a:spLocks noGrp="1"/>
          </p:cNvSpPr>
          <p:nvPr>
            <p:ph idx="14"/>
          </p:nvPr>
        </p:nvSpPr>
        <p:spPr>
          <a:xfrm>
            <a:off x="432000" y="3051035"/>
            <a:ext cx="3357391" cy="2723504"/>
          </a:xfrm>
        </p:spPr>
        <p:txBody>
          <a:bodyPr lIns="137160" rIns="137160"/>
          <a:lstStyle/>
          <a:p>
            <a:pPr>
              <a:buClr>
                <a:schemeClr val="tx1">
                  <a:lumMod val="75000"/>
                  <a:lumOff val="25000"/>
                </a:schemeClr>
              </a:buClr>
            </a:pPr>
            <a:r>
              <a:rPr lang="en-US" dirty="0">
                <a:solidFill>
                  <a:schemeClr val="tx1">
                    <a:lumMod val="75000"/>
                    <a:lumOff val="25000"/>
                  </a:schemeClr>
                </a:solidFill>
              </a:rPr>
              <a:t>Major Portion of this Web Application covered through html 5.</a:t>
            </a:r>
          </a:p>
          <a:p>
            <a:pPr>
              <a:buClr>
                <a:schemeClr val="tx1">
                  <a:lumMod val="75000"/>
                  <a:lumOff val="25000"/>
                </a:schemeClr>
              </a:buClr>
            </a:pPr>
            <a:r>
              <a:rPr lang="en-US" dirty="0">
                <a:solidFill>
                  <a:schemeClr val="tx1">
                    <a:lumMod val="75000"/>
                    <a:lumOff val="25000"/>
                  </a:schemeClr>
                </a:solidFill>
              </a:rPr>
              <a:t>HTML 5 Used- 45%</a:t>
            </a:r>
          </a:p>
          <a:p>
            <a:pPr marL="0" indent="0">
              <a:buClr>
                <a:schemeClr val="tx1">
                  <a:lumMod val="75000"/>
                  <a:lumOff val="25000"/>
                </a:schemeClr>
              </a:buClr>
              <a:buNone/>
            </a:pPr>
            <a:endParaRPr lang="en-US" dirty="0">
              <a:solidFill>
                <a:schemeClr val="tx1">
                  <a:lumMod val="75000"/>
                  <a:lumOff val="25000"/>
                </a:schemeClr>
              </a:solidFill>
            </a:endParaRPr>
          </a:p>
          <a:p>
            <a:pPr>
              <a:buClr>
                <a:schemeClr val="tx1">
                  <a:lumMod val="75000"/>
                  <a:lumOff val="25000"/>
                </a:schemeClr>
              </a:buClr>
            </a:pPr>
            <a:endParaRPr lang="en-US" dirty="0">
              <a:solidFill>
                <a:schemeClr val="tx1">
                  <a:lumMod val="75000"/>
                  <a:lumOff val="25000"/>
                </a:schemeClr>
              </a:solidFill>
            </a:endParaRPr>
          </a:p>
          <a:p>
            <a:pPr>
              <a:buClr>
                <a:schemeClr val="tx1">
                  <a:lumMod val="75000"/>
                  <a:lumOff val="25000"/>
                </a:schemeClr>
              </a:buClr>
            </a:pPr>
            <a:endParaRPr lang="en-US" dirty="0">
              <a:solidFill>
                <a:schemeClr val="tx1">
                  <a:lumMod val="75000"/>
                  <a:lumOff val="25000"/>
                </a:schemeClr>
              </a:solidFill>
            </a:endParaRPr>
          </a:p>
        </p:txBody>
      </p:sp>
      <p:sp>
        <p:nvSpPr>
          <p:cNvPr id="5" name="Content Placeholder 4">
            <a:extLst>
              <a:ext uri="{FF2B5EF4-FFF2-40B4-BE49-F238E27FC236}">
                <a16:creationId xmlns:a16="http://schemas.microsoft.com/office/drawing/2014/main" id="{9DD4EA26-D1CF-447D-9275-30DF8584DD69}"/>
              </a:ext>
            </a:extLst>
          </p:cNvPr>
          <p:cNvSpPr>
            <a:spLocks noGrp="1"/>
          </p:cNvSpPr>
          <p:nvPr>
            <p:ph idx="12"/>
          </p:nvPr>
        </p:nvSpPr>
        <p:spPr>
          <a:xfrm>
            <a:off x="4302000" y="2438087"/>
            <a:ext cx="3357391" cy="540000"/>
          </a:xfrm>
          <a:solidFill>
            <a:schemeClr val="tx1">
              <a:lumMod val="75000"/>
              <a:lumOff val="25000"/>
            </a:schemeClr>
          </a:solidFill>
          <a:ln w="31750" cap="sq">
            <a:solidFill>
              <a:schemeClr val="accent2">
                <a:lumMod val="75000"/>
              </a:schemeClr>
            </a:solidFill>
          </a:ln>
        </p:spPr>
        <p:txBody>
          <a:bodyPr/>
          <a:lstStyle/>
          <a:p>
            <a:r>
              <a:rPr lang="en-US" dirty="0"/>
              <a:t>CSS 3</a:t>
            </a:r>
          </a:p>
        </p:txBody>
      </p:sp>
      <p:sp>
        <p:nvSpPr>
          <p:cNvPr id="16" name="Content Placeholder 15">
            <a:extLst>
              <a:ext uri="{FF2B5EF4-FFF2-40B4-BE49-F238E27FC236}">
                <a16:creationId xmlns:a16="http://schemas.microsoft.com/office/drawing/2014/main" id="{B992CF22-512B-4CE4-8046-E36F2B7A9AC4}"/>
              </a:ext>
            </a:extLst>
          </p:cNvPr>
          <p:cNvSpPr>
            <a:spLocks noGrp="1"/>
          </p:cNvSpPr>
          <p:nvPr>
            <p:ph idx="15"/>
          </p:nvPr>
        </p:nvSpPr>
        <p:spPr>
          <a:xfrm>
            <a:off x="4302000" y="3051035"/>
            <a:ext cx="3357391" cy="2723504"/>
          </a:xfrm>
        </p:spPr>
        <p:txBody>
          <a:bodyPr lIns="137160" rIns="137160"/>
          <a:lstStyle/>
          <a:p>
            <a:pPr>
              <a:buClr>
                <a:schemeClr val="tx1">
                  <a:lumMod val="75000"/>
                  <a:lumOff val="25000"/>
                </a:schemeClr>
              </a:buClr>
            </a:pPr>
            <a:r>
              <a:rPr lang="en-US" dirty="0">
                <a:solidFill>
                  <a:schemeClr val="tx1">
                    <a:lumMod val="75000"/>
                    <a:lumOff val="25000"/>
                  </a:schemeClr>
                </a:solidFill>
              </a:rPr>
              <a:t>For Media Query And Website </a:t>
            </a:r>
            <a:r>
              <a:rPr lang="en-US" dirty="0" err="1">
                <a:solidFill>
                  <a:schemeClr val="tx1">
                    <a:lumMod val="75000"/>
                    <a:lumOff val="25000"/>
                  </a:schemeClr>
                </a:solidFill>
              </a:rPr>
              <a:t>Responiveness</a:t>
            </a:r>
            <a:r>
              <a:rPr lang="en-US" dirty="0">
                <a:solidFill>
                  <a:schemeClr val="tx1">
                    <a:lumMod val="75000"/>
                    <a:lumOff val="25000"/>
                  </a:schemeClr>
                </a:solidFill>
              </a:rPr>
              <a:t> I have used CSS 3.</a:t>
            </a:r>
          </a:p>
          <a:p>
            <a:pPr>
              <a:buClr>
                <a:schemeClr val="tx1">
                  <a:lumMod val="75000"/>
                  <a:lumOff val="25000"/>
                </a:schemeClr>
              </a:buClr>
            </a:pPr>
            <a:r>
              <a:rPr lang="en-US" dirty="0">
                <a:solidFill>
                  <a:schemeClr val="tx1">
                    <a:lumMod val="75000"/>
                    <a:lumOff val="25000"/>
                  </a:schemeClr>
                </a:solidFill>
              </a:rPr>
              <a:t>CSS 3 Used – 30%</a:t>
            </a:r>
          </a:p>
        </p:txBody>
      </p:sp>
      <p:sp>
        <p:nvSpPr>
          <p:cNvPr id="6" name="Content Placeholder 5">
            <a:extLst>
              <a:ext uri="{FF2B5EF4-FFF2-40B4-BE49-F238E27FC236}">
                <a16:creationId xmlns:a16="http://schemas.microsoft.com/office/drawing/2014/main" id="{74896734-70E8-4052-A63A-95F4F8DD0012}"/>
              </a:ext>
            </a:extLst>
          </p:cNvPr>
          <p:cNvSpPr>
            <a:spLocks noGrp="1"/>
          </p:cNvSpPr>
          <p:nvPr>
            <p:ph idx="13"/>
          </p:nvPr>
        </p:nvSpPr>
        <p:spPr>
          <a:xfrm>
            <a:off x="8172000" y="2438087"/>
            <a:ext cx="3357391" cy="540000"/>
          </a:xfrm>
          <a:solidFill>
            <a:schemeClr val="tx1">
              <a:lumMod val="75000"/>
              <a:lumOff val="25000"/>
            </a:schemeClr>
          </a:solidFill>
          <a:ln w="31750" cap="sq">
            <a:solidFill>
              <a:schemeClr val="accent3">
                <a:lumMod val="75000"/>
              </a:schemeClr>
            </a:solidFill>
          </a:ln>
        </p:spPr>
        <p:txBody>
          <a:bodyPr/>
          <a:lstStyle/>
          <a:p>
            <a:r>
              <a:rPr lang="en-US" dirty="0"/>
              <a:t>BOOTSRAP 4 and JS</a:t>
            </a:r>
          </a:p>
        </p:txBody>
      </p:sp>
      <p:sp>
        <p:nvSpPr>
          <p:cNvPr id="17" name="Content Placeholder 16">
            <a:extLst>
              <a:ext uri="{FF2B5EF4-FFF2-40B4-BE49-F238E27FC236}">
                <a16:creationId xmlns:a16="http://schemas.microsoft.com/office/drawing/2014/main" id="{E7952536-315E-4C3D-883B-243405D2989F}"/>
              </a:ext>
            </a:extLst>
          </p:cNvPr>
          <p:cNvSpPr>
            <a:spLocks noGrp="1"/>
          </p:cNvSpPr>
          <p:nvPr>
            <p:ph idx="16"/>
          </p:nvPr>
        </p:nvSpPr>
        <p:spPr>
          <a:xfrm>
            <a:off x="8172000" y="3051035"/>
            <a:ext cx="3357391" cy="2723504"/>
          </a:xfrm>
        </p:spPr>
        <p:txBody>
          <a:bodyPr lIns="137160" rIns="137160"/>
          <a:lstStyle/>
          <a:p>
            <a:pPr>
              <a:buClr>
                <a:schemeClr val="tx1">
                  <a:lumMod val="75000"/>
                  <a:lumOff val="25000"/>
                </a:schemeClr>
              </a:buClr>
            </a:pPr>
            <a:r>
              <a:rPr lang="en-US" dirty="0">
                <a:solidFill>
                  <a:schemeClr val="tx1">
                    <a:lumMod val="75000"/>
                    <a:lumOff val="25000"/>
                  </a:schemeClr>
                </a:solidFill>
              </a:rPr>
              <a:t>For Effects and Premade library of </a:t>
            </a:r>
            <a:r>
              <a:rPr lang="en-US" dirty="0" err="1">
                <a:solidFill>
                  <a:schemeClr val="tx1">
                    <a:lumMod val="75000"/>
                    <a:lumOff val="25000"/>
                  </a:schemeClr>
                </a:solidFill>
              </a:rPr>
              <a:t>css</a:t>
            </a:r>
            <a:r>
              <a:rPr lang="en-US" dirty="0">
                <a:solidFill>
                  <a:schemeClr val="tx1">
                    <a:lumMod val="75000"/>
                    <a:lumOff val="25000"/>
                  </a:schemeClr>
                </a:solidFill>
              </a:rPr>
              <a:t> classes this website uses Bootstrap and </a:t>
            </a:r>
            <a:r>
              <a:rPr lang="en-US" dirty="0" err="1">
                <a:solidFill>
                  <a:schemeClr val="tx1">
                    <a:lumMod val="75000"/>
                    <a:lumOff val="25000"/>
                  </a:schemeClr>
                </a:solidFill>
              </a:rPr>
              <a:t>css</a:t>
            </a:r>
            <a:r>
              <a:rPr lang="en-US" dirty="0">
                <a:solidFill>
                  <a:schemeClr val="tx1">
                    <a:lumMod val="75000"/>
                    <a:lumOff val="25000"/>
                  </a:schemeClr>
                </a:solidFill>
              </a:rPr>
              <a:t>.</a:t>
            </a:r>
          </a:p>
          <a:p>
            <a:pPr>
              <a:buClr>
                <a:schemeClr val="tx1">
                  <a:lumMod val="75000"/>
                  <a:lumOff val="25000"/>
                </a:schemeClr>
              </a:buClr>
            </a:pPr>
            <a:r>
              <a:rPr lang="en-US" dirty="0">
                <a:solidFill>
                  <a:schemeClr val="tx1">
                    <a:lumMod val="75000"/>
                    <a:lumOff val="25000"/>
                  </a:schemeClr>
                </a:solidFill>
              </a:rPr>
              <a:t>Bootstrap and </a:t>
            </a:r>
            <a:r>
              <a:rPr lang="en-US" dirty="0" err="1">
                <a:solidFill>
                  <a:schemeClr val="tx1">
                    <a:lumMod val="75000"/>
                    <a:lumOff val="25000"/>
                  </a:schemeClr>
                </a:solidFill>
              </a:rPr>
              <a:t>css</a:t>
            </a:r>
            <a:r>
              <a:rPr lang="en-US" dirty="0">
                <a:solidFill>
                  <a:schemeClr val="tx1">
                    <a:lumMod val="75000"/>
                    <a:lumOff val="25000"/>
                  </a:schemeClr>
                </a:solidFill>
              </a:rPr>
              <a:t> used -35%</a:t>
            </a:r>
          </a:p>
        </p:txBody>
      </p:sp>
      <p:sp>
        <p:nvSpPr>
          <p:cNvPr id="4" name="Slide Number Placeholder 3">
            <a:extLst>
              <a:ext uri="{FF2B5EF4-FFF2-40B4-BE49-F238E27FC236}">
                <a16:creationId xmlns:a16="http://schemas.microsoft.com/office/drawing/2014/main" id="{36B98374-402C-493E-B043-05E76BE578C8}"/>
              </a:ext>
            </a:extLst>
          </p:cNvPr>
          <p:cNvSpPr>
            <a:spLocks noGrp="1"/>
          </p:cNvSpPr>
          <p:nvPr>
            <p:ph type="sldNum" sz="quarter" idx="11"/>
          </p:nvPr>
        </p:nvSpPr>
        <p:spPr/>
        <p:txBody>
          <a:bodyPr/>
          <a:lstStyle/>
          <a:p>
            <a:fld id="{4B73C415-D670-4716-A5EC-CC4D52CA2BAC}" type="slidenum">
              <a:rPr lang="en-US" smtClean="0"/>
              <a:pPr/>
              <a:t>4</a:t>
            </a:fld>
            <a:endParaRPr lang="en-US" dirty="0"/>
          </a:p>
        </p:txBody>
      </p:sp>
      <p:cxnSp>
        <p:nvCxnSpPr>
          <p:cNvPr id="11" name="Straight Connector 10">
            <a:extLst>
              <a:ext uri="{FF2B5EF4-FFF2-40B4-BE49-F238E27FC236}">
                <a16:creationId xmlns:a16="http://schemas.microsoft.com/office/drawing/2014/main" id="{25A5367C-6653-4166-9FCE-144682E3342A}"/>
              </a:ext>
              <a:ext uri="{C183D7F6-B498-43B3-948B-1728B52AA6E4}">
                <adec:decorative xmlns:adec="http://schemas.microsoft.com/office/drawing/2017/decorative" val="1"/>
              </a:ext>
            </a:extLst>
          </p:cNvPr>
          <p:cNvCxnSpPr>
            <a:cxnSpLocks/>
          </p:cNvCxnSpPr>
          <p:nvPr/>
        </p:nvCxnSpPr>
        <p:spPr bwMode="gray">
          <a:xfrm>
            <a:off x="426000" y="1081983"/>
            <a:ext cx="576276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FD50BC7-5DCA-46E3-8316-D48F4CE50EE6}"/>
              </a:ext>
              <a:ext uri="{C183D7F6-B498-43B3-948B-1728B52AA6E4}">
                <adec:decorative xmlns:adec="http://schemas.microsoft.com/office/drawing/2017/decorative" val="1"/>
              </a:ext>
            </a:extLst>
          </p:cNvPr>
          <p:cNvCxnSpPr>
            <a:cxnSpLocks/>
          </p:cNvCxnSpPr>
          <p:nvPr/>
        </p:nvCxnSpPr>
        <p:spPr bwMode="gray">
          <a:xfrm>
            <a:off x="426000" y="423808"/>
            <a:ext cx="576276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58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F4F72-5FBA-47F5-940B-6F8FD1D49B56}"/>
              </a:ext>
              <a:ext uri="{C183D7F6-B498-43B3-948B-1728B52AA6E4}">
                <adec:decorative xmlns:adec="http://schemas.microsoft.com/office/drawing/2017/decorative" val="1"/>
              </a:ext>
            </a:extLst>
          </p:cNvPr>
          <p:cNvSpPr/>
          <p:nvPr/>
        </p:nvSpPr>
        <p:spPr>
          <a:xfrm>
            <a:off x="0" y="9214"/>
            <a:ext cx="12192000"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62780F-92D5-4FF5-8003-B57A9BC2BF77}"/>
              </a:ext>
            </a:extLst>
          </p:cNvPr>
          <p:cNvSpPr>
            <a:spLocks noGrp="1"/>
          </p:cNvSpPr>
          <p:nvPr>
            <p:ph type="title"/>
          </p:nvPr>
        </p:nvSpPr>
        <p:spPr>
          <a:xfrm>
            <a:off x="342000" y="534038"/>
            <a:ext cx="11340000" cy="432000"/>
          </a:xfrm>
        </p:spPr>
        <p:txBody>
          <a:bodyPr/>
          <a:lstStyle/>
          <a:p>
            <a:r>
              <a:rPr lang="en-US" dirty="0">
                <a:solidFill>
                  <a:schemeClr val="bg1"/>
                </a:solidFill>
              </a:rPr>
              <a:t>Hardware And Software Requirement</a:t>
            </a:r>
          </a:p>
        </p:txBody>
      </p:sp>
      <p:sp>
        <p:nvSpPr>
          <p:cNvPr id="3" name="Text Placeholder 2">
            <a:extLst>
              <a:ext uri="{FF2B5EF4-FFF2-40B4-BE49-F238E27FC236}">
                <a16:creationId xmlns:a16="http://schemas.microsoft.com/office/drawing/2014/main" id="{498972A2-6CA7-4004-B499-2828DE6F4C96}"/>
              </a:ext>
            </a:extLst>
          </p:cNvPr>
          <p:cNvSpPr>
            <a:spLocks noGrp="1"/>
          </p:cNvSpPr>
          <p:nvPr>
            <p:ph type="body" idx="1"/>
          </p:nvPr>
        </p:nvSpPr>
        <p:spPr/>
        <p:txBody>
          <a:bodyPr/>
          <a:lstStyle/>
          <a:p>
            <a:r>
              <a:rPr lang="en-US" noProof="1">
                <a:gradFill>
                  <a:gsLst>
                    <a:gs pos="0">
                      <a:schemeClr val="accent1"/>
                    </a:gs>
                    <a:gs pos="51300">
                      <a:schemeClr val="accent2"/>
                    </a:gs>
                    <a:gs pos="100000">
                      <a:schemeClr val="accent3"/>
                    </a:gs>
                  </a:gsLst>
                  <a:lin ang="0" scaled="0"/>
                </a:gradFill>
              </a:rPr>
              <a:t>Software Requirement</a:t>
            </a:r>
            <a:endParaRPr lang="en-US" dirty="0"/>
          </a:p>
        </p:txBody>
      </p:sp>
      <p:sp>
        <p:nvSpPr>
          <p:cNvPr id="4" name="Content Placeholder 3">
            <a:extLst>
              <a:ext uri="{FF2B5EF4-FFF2-40B4-BE49-F238E27FC236}">
                <a16:creationId xmlns:a16="http://schemas.microsoft.com/office/drawing/2014/main" id="{EB9EACD0-6CBC-4E24-A0A1-D81FC464DF8A}"/>
              </a:ext>
            </a:extLst>
          </p:cNvPr>
          <p:cNvSpPr>
            <a:spLocks noGrp="1"/>
          </p:cNvSpPr>
          <p:nvPr>
            <p:ph sz="half" idx="2"/>
          </p:nvPr>
        </p:nvSpPr>
        <p:spPr>
          <a:xfrm>
            <a:off x="432000" y="2109147"/>
            <a:ext cx="5472000" cy="3868486"/>
          </a:xfrm>
        </p:spPr>
        <p:txBody>
          <a:bodyPr/>
          <a:lstStyle/>
          <a:p>
            <a:pPr lvl="1"/>
            <a:endParaRPr lang="en-US" dirty="0">
              <a:solidFill>
                <a:schemeClr val="accent2">
                  <a:lumMod val="75000"/>
                </a:schemeClr>
              </a:solidFill>
            </a:endParaRPr>
          </a:p>
          <a:p>
            <a:pPr lvl="1"/>
            <a:r>
              <a:rPr lang="en-US" dirty="0">
                <a:solidFill>
                  <a:schemeClr val="accent2">
                    <a:lumMod val="75000"/>
                  </a:schemeClr>
                </a:solidFill>
              </a:rPr>
              <a:t>Windows 8.1 and above</a:t>
            </a:r>
          </a:p>
          <a:p>
            <a:pPr lvl="1"/>
            <a:r>
              <a:rPr lang="en-US" dirty="0">
                <a:solidFill>
                  <a:schemeClr val="accent2">
                    <a:lumMod val="75000"/>
                  </a:schemeClr>
                </a:solidFill>
              </a:rPr>
              <a:t>Visual Studio Code  </a:t>
            </a:r>
          </a:p>
          <a:p>
            <a:pPr lvl="1"/>
            <a:r>
              <a:rPr lang="en-US" dirty="0">
                <a:solidFill>
                  <a:schemeClr val="accent2">
                    <a:lumMod val="75000"/>
                  </a:schemeClr>
                </a:solidFill>
              </a:rPr>
              <a:t>Web Browser </a:t>
            </a:r>
          </a:p>
          <a:p>
            <a:pPr lvl="1"/>
            <a:r>
              <a:rPr lang="en-US" dirty="0" err="1">
                <a:solidFill>
                  <a:schemeClr val="accent2">
                    <a:lumMod val="75000"/>
                  </a:schemeClr>
                </a:solidFill>
              </a:rPr>
              <a:t>Github</a:t>
            </a:r>
            <a:r>
              <a:rPr lang="en-US" dirty="0">
                <a:solidFill>
                  <a:schemeClr val="accent2">
                    <a:lumMod val="75000"/>
                  </a:schemeClr>
                </a:solidFill>
              </a:rPr>
              <a:t> Desktop</a:t>
            </a:r>
          </a:p>
        </p:txBody>
      </p:sp>
      <p:sp>
        <p:nvSpPr>
          <p:cNvPr id="5" name="Text Placeholder 4">
            <a:extLst>
              <a:ext uri="{FF2B5EF4-FFF2-40B4-BE49-F238E27FC236}">
                <a16:creationId xmlns:a16="http://schemas.microsoft.com/office/drawing/2014/main" id="{C57F63FE-3B6C-47EC-8AB1-F9478EA4F9A4}"/>
              </a:ext>
            </a:extLst>
          </p:cNvPr>
          <p:cNvSpPr>
            <a:spLocks noGrp="1"/>
          </p:cNvSpPr>
          <p:nvPr>
            <p:ph type="body" sz="quarter" idx="3"/>
          </p:nvPr>
        </p:nvSpPr>
        <p:spPr/>
        <p:txBody>
          <a:bodyPr/>
          <a:lstStyle/>
          <a:p>
            <a:r>
              <a:rPr lang="en-US" noProof="1">
                <a:gradFill>
                  <a:gsLst>
                    <a:gs pos="0">
                      <a:schemeClr val="accent1"/>
                    </a:gs>
                    <a:gs pos="51300">
                      <a:schemeClr val="accent2"/>
                    </a:gs>
                    <a:gs pos="100000">
                      <a:schemeClr val="accent3"/>
                    </a:gs>
                  </a:gsLst>
                  <a:lin ang="0" scaled="0"/>
                </a:gradFill>
              </a:rPr>
              <a:t>Hardware Requirement</a:t>
            </a:r>
            <a:endParaRPr lang="en-US" dirty="0"/>
          </a:p>
        </p:txBody>
      </p:sp>
      <p:sp>
        <p:nvSpPr>
          <p:cNvPr id="6" name="Content Placeholder 5">
            <a:extLst>
              <a:ext uri="{FF2B5EF4-FFF2-40B4-BE49-F238E27FC236}">
                <a16:creationId xmlns:a16="http://schemas.microsoft.com/office/drawing/2014/main" id="{48CDD73D-7C2C-40BB-AE73-DED62B7377F6}"/>
              </a:ext>
            </a:extLst>
          </p:cNvPr>
          <p:cNvSpPr>
            <a:spLocks noGrp="1"/>
          </p:cNvSpPr>
          <p:nvPr>
            <p:ph sz="quarter" idx="4"/>
          </p:nvPr>
        </p:nvSpPr>
        <p:spPr>
          <a:xfrm>
            <a:off x="6210000" y="2340507"/>
            <a:ext cx="5472000" cy="3868486"/>
          </a:xfrm>
        </p:spPr>
        <p:txBody>
          <a:bodyPr/>
          <a:lstStyle/>
          <a:p>
            <a:pPr lvl="1"/>
            <a:r>
              <a:rPr lang="en-US" dirty="0">
                <a:solidFill>
                  <a:srgbClr val="0070C0"/>
                </a:solidFill>
              </a:rPr>
              <a:t>Laptop/Desktop </a:t>
            </a:r>
          </a:p>
          <a:p>
            <a:pPr lvl="1"/>
            <a:r>
              <a:rPr lang="en-US" dirty="0">
                <a:solidFill>
                  <a:srgbClr val="0070C0"/>
                </a:solidFill>
              </a:rPr>
              <a:t>​1.8 GHz or faster processor. Quad-core or better recommended </a:t>
            </a:r>
          </a:p>
          <a:p>
            <a:pPr lvl="1"/>
            <a:r>
              <a:rPr lang="en-US" dirty="0">
                <a:solidFill>
                  <a:srgbClr val="0070C0"/>
                </a:solidFill>
              </a:rPr>
              <a:t>​ 4 GB of RAM and core i3 processor </a:t>
            </a:r>
          </a:p>
          <a:p>
            <a:pPr lvl="1"/>
            <a:r>
              <a:rPr lang="en-US" dirty="0">
                <a:solidFill>
                  <a:srgbClr val="0070C0"/>
                </a:solidFill>
              </a:rPr>
              <a:t> ​Hard disk space: Minimum of 500MB </a:t>
            </a:r>
          </a:p>
        </p:txBody>
      </p:sp>
      <p:sp>
        <p:nvSpPr>
          <p:cNvPr id="7" name="Slide Number Placeholder 6">
            <a:extLst>
              <a:ext uri="{FF2B5EF4-FFF2-40B4-BE49-F238E27FC236}">
                <a16:creationId xmlns:a16="http://schemas.microsoft.com/office/drawing/2014/main" id="{A24A397D-62A9-44C3-986F-8353C53D6801}"/>
              </a:ext>
            </a:extLst>
          </p:cNvPr>
          <p:cNvSpPr>
            <a:spLocks noGrp="1"/>
          </p:cNvSpPr>
          <p:nvPr>
            <p:ph type="sldNum" sz="quarter" idx="11"/>
          </p:nvPr>
        </p:nvSpPr>
        <p:spPr/>
        <p:txBody>
          <a:bodyPr/>
          <a:lstStyle/>
          <a:p>
            <a:fld id="{4B73C415-D670-4716-A5EC-CC4D52CA2BAC}" type="slidenum">
              <a:rPr lang="en-US" smtClean="0"/>
              <a:pPr/>
              <a:t>5</a:t>
            </a:fld>
            <a:endParaRPr lang="en-US" dirty="0"/>
          </a:p>
        </p:txBody>
      </p:sp>
      <p:cxnSp>
        <p:nvCxnSpPr>
          <p:cNvPr id="8" name="Straight Connector 7">
            <a:extLst>
              <a:ext uri="{FF2B5EF4-FFF2-40B4-BE49-F238E27FC236}">
                <a16:creationId xmlns:a16="http://schemas.microsoft.com/office/drawing/2014/main" id="{3464DEAD-C820-4F5B-BC38-63A5DFE28D1F}"/>
              </a:ext>
              <a:ext uri="{C183D7F6-B498-43B3-948B-1728B52AA6E4}">
                <adec:decorative xmlns:adec="http://schemas.microsoft.com/office/drawing/2017/decorative" val="1"/>
              </a:ext>
            </a:extLst>
          </p:cNvPr>
          <p:cNvCxnSpPr>
            <a:cxnSpLocks/>
          </p:cNvCxnSpPr>
          <p:nvPr/>
        </p:nvCxnSpPr>
        <p:spPr>
          <a:xfrm>
            <a:off x="342000" y="1037003"/>
            <a:ext cx="8208419" cy="17892"/>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677AD8-CA7F-466F-BF62-AEA4D6C5DC6F}"/>
              </a:ext>
              <a:ext uri="{C183D7F6-B498-43B3-948B-1728B52AA6E4}">
                <adec:decorative xmlns:adec="http://schemas.microsoft.com/office/drawing/2017/decorative" val="1"/>
              </a:ext>
            </a:extLst>
          </p:cNvPr>
          <p:cNvCxnSpPr>
            <a:cxnSpLocks/>
          </p:cNvCxnSpPr>
          <p:nvPr/>
        </p:nvCxnSpPr>
        <p:spPr>
          <a:xfrm>
            <a:off x="341999" y="384202"/>
            <a:ext cx="8208419" cy="17892"/>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49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AFED906-603E-4575-A8EB-18849F6201A6}"/>
              </a:ext>
              <a:ext uri="{C183D7F6-B498-43B3-948B-1728B52AA6E4}">
                <adec:decorative xmlns:adec="http://schemas.microsoft.com/office/drawing/2017/decorative" val="1"/>
              </a:ext>
            </a:extLst>
          </p:cNvPr>
          <p:cNvSpPr/>
          <p:nvPr/>
        </p:nvSpPr>
        <p:spPr>
          <a:xfrm>
            <a:off x="0" y="1"/>
            <a:ext cx="432001" cy="636536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dirty="0"/>
              <a:t>Section Divider</a:t>
            </a:r>
          </a:p>
        </p:txBody>
      </p:sp>
      <p:pic>
        <p:nvPicPr>
          <p:cNvPr id="8" name="Picture 7">
            <a:extLst>
              <a:ext uri="{FF2B5EF4-FFF2-40B4-BE49-F238E27FC236}">
                <a16:creationId xmlns:a16="http://schemas.microsoft.com/office/drawing/2014/main" id="{E481D55E-C0CA-4B14-9176-271AC5459A3E}"/>
              </a:ext>
            </a:extLst>
          </p:cNvPr>
          <p:cNvPicPr>
            <a:picLocks noChangeAspect="1"/>
          </p:cNvPicPr>
          <p:nvPr/>
        </p:nvPicPr>
        <p:blipFill>
          <a:blip r:embed="rId3"/>
          <a:stretch>
            <a:fillRect/>
          </a:stretch>
        </p:blipFill>
        <p:spPr>
          <a:xfrm>
            <a:off x="0" y="5622"/>
            <a:ext cx="12192000" cy="5566503"/>
          </a:xfrm>
          <a:prstGeom prst="rect">
            <a:avLst/>
          </a:prstGeom>
        </p:spPr>
      </p:pic>
      <p:cxnSp>
        <p:nvCxnSpPr>
          <p:cNvPr id="15" name="Straight Connector 14">
            <a:extLst>
              <a:ext uri="{FF2B5EF4-FFF2-40B4-BE49-F238E27FC236}">
                <a16:creationId xmlns:a16="http://schemas.microsoft.com/office/drawing/2014/main" id="{642D433C-2521-498F-AEB8-751A77CDE32F}"/>
              </a:ext>
              <a:ext uri="{C183D7F6-B498-43B3-948B-1728B52AA6E4}">
                <adec:decorative xmlns:adec="http://schemas.microsoft.com/office/drawing/2017/decorative" val="1"/>
              </a:ext>
            </a:extLst>
          </p:cNvPr>
          <p:cNvCxnSpPr>
            <a:cxnSpLocks/>
          </p:cNvCxnSpPr>
          <p:nvPr/>
        </p:nvCxnSpPr>
        <p:spPr bwMode="gray">
          <a:xfrm>
            <a:off x="680728" y="4876800"/>
            <a:ext cx="51877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89EE55C-A9E7-4073-8406-46103DF6ABBC}"/>
              </a:ext>
            </a:extLst>
          </p:cNvPr>
          <p:cNvSpPr>
            <a:spLocks noGrp="1"/>
          </p:cNvSpPr>
          <p:nvPr>
            <p:ph type="sldNum" sz="quarter" idx="12"/>
          </p:nvPr>
        </p:nvSpPr>
        <p:spPr/>
        <p:txBody>
          <a:bodyPr/>
          <a:lstStyle/>
          <a:p>
            <a:fld id="{4B73C415-D670-4716-A5EC-CC4D52CA2BAC}" type="slidenum">
              <a:rPr lang="en-US" smtClean="0"/>
              <a:pPr/>
              <a:t>6</a:t>
            </a:fld>
            <a:endParaRPr lang="en-US" dirty="0"/>
          </a:p>
        </p:txBody>
      </p:sp>
      <p:sp>
        <p:nvSpPr>
          <p:cNvPr id="31" name="Title 1">
            <a:extLst>
              <a:ext uri="{FF2B5EF4-FFF2-40B4-BE49-F238E27FC236}">
                <a16:creationId xmlns:a16="http://schemas.microsoft.com/office/drawing/2014/main" id="{4C857173-CECD-44FE-A07D-14F55B298ACB}"/>
              </a:ext>
            </a:extLst>
          </p:cNvPr>
          <p:cNvSpPr txBox="1">
            <a:spLocks/>
          </p:cNvSpPr>
          <p:nvPr/>
        </p:nvSpPr>
        <p:spPr>
          <a:xfrm>
            <a:off x="680728" y="5759887"/>
            <a:ext cx="11340000" cy="4320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4200" kern="1200" spc="-300">
                <a:solidFill>
                  <a:schemeClr val="bg1"/>
                </a:solidFill>
                <a:latin typeface="+mj-lt"/>
                <a:ea typeface="+mj-ea"/>
                <a:cs typeface="+mj-cs"/>
              </a:defRPr>
            </a:lvl1pPr>
          </a:lstStyle>
          <a:p>
            <a:r>
              <a:rPr lang="en-US" sz="3200" b="1" noProof="1">
                <a:gradFill>
                  <a:gsLst>
                    <a:gs pos="0">
                      <a:schemeClr val="accent1"/>
                    </a:gs>
                    <a:gs pos="51300">
                      <a:schemeClr val="accent2"/>
                    </a:gs>
                    <a:gs pos="100000">
                      <a:schemeClr val="accent3"/>
                    </a:gs>
                  </a:gsLst>
                  <a:lin ang="0" scaled="0"/>
                </a:gradFill>
              </a:rPr>
              <a:t>Home Page</a:t>
            </a:r>
          </a:p>
        </p:txBody>
      </p:sp>
    </p:spTree>
    <p:extLst>
      <p:ext uri="{BB962C8B-B14F-4D97-AF65-F5344CB8AC3E}">
        <p14:creationId xmlns:p14="http://schemas.microsoft.com/office/powerpoint/2010/main" val="283689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AFED906-603E-4575-A8EB-18849F6201A6}"/>
              </a:ext>
              <a:ext uri="{C183D7F6-B498-43B3-948B-1728B52AA6E4}">
                <adec:decorative xmlns:adec="http://schemas.microsoft.com/office/drawing/2017/decorative" val="1"/>
              </a:ext>
            </a:extLst>
          </p:cNvPr>
          <p:cNvSpPr/>
          <p:nvPr/>
        </p:nvSpPr>
        <p:spPr>
          <a:xfrm>
            <a:off x="0" y="1"/>
            <a:ext cx="432001" cy="636536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dirty="0"/>
              <a:t>Section Divider</a:t>
            </a:r>
          </a:p>
        </p:txBody>
      </p:sp>
      <p:cxnSp>
        <p:nvCxnSpPr>
          <p:cNvPr id="15" name="Straight Connector 14">
            <a:extLst>
              <a:ext uri="{FF2B5EF4-FFF2-40B4-BE49-F238E27FC236}">
                <a16:creationId xmlns:a16="http://schemas.microsoft.com/office/drawing/2014/main" id="{642D433C-2521-498F-AEB8-751A77CDE32F}"/>
              </a:ext>
              <a:ext uri="{C183D7F6-B498-43B3-948B-1728B52AA6E4}">
                <adec:decorative xmlns:adec="http://schemas.microsoft.com/office/drawing/2017/decorative" val="1"/>
              </a:ext>
            </a:extLst>
          </p:cNvPr>
          <p:cNvCxnSpPr>
            <a:cxnSpLocks/>
          </p:cNvCxnSpPr>
          <p:nvPr/>
        </p:nvCxnSpPr>
        <p:spPr bwMode="gray">
          <a:xfrm>
            <a:off x="680728" y="4876800"/>
            <a:ext cx="51877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89EE55C-A9E7-4073-8406-46103DF6ABBC}"/>
              </a:ext>
            </a:extLst>
          </p:cNvPr>
          <p:cNvSpPr>
            <a:spLocks noGrp="1"/>
          </p:cNvSpPr>
          <p:nvPr>
            <p:ph type="sldNum" sz="quarter" idx="12"/>
          </p:nvPr>
        </p:nvSpPr>
        <p:spPr/>
        <p:txBody>
          <a:bodyPr/>
          <a:lstStyle/>
          <a:p>
            <a:fld id="{4B73C415-D670-4716-A5EC-CC4D52CA2BAC}" type="slidenum">
              <a:rPr lang="en-US" smtClean="0"/>
              <a:pPr/>
              <a:t>7</a:t>
            </a:fld>
            <a:endParaRPr lang="en-US" dirty="0"/>
          </a:p>
        </p:txBody>
      </p:sp>
      <p:sp>
        <p:nvSpPr>
          <p:cNvPr id="31" name="Title 1">
            <a:extLst>
              <a:ext uri="{FF2B5EF4-FFF2-40B4-BE49-F238E27FC236}">
                <a16:creationId xmlns:a16="http://schemas.microsoft.com/office/drawing/2014/main" id="{4C857173-CECD-44FE-A07D-14F55B298ACB}"/>
              </a:ext>
            </a:extLst>
          </p:cNvPr>
          <p:cNvSpPr txBox="1">
            <a:spLocks/>
          </p:cNvSpPr>
          <p:nvPr/>
        </p:nvSpPr>
        <p:spPr>
          <a:xfrm>
            <a:off x="680728" y="5759887"/>
            <a:ext cx="11340000" cy="4320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4200" kern="1200" spc="-300">
                <a:solidFill>
                  <a:schemeClr val="bg1"/>
                </a:solidFill>
                <a:latin typeface="+mj-lt"/>
                <a:ea typeface="+mj-ea"/>
                <a:cs typeface="+mj-cs"/>
              </a:defRPr>
            </a:lvl1pPr>
          </a:lstStyle>
          <a:p>
            <a:r>
              <a:rPr lang="en-US" sz="3200" b="1" noProof="1">
                <a:gradFill>
                  <a:gsLst>
                    <a:gs pos="0">
                      <a:schemeClr val="accent1"/>
                    </a:gs>
                    <a:gs pos="51300">
                      <a:schemeClr val="accent2"/>
                    </a:gs>
                    <a:gs pos="100000">
                      <a:schemeClr val="accent3"/>
                    </a:gs>
                  </a:gsLst>
                  <a:lin ang="0" scaled="0"/>
                </a:gradFill>
              </a:rPr>
              <a:t>Game Zone</a:t>
            </a:r>
          </a:p>
        </p:txBody>
      </p:sp>
      <p:pic>
        <p:nvPicPr>
          <p:cNvPr id="12" name="Picture 11">
            <a:extLst>
              <a:ext uri="{FF2B5EF4-FFF2-40B4-BE49-F238E27FC236}">
                <a16:creationId xmlns:a16="http://schemas.microsoft.com/office/drawing/2014/main" id="{93B0A967-C65E-4DA0-A5AF-504B56CEB317}"/>
              </a:ext>
            </a:extLst>
          </p:cNvPr>
          <p:cNvPicPr>
            <a:picLocks noChangeAspect="1"/>
          </p:cNvPicPr>
          <p:nvPr/>
        </p:nvPicPr>
        <p:blipFill rotWithShape="1">
          <a:blip r:embed="rId3"/>
          <a:srcRect t="4981"/>
          <a:stretch/>
        </p:blipFill>
        <p:spPr>
          <a:xfrm>
            <a:off x="0" y="10229"/>
            <a:ext cx="12192000" cy="5576182"/>
          </a:xfrm>
          <a:prstGeom prst="rect">
            <a:avLst/>
          </a:prstGeom>
        </p:spPr>
      </p:pic>
    </p:spTree>
    <p:extLst>
      <p:ext uri="{BB962C8B-B14F-4D97-AF65-F5344CB8AC3E}">
        <p14:creationId xmlns:p14="http://schemas.microsoft.com/office/powerpoint/2010/main" val="330718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AFED906-603E-4575-A8EB-18849F6201A6}"/>
              </a:ext>
              <a:ext uri="{C183D7F6-B498-43B3-948B-1728B52AA6E4}">
                <adec:decorative xmlns:adec="http://schemas.microsoft.com/office/drawing/2017/decorative" val="1"/>
              </a:ext>
            </a:extLst>
          </p:cNvPr>
          <p:cNvSpPr/>
          <p:nvPr/>
        </p:nvSpPr>
        <p:spPr>
          <a:xfrm>
            <a:off x="0" y="1"/>
            <a:ext cx="432001" cy="636536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dirty="0"/>
              <a:t>Section Divider</a:t>
            </a:r>
          </a:p>
        </p:txBody>
      </p:sp>
      <p:cxnSp>
        <p:nvCxnSpPr>
          <p:cNvPr id="15" name="Straight Connector 14">
            <a:extLst>
              <a:ext uri="{FF2B5EF4-FFF2-40B4-BE49-F238E27FC236}">
                <a16:creationId xmlns:a16="http://schemas.microsoft.com/office/drawing/2014/main" id="{642D433C-2521-498F-AEB8-751A77CDE32F}"/>
              </a:ext>
              <a:ext uri="{C183D7F6-B498-43B3-948B-1728B52AA6E4}">
                <adec:decorative xmlns:adec="http://schemas.microsoft.com/office/drawing/2017/decorative" val="1"/>
              </a:ext>
            </a:extLst>
          </p:cNvPr>
          <p:cNvCxnSpPr>
            <a:cxnSpLocks/>
          </p:cNvCxnSpPr>
          <p:nvPr/>
        </p:nvCxnSpPr>
        <p:spPr bwMode="gray">
          <a:xfrm>
            <a:off x="680728" y="4876800"/>
            <a:ext cx="51877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89EE55C-A9E7-4073-8406-46103DF6ABBC}"/>
              </a:ext>
            </a:extLst>
          </p:cNvPr>
          <p:cNvSpPr>
            <a:spLocks noGrp="1"/>
          </p:cNvSpPr>
          <p:nvPr>
            <p:ph type="sldNum" sz="quarter" idx="12"/>
          </p:nvPr>
        </p:nvSpPr>
        <p:spPr/>
        <p:txBody>
          <a:bodyPr/>
          <a:lstStyle/>
          <a:p>
            <a:fld id="{4B73C415-D670-4716-A5EC-CC4D52CA2BAC}" type="slidenum">
              <a:rPr lang="en-US" smtClean="0"/>
              <a:pPr/>
              <a:t>8</a:t>
            </a:fld>
            <a:endParaRPr lang="en-US" dirty="0"/>
          </a:p>
        </p:txBody>
      </p:sp>
      <p:sp>
        <p:nvSpPr>
          <p:cNvPr id="31" name="Title 1">
            <a:extLst>
              <a:ext uri="{FF2B5EF4-FFF2-40B4-BE49-F238E27FC236}">
                <a16:creationId xmlns:a16="http://schemas.microsoft.com/office/drawing/2014/main" id="{4C857173-CECD-44FE-A07D-14F55B298ACB}"/>
              </a:ext>
            </a:extLst>
          </p:cNvPr>
          <p:cNvSpPr txBox="1">
            <a:spLocks/>
          </p:cNvSpPr>
          <p:nvPr/>
        </p:nvSpPr>
        <p:spPr>
          <a:xfrm>
            <a:off x="680728" y="5759887"/>
            <a:ext cx="11340000" cy="4320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4200" kern="1200" spc="-300">
                <a:solidFill>
                  <a:schemeClr val="bg1"/>
                </a:solidFill>
                <a:latin typeface="+mj-lt"/>
                <a:ea typeface="+mj-ea"/>
                <a:cs typeface="+mj-cs"/>
              </a:defRPr>
            </a:lvl1pPr>
          </a:lstStyle>
          <a:p>
            <a:r>
              <a:rPr lang="en-US" sz="3200" b="1" noProof="1">
                <a:gradFill>
                  <a:gsLst>
                    <a:gs pos="0">
                      <a:schemeClr val="accent1"/>
                    </a:gs>
                    <a:gs pos="51300">
                      <a:schemeClr val="accent2"/>
                    </a:gs>
                    <a:gs pos="100000">
                      <a:schemeClr val="accent3"/>
                    </a:gs>
                  </a:gsLst>
                  <a:lin ang="0" scaled="0"/>
                </a:gradFill>
              </a:rPr>
              <a:t>Different Different Section For Softwares</a:t>
            </a:r>
          </a:p>
        </p:txBody>
      </p:sp>
      <p:pic>
        <p:nvPicPr>
          <p:cNvPr id="4" name="Picture 3">
            <a:extLst>
              <a:ext uri="{FF2B5EF4-FFF2-40B4-BE49-F238E27FC236}">
                <a16:creationId xmlns:a16="http://schemas.microsoft.com/office/drawing/2014/main" id="{55AA41EB-B6B6-461E-A371-119BCAEDE9D8}"/>
              </a:ext>
            </a:extLst>
          </p:cNvPr>
          <p:cNvPicPr>
            <a:picLocks noChangeAspect="1"/>
          </p:cNvPicPr>
          <p:nvPr/>
        </p:nvPicPr>
        <p:blipFill>
          <a:blip r:embed="rId3"/>
          <a:stretch>
            <a:fillRect/>
          </a:stretch>
        </p:blipFill>
        <p:spPr>
          <a:xfrm>
            <a:off x="0" y="-44142"/>
            <a:ext cx="12192000" cy="5630553"/>
          </a:xfrm>
          <a:prstGeom prst="rect">
            <a:avLst/>
          </a:prstGeom>
        </p:spPr>
      </p:pic>
    </p:spTree>
    <p:extLst>
      <p:ext uri="{BB962C8B-B14F-4D97-AF65-F5344CB8AC3E}">
        <p14:creationId xmlns:p14="http://schemas.microsoft.com/office/powerpoint/2010/main" val="191907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A group of people in a room through a glass wall">
            <a:extLst>
              <a:ext uri="{FF2B5EF4-FFF2-40B4-BE49-F238E27FC236}">
                <a16:creationId xmlns:a16="http://schemas.microsoft.com/office/drawing/2014/main" id="{AC966987-B293-404A-BBED-86957A060395}"/>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786563"/>
          </a:xfrm>
        </p:spPr>
      </p:pic>
      <p:sp>
        <p:nvSpPr>
          <p:cNvPr id="32" name="Rectangle 31">
            <a:extLst>
              <a:ext uri="{FF2B5EF4-FFF2-40B4-BE49-F238E27FC236}">
                <a16:creationId xmlns:a16="http://schemas.microsoft.com/office/drawing/2014/main" id="{A851B3CA-790D-465D-9B97-AA9876E357B9}"/>
              </a:ext>
              <a:ext uri="{C183D7F6-B498-43B3-948B-1728B52AA6E4}">
                <adec:decorative xmlns:adec="http://schemas.microsoft.com/office/drawing/2017/decorative" val="1"/>
              </a:ext>
            </a:extLst>
          </p:cNvPr>
          <p:cNvSpPr/>
          <p:nvPr/>
        </p:nvSpPr>
        <p:spPr>
          <a:xfrm>
            <a:off x="5652105" y="-35719"/>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5C12D97-9EB3-9E46-86D3-3A2CA06C20D2}"/>
              </a:ext>
            </a:extLst>
          </p:cNvPr>
          <p:cNvSpPr txBox="1"/>
          <p:nvPr/>
        </p:nvSpPr>
        <p:spPr bwMode="gray">
          <a:xfrm>
            <a:off x="6433190" y="2409694"/>
            <a:ext cx="2983941" cy="590931"/>
          </a:xfrm>
          <a:prstGeom prst="rect">
            <a:avLst/>
          </a:prstGeom>
          <a:noFill/>
        </p:spPr>
        <p:txBody>
          <a:bodyPr wrap="square" rtlCol="0">
            <a:spAutoFit/>
          </a:bodyPr>
          <a:lstStyle/>
          <a:p>
            <a:pPr>
              <a:lnSpc>
                <a:spcPct val="90000"/>
              </a:lnSpc>
            </a:pPr>
            <a:r>
              <a:rPr lang="en-US" sz="3600" b="1" dirty="0" err="1">
                <a:gradFill>
                  <a:gsLst>
                    <a:gs pos="0">
                      <a:schemeClr val="accent1"/>
                    </a:gs>
                    <a:gs pos="51300">
                      <a:schemeClr val="accent2"/>
                    </a:gs>
                    <a:gs pos="100000">
                      <a:schemeClr val="accent3"/>
                    </a:gs>
                  </a:gsLst>
                  <a:lin ang="0" scaled="0"/>
                </a:gradFill>
              </a:rPr>
              <a:t>Softpedia</a:t>
            </a:r>
            <a:endParaRPr lang="en-US" sz="3600" b="1" dirty="0">
              <a:gradFill>
                <a:gsLst>
                  <a:gs pos="0">
                    <a:schemeClr val="accent1"/>
                  </a:gs>
                  <a:gs pos="51300">
                    <a:schemeClr val="accent2"/>
                  </a:gs>
                  <a:gs pos="100000">
                    <a:schemeClr val="accent3"/>
                  </a:gs>
                </a:gsLst>
                <a:lin ang="0" scaled="0"/>
              </a:gradFill>
            </a:endParaRP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dirty="0"/>
              <a:t>Thank You</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6526644" y="4764600"/>
            <a:ext cx="228605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21"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82150" y="5034270"/>
            <a:ext cx="218900" cy="218900"/>
          </a:xfrm>
          <a:prstGeom prst="rect">
            <a:avLst/>
          </a:prstGeom>
        </p:spPr>
      </p:pic>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a:xfrm>
            <a:off x="6905625" y="4977460"/>
            <a:ext cx="3206053" cy="247650"/>
          </a:xfrm>
        </p:spPr>
        <p:txBody>
          <a:bodyPr/>
          <a:lstStyle/>
          <a:p>
            <a:r>
              <a:rPr lang="en-US" sz="2000" dirty="0"/>
              <a:t>Aman Kushwaha</a:t>
            </a:r>
          </a:p>
        </p:txBody>
      </p:sp>
      <p:cxnSp>
        <p:nvCxnSpPr>
          <p:cNvPr id="20" name="Straight Connector 19">
            <a:extLst>
              <a:ext uri="{FF2B5EF4-FFF2-40B4-BE49-F238E27FC236}">
                <a16:creationId xmlns:a16="http://schemas.microsoft.com/office/drawing/2014/main" id="{1C6987EB-68B8-4EFF-ABEE-15F62F93DD72}"/>
              </a:ext>
              <a:ext uri="{C183D7F6-B498-43B3-948B-1728B52AA6E4}">
                <adec:decorative xmlns:adec="http://schemas.microsoft.com/office/drawing/2017/decorative" val="1"/>
              </a:ext>
            </a:extLst>
          </p:cNvPr>
          <p:cNvCxnSpPr>
            <a:cxnSpLocks/>
          </p:cNvCxnSpPr>
          <p:nvPr/>
        </p:nvCxnSpPr>
        <p:spPr>
          <a:xfrm>
            <a:off x="6526644" y="3145321"/>
            <a:ext cx="228605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67659"/>
      </p:ext>
    </p:extLst>
  </p:cSld>
  <p:clrMapOvr>
    <a:masterClrMapping/>
  </p:clrMapOvr>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C0BFDF-D948-4F4A-854E-477525F5779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6E3E58C-5E8A-4781-9921-C2B23BC09EB2}">
  <ds:schemaRefs>
    <ds:schemaRef ds:uri="http://schemas.microsoft.com/sharepoint/v3/contenttype/forms"/>
  </ds:schemaRefs>
</ds:datastoreItem>
</file>

<file path=customXml/itemProps3.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pitch deck</Template>
  <TotalTime>94</TotalTime>
  <Words>364</Words>
  <Application>Microsoft Office PowerPoint</Application>
  <PresentationFormat>Widescreen</PresentationFormat>
  <Paragraphs>83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Tahoma</vt:lpstr>
      <vt:lpstr>Times New Roman</vt:lpstr>
      <vt:lpstr>Office Theme</vt:lpstr>
      <vt:lpstr>SOFTPEDIA</vt:lpstr>
      <vt:lpstr>Introduction</vt:lpstr>
      <vt:lpstr>PROBLEM STATEMENT AND SOLUTION</vt:lpstr>
      <vt:lpstr>Front End Framework:</vt:lpstr>
      <vt:lpstr>Hardware And Software Requirement</vt:lpstr>
      <vt:lpstr>Section Divider</vt:lpstr>
      <vt:lpstr>Section Divider</vt:lpstr>
      <vt:lpstr>Section Divider</vt:lpstr>
      <vt:lpstr>Thank You</vt:lpstr>
      <vt:lpstr>Developer: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SOFTPEDIA</dc:title>
  <dc:creator>aman kushwaha</dc:creator>
  <cp:lastModifiedBy>aman kushwaha</cp:lastModifiedBy>
  <cp:revision>12</cp:revision>
  <dcterms:created xsi:type="dcterms:W3CDTF">2020-12-07T09:19:23Z</dcterms:created>
  <dcterms:modified xsi:type="dcterms:W3CDTF">2020-12-07T10:53:44Z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