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8cdf4d9f1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8cdf4d9f1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8cdf4d9f1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8cdf4d9f1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8cdf4d9f1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8cdf4d9f1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8cdf4d9f1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8cdf4d9f1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8cdf4d9f1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8cdf4d9f1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8cdf4d9f1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8cdf4d9f1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8cdf4d9f1c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8cdf4d9f1c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8cdf4d9f1c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8cdf4d9f1c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Fashion Classifier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Problem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800"/>
              <a:t>Create a neural network to classify types of clothing.</a:t>
            </a:r>
            <a:endParaRPr i="1" sz="1800"/>
          </a:p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Workflow:</a:t>
            </a:r>
            <a:endParaRPr sz="17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First Model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Overfitting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Regularization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Feature Engineering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Performance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Model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1377450" y="1471950"/>
            <a:ext cx="4008300" cy="27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model.add(Conv2D(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32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activation=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'relu'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input_shape=(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28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28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model.add(MaxPooling2D(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model.add(Conv2D(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activation=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'relu'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model.add(MaxPooling2D(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model.add(Conv2D(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activation=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'relu'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model.add(Flatten())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model.add(Dense(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activation=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'softmax'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2490" y="152400"/>
            <a:ext cx="3722816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1205250" y="1609675"/>
            <a:ext cx="172200" cy="1242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1205250" y="3061125"/>
            <a:ext cx="172200" cy="426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247000" y="3074175"/>
            <a:ext cx="68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Dense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3700" y="1923325"/>
            <a:ext cx="117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Convolution,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MaxPooling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6222840" y="2615470"/>
            <a:ext cx="501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ACC</a:t>
            </a:r>
            <a:endParaRPr sz="900"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6306750" y="2760160"/>
            <a:ext cx="501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ACC</a:t>
            </a:r>
            <a:endParaRPr sz="900"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Overfitting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1492450" y="1489900"/>
            <a:ext cx="3715500" cy="3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model.add(Conv2D(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64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activation=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'relu'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input_shape=(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28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28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model.add(Conv2D(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activation=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'relu'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model.add(MaxPooling2D(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model.add(Conv2D(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256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activation=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'relu'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model.add(Conv2D(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512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activation=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'relu'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model.add(MaxPooling2D(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model.add(Conv2D(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512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activation=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'relu'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model.add(Flatten())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model.add(Dense(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activation=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'relu'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kernel_regularizer=l2(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0.01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model.add(Dense(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64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activation=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'relu'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kernel_regularizer=l2(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0.01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model.add(Dense(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32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activation=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'relu'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kernel_regularizer=l2(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0.01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model.add(Dense(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activation=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'softmax'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7940" y="152400"/>
            <a:ext cx="371543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/>
          <p:nvPr/>
        </p:nvSpPr>
        <p:spPr>
          <a:xfrm>
            <a:off x="1320250" y="1617175"/>
            <a:ext cx="172200" cy="1437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1320250" y="3281925"/>
            <a:ext cx="172200" cy="1242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74875" y="2028175"/>
            <a:ext cx="431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Convolution,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MaxPooling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104825" y="3595575"/>
            <a:ext cx="431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Dense: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Weight Decay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6222840" y="2576920"/>
            <a:ext cx="501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ACC</a:t>
            </a:r>
            <a:endParaRPr sz="900"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6306750" y="2721610"/>
            <a:ext cx="501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ACC</a:t>
            </a:r>
            <a:endParaRPr sz="900"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Regularization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1442225" y="1382100"/>
            <a:ext cx="3484200" cy="3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model.add(Conv2D(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64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activation=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'relu'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input_shape=(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28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28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model.add(Conv2D(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activation=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'relu'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model.add(MaxPooling2D(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model.add(Conv2D(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256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activation=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'relu'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model.add(Conv2D(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256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activation=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'relu'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model.add(MaxPooling2D(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model.add(Conv2D(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512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activation=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'relu'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model.add(Flatten())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model.add(Dense(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256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kernel_regularizer=l2(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0.1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model.add(BatchNormalization())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model.add(Activation(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'relu'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model.add(Dense(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kernel_regularizer=l2(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0.1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model.add(BatchNormalization())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model.add(Activation(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'relu'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model.add(Dense(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64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kernel_regularizer=l2(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0.1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model.add(BatchNormalization())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model.add(Activation(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'relu'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model.add(Dense(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32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kernel_regularizer=l2(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0.1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model.add(Activation(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'relu'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model.add(Dense(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activation=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'softmax'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2950" y="152400"/>
            <a:ext cx="3723569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/>
          <p:nvPr/>
        </p:nvSpPr>
        <p:spPr>
          <a:xfrm>
            <a:off x="1270025" y="1474925"/>
            <a:ext cx="172200" cy="1137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1202625" y="2815075"/>
            <a:ext cx="172200" cy="1669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1314925" y="2926200"/>
            <a:ext cx="127200" cy="338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1314925" y="3370575"/>
            <a:ext cx="127200" cy="338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1314925" y="3814950"/>
            <a:ext cx="127200" cy="338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 txBox="1"/>
          <p:nvPr/>
        </p:nvSpPr>
        <p:spPr>
          <a:xfrm>
            <a:off x="0" y="17360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Convolution,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MaxPooling</a:t>
            </a: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0" y="3398175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Dense: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Weight Decay,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Batch Norm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6375240" y="2592340"/>
            <a:ext cx="501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ACC</a:t>
            </a:r>
            <a:endParaRPr sz="900"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6459150" y="2737030"/>
            <a:ext cx="501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ACC</a:t>
            </a:r>
            <a:endParaRPr sz="900"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1172700" y="1734000"/>
            <a:ext cx="3304500" cy="28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#data augmentation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datagen = ImageDataGenerator(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rotation_range=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zoom_range=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0.1</a:t>
            </a:r>
            <a:endParaRPr sz="1050">
              <a:solidFill>
                <a:srgbClr val="09885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image_generator = datagen.flow(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X_train, y_train, batch_size=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endParaRPr sz="1050">
              <a:solidFill>
                <a:srgbClr val="09885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2900" y="152400"/>
            <a:ext cx="362902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/>
        </p:nvSpPr>
        <p:spPr>
          <a:xfrm>
            <a:off x="8441525" y="4258589"/>
            <a:ext cx="501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ACC</a:t>
            </a:r>
            <a:endParaRPr sz="900"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8525435" y="4403279"/>
            <a:ext cx="501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ACC</a:t>
            </a:r>
            <a:endParaRPr sz="900"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~99% Train Accuracy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~92% Validation Accuracy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Shirts and pullovers are hard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2390775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5575" y="1170125"/>
            <a:ext cx="2390775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8750" y="1170125"/>
            <a:ext cx="2390775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Shoes vs Ankle Boot vs Sandal are also hard</a:t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2390775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5575" y="1170125"/>
            <a:ext cx="2390775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8750" y="1170125"/>
            <a:ext cx="2390775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