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EB10-8970-4C82-9552-BCFE4D5174D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6552-C105-475D-B5E2-1117A1F3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6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EB10-8970-4C82-9552-BCFE4D5174D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6552-C105-475D-B5E2-1117A1F3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6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EB10-8970-4C82-9552-BCFE4D5174D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6552-C105-475D-B5E2-1117A1F3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7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EB10-8970-4C82-9552-BCFE4D5174D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6552-C105-475D-B5E2-1117A1F3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4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EB10-8970-4C82-9552-BCFE4D5174D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6552-C105-475D-B5E2-1117A1F3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2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EB10-8970-4C82-9552-BCFE4D5174D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6552-C105-475D-B5E2-1117A1F3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93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EB10-8970-4C82-9552-BCFE4D5174D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6552-C105-475D-B5E2-1117A1F3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6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EB10-8970-4C82-9552-BCFE4D5174D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6552-C105-475D-B5E2-1117A1F3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7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EB10-8970-4C82-9552-BCFE4D5174D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6552-C105-475D-B5E2-1117A1F3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7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EB10-8970-4C82-9552-BCFE4D5174D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6552-C105-475D-B5E2-1117A1F3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2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EB10-8970-4C82-9552-BCFE4D5174D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6552-C105-475D-B5E2-1117A1F3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1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DEB10-8970-4C82-9552-BCFE4D5174D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66552-C105-475D-B5E2-1117A1F3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5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can we learn from Ames housing data?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72754"/>
            <a:ext cx="9144000" cy="1085045"/>
          </a:xfrm>
        </p:spPr>
        <p:txBody>
          <a:bodyPr/>
          <a:lstStyle/>
          <a:p>
            <a:r>
              <a:rPr lang="en-US" dirty="0" smtClean="0"/>
              <a:t>Manlai </a:t>
            </a:r>
            <a:r>
              <a:rPr lang="en-US" dirty="0" err="1" smtClean="0"/>
              <a:t>Amarsaikhan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1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learn from house sales in Ames, IA between 2005-2010? 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affects housing price?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much does each feature affect the price?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a seller, what can you do to maximize profit?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257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insights from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</a:t>
            </a:r>
            <a:r>
              <a:rPr lang="en-US" dirty="0"/>
              <a:t>of the categorical features could be converted into binary features. Some examples include,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interior finish of the garage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height range of the </a:t>
            </a:r>
            <a:r>
              <a:rPr lang="en-US" dirty="0" smtClean="0"/>
              <a:t>basement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condition of the </a:t>
            </a:r>
            <a:r>
              <a:rPr lang="en-US" dirty="0" smtClean="0"/>
              <a:t>basement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general zoning </a:t>
            </a:r>
            <a:r>
              <a:rPr lang="en-US" dirty="0" smtClean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25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563" y="249216"/>
            <a:ext cx="10515600" cy="961399"/>
          </a:xfrm>
        </p:spPr>
        <p:txBody>
          <a:bodyPr/>
          <a:lstStyle/>
          <a:p>
            <a:r>
              <a:rPr lang="en-US" dirty="0" smtClean="0"/>
              <a:t>What are the most important features?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93" y="1580926"/>
            <a:ext cx="11267540" cy="4729721"/>
          </a:xfrm>
        </p:spPr>
      </p:pic>
    </p:spTree>
    <p:extLst>
      <p:ext uri="{BB962C8B-B14F-4D97-AF65-F5344CB8AC3E}">
        <p14:creationId xmlns:p14="http://schemas.microsoft.com/office/powerpoint/2010/main" val="338702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120428"/>
            <a:ext cx="10515600" cy="871246"/>
          </a:xfrm>
        </p:spPr>
        <p:txBody>
          <a:bodyPr/>
          <a:lstStyle/>
          <a:p>
            <a:r>
              <a:rPr lang="en-US" dirty="0" smtClean="0"/>
              <a:t>Where does size come into it?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10" y="1336227"/>
            <a:ext cx="10907267" cy="5193361"/>
          </a:xfrm>
        </p:spPr>
      </p:pic>
    </p:spTree>
    <p:extLst>
      <p:ext uri="{BB962C8B-B14F-4D97-AF65-F5344CB8AC3E}">
        <p14:creationId xmlns:p14="http://schemas.microsoft.com/office/powerpoint/2010/main" val="189122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0188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6995"/>
          </a:xfrm>
        </p:spPr>
        <p:txBody>
          <a:bodyPr>
            <a:normAutofit/>
          </a:bodyPr>
          <a:lstStyle/>
          <a:p>
            <a:r>
              <a:rPr lang="en-US" dirty="0" smtClean="0"/>
              <a:t>Categorical -&gt; binary</a:t>
            </a:r>
            <a:endParaRPr lang="en-US" dirty="0"/>
          </a:p>
          <a:p>
            <a:r>
              <a:rPr lang="en-US" dirty="0" smtClean="0"/>
              <a:t>Neighborhood. </a:t>
            </a:r>
            <a:r>
              <a:rPr lang="en-US" dirty="0"/>
              <a:t>Neighborhood. Neighborhood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Large house good. Good quality large house good.</a:t>
            </a:r>
            <a:endParaRPr lang="en-US" dirty="0"/>
          </a:p>
          <a:p>
            <a:r>
              <a:rPr lang="en-US" dirty="0" smtClean="0"/>
              <a:t>Large lot frontage good. Too large lot frontage bad.</a:t>
            </a:r>
            <a:endParaRPr lang="en-US" dirty="0"/>
          </a:p>
          <a:p>
            <a:r>
              <a:rPr lang="en-US" dirty="0" smtClean="0"/>
              <a:t>Good quality masonry veneer good</a:t>
            </a:r>
          </a:p>
          <a:p>
            <a:r>
              <a:rPr lang="en-US" dirty="0" smtClean="0"/>
              <a:t>Good quality large basement bad</a:t>
            </a:r>
          </a:p>
        </p:txBody>
      </p:sp>
    </p:spTree>
    <p:extLst>
      <p:ext uri="{BB962C8B-B14F-4D97-AF65-F5344CB8AC3E}">
        <p14:creationId xmlns:p14="http://schemas.microsoft.com/office/powerpoint/2010/main" val="89692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150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What can we learn from Ames housing data?</vt:lpstr>
      <vt:lpstr>Project statement</vt:lpstr>
      <vt:lpstr>General insights from modeling</vt:lpstr>
      <vt:lpstr>What are the most important features?</vt:lpstr>
      <vt:lpstr>Where does size come into it?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can we learn from Ames housing data?</dc:title>
  <dc:creator>Manlai</dc:creator>
  <cp:lastModifiedBy>Manlai</cp:lastModifiedBy>
  <cp:revision>5</cp:revision>
  <dcterms:created xsi:type="dcterms:W3CDTF">2022-10-14T13:15:46Z</dcterms:created>
  <dcterms:modified xsi:type="dcterms:W3CDTF">2022-10-14T13:57:50Z</dcterms:modified>
</cp:coreProperties>
</file>