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64" r:id="rId3"/>
    <p:sldId id="257" r:id="rId4"/>
    <p:sldId id="260" r:id="rId5"/>
    <p:sldId id="283" r:id="rId6"/>
    <p:sldId id="284" r:id="rId7"/>
    <p:sldId id="301" r:id="rId8"/>
    <p:sldId id="273" r:id="rId9"/>
    <p:sldId id="274" r:id="rId10"/>
    <p:sldId id="297" r:id="rId11"/>
    <p:sldId id="304" r:id="rId12"/>
    <p:sldId id="300" r:id="rId13"/>
    <p:sldId id="305" r:id="rId14"/>
    <p:sldId id="276" r:id="rId15"/>
    <p:sldId id="309" r:id="rId16"/>
    <p:sldId id="308" r:id="rId17"/>
    <p:sldId id="310" r:id="rId18"/>
    <p:sldId id="311" r:id="rId19"/>
    <p:sldId id="296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F244-9F54-4168-A876-7C859C278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9C7D6-013A-4AC9-A75B-B7D4C364B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D44FF-42FC-4CEB-BC8D-639D03B7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59B4-6C9D-4667-A85F-EB4E0D6C8884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F5AF0-87A5-4BFB-9C9C-F7C3CBCE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E4FB9-BD33-4985-B356-BDC2D6F3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FF33-9F9A-46BC-BBE6-6573D8ACF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20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9031-4147-4EE7-926B-568C4E08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EDD1-B2B2-4E87-84F9-DD7C26E24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18E56-131A-4413-BA0E-307562DB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818AA-71C2-487B-A554-CB48BA04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12D40-D4DE-4A7E-9DA1-7EDD9B99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078A-E517-4229-90D1-A360A7C7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D8080-B4ED-4E51-97A1-18EC02164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4C244-ABBE-4C61-AD4A-93AB1BA6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59B4-6C9D-4667-A85F-EB4E0D6C8884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6E88D-10EB-4C46-954F-F9F60DB2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3E5CC-6D1E-48BA-91B0-412FB59D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FF33-9F9A-46BC-BBE6-6573D8ACF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02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4554-F4F7-47CF-846C-E0BA98BA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DD43E-934E-4941-9A26-733DA6D28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7708F-2FF1-497C-B828-DE2854255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96C6A-694B-4E0D-9B13-D27FDDE3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3D435-87E8-40CA-8057-0A872BA6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5BA54-016B-4102-91D3-AC40F1C6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16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59FF-1D4E-4A48-B260-C9735F09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FBC40-12AA-4748-A5F7-382210ABA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61832-BE67-48CA-A1FA-61CF1A24C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B09C9-1AF8-47D4-B228-7E855C690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CFEF6-65A8-4B9D-8B6B-EF0D263EB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8733E8-7E99-44C7-A075-4F97F0D2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1A390-4B1C-4348-93C9-5CCDE02A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1FFD2-4986-4342-85D9-6D026FDE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28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0639-B165-47A2-8DC2-0A8D0149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2463D-80FE-4433-9E90-04898950B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3CBC7-4FA6-4BE6-BD30-883B2F61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415E5-82BE-446E-9248-DF41723B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16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F0CB74-0935-4216-A947-645F1034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7D882-76D0-4BB8-9B13-17CC2731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9E6B8-AD52-487F-9EC8-383B0141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39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446A-C1AF-433A-8EE5-CAD04D5F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F2D63-C066-4899-8851-533632C2D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64E29-2094-4B64-9040-5F1035F1A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656CB-A708-4D91-9B22-2201E42D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59B4-6C9D-4667-A85F-EB4E0D6C8884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E9435-551A-4140-963C-9C6B389B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3C3B3-D668-41EE-92EF-4BA983FE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FF33-9F9A-46BC-BBE6-6573D8ACF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5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EBAB-ACC8-43CA-BE1C-08738429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21264-0B04-44B6-A28A-4C5DFF396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AA24B-872F-46ED-929E-16D637450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7A3EA-4D1F-43A5-865C-692A1A12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59B4-6C9D-4667-A85F-EB4E0D6C8884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ED78A-00EC-4D3F-A196-5E572A5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DC42-4AC1-422E-A757-ACBD2346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FF33-9F9A-46BC-BBE6-6573D8ACF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70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E721-B870-4339-A0C4-688D4B07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5209B-B899-43E0-93F0-0F5EA0C98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36587-42B7-482E-9C15-1ADDD189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03F62-9B3A-4F0B-9E4D-5A8BF13D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4FB75-2BD9-4518-A6DC-1F0C091A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68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D6669-B2FD-4D62-B7F9-61CBD376B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026C7-9B1A-4D19-BD4D-A3D8DC893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7830E-7B53-48DD-AC55-CD9815CD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C7765-DBFC-4ECA-A248-8D8F5CF6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88015-6F33-4336-AD92-92157CED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53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6/14/2022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DE61CD-C0C4-423D-AD54-1A78BBE0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AE307-EB5F-42A7-B6C3-2C4CFB80A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BD1B-F10C-41DF-9D13-71DF492CF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D400-9127-4A50-99AE-65DD951A6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F5811-B1EF-42BB-8C42-0D5BCCCCF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3592" y="2200508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effectLst/>
                <a:latin typeface="Times New Roman" panose="02020603050405020304" pitchFamily="18" charset="0"/>
              </a:rPr>
              <a:t>HANDOUT</a:t>
            </a:r>
          </a:p>
          <a:p>
            <a:pPr algn="ctr"/>
            <a:endParaRPr lang="en-IN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95400" y="4365104"/>
            <a:ext cx="41764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 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MS.C.M.SOWMYA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544272" y="4226604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AMAN 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2019272003 (MCA-SS)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663" y="116632"/>
            <a:ext cx="10058400" cy="1325563"/>
          </a:xfrm>
        </p:spPr>
        <p:txBody>
          <a:bodyPr>
            <a:normAutofit/>
          </a:bodyPr>
          <a:lstStyle/>
          <a:p>
            <a:r>
              <a:rPr lang="en-I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11663" y="1844824"/>
            <a:ext cx="10397768" cy="4620825"/>
          </a:xfrm>
        </p:spPr>
        <p:txBody>
          <a:bodyPr>
            <a:normAutofit/>
          </a:bodyPr>
          <a:lstStyle/>
          <a:p>
            <a:pPr marL="0" indent="0">
              <a:spcBef>
                <a:spcPts val="5"/>
              </a:spcBef>
              <a:buNone/>
            </a:pPr>
            <a:r>
              <a:rPr lang="en-US" sz="2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Donator Module</a:t>
            </a:r>
            <a:endParaRPr lang="en-IN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"/>
              </a:spcBef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donator module, the donator can select the type of item for donation.</a:t>
            </a:r>
          </a:p>
          <a:p>
            <a:pPr>
              <a:lnSpc>
                <a:spcPct val="20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donator will enter the donation details. </a:t>
            </a:r>
          </a:p>
          <a:p>
            <a:pPr>
              <a:lnSpc>
                <a:spcPct val="20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donator can track donated item.</a:t>
            </a:r>
            <a:endParaRPr lang="en-IN" sz="19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65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663" y="116632"/>
            <a:ext cx="10058400" cy="1325563"/>
          </a:xfrm>
        </p:spPr>
        <p:txBody>
          <a:bodyPr>
            <a:normAutofit/>
          </a:bodyPr>
          <a:lstStyle/>
          <a:p>
            <a:r>
              <a:rPr lang="en-I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141979" y="1772816"/>
            <a:ext cx="10397768" cy="4620825"/>
          </a:xfrm>
        </p:spPr>
        <p:txBody>
          <a:bodyPr>
            <a:normAutofit/>
          </a:bodyPr>
          <a:lstStyle/>
          <a:p>
            <a:pPr marL="0" indent="0">
              <a:spcBef>
                <a:spcPts val="5"/>
              </a:spcBef>
              <a:buNone/>
            </a:pPr>
            <a:r>
              <a:rPr lang="en-US" sz="2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Receiver Module </a:t>
            </a:r>
            <a:endParaRPr lang="en-IN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"/>
              </a:spcBef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"/>
              </a:spcBef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3FFD8-9464-FCC4-D530-29DC5F60D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2348880"/>
            <a:ext cx="79533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8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663" y="116632"/>
            <a:ext cx="10058400" cy="1325563"/>
          </a:xfrm>
        </p:spPr>
        <p:txBody>
          <a:bodyPr>
            <a:normAutofit/>
          </a:bodyPr>
          <a:lstStyle/>
          <a:p>
            <a:r>
              <a:rPr lang="en-I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39271" y="1844824"/>
            <a:ext cx="10397768" cy="4620825"/>
          </a:xfrm>
        </p:spPr>
        <p:txBody>
          <a:bodyPr>
            <a:normAutofit/>
          </a:bodyPr>
          <a:lstStyle/>
          <a:p>
            <a:pPr marL="0" indent="0">
              <a:spcBef>
                <a:spcPts val="5"/>
              </a:spcBef>
              <a:buNone/>
            </a:pPr>
            <a:r>
              <a:rPr lang="en-US" sz="2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Receiver Module </a:t>
            </a:r>
            <a:endParaRPr lang="en-IN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"/>
              </a:spcBef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Receiver </a:t>
            </a:r>
            <a:r>
              <a:rPr lang="en-US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module, the receiver accept the request from donator.</a:t>
            </a:r>
          </a:p>
          <a:p>
            <a:pPr>
              <a:lnSpc>
                <a:spcPct val="20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receiver can visit directly to the donator place and collect the foods and clothes.</a:t>
            </a:r>
          </a:p>
          <a:p>
            <a:pPr>
              <a:lnSpc>
                <a:spcPct val="20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receiver can donate food and clothes to NGO.</a:t>
            </a:r>
            <a:endParaRPr lang="en-IN" sz="19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71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71587"/>
            <a:ext cx="10058400" cy="1325563"/>
          </a:xfrm>
        </p:spPr>
        <p:txBody>
          <a:bodyPr>
            <a:normAutofit/>
          </a:bodyPr>
          <a:lstStyle/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BASED OUTPUT SCREENSHOTS</a:t>
            </a:r>
            <a:endParaRPr lang="en-IN" altLang="en-US" sz="2600" b="1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119336" y="1664799"/>
            <a:ext cx="9535795" cy="4963795"/>
          </a:xfrm>
        </p:spPr>
        <p:txBody>
          <a:bodyPr/>
          <a:lstStyle/>
          <a:p>
            <a:pPr algn="just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C55C1C-CD3B-DACF-40F1-D6889717A114}"/>
              </a:ext>
            </a:extLst>
          </p:cNvPr>
          <p:cNvSpPr txBox="1"/>
          <p:nvPr/>
        </p:nvSpPr>
        <p:spPr>
          <a:xfrm>
            <a:off x="263352" y="1664799"/>
            <a:ext cx="3990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MODULE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E837EB-3B59-D332-C539-615665EF40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2258827"/>
            <a:ext cx="3888432" cy="411716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8F84D5-C767-F0EB-40A6-4D75ED13628B}"/>
              </a:ext>
            </a:extLst>
          </p:cNvPr>
          <p:cNvSpPr txBox="1"/>
          <p:nvPr/>
        </p:nvSpPr>
        <p:spPr>
          <a:xfrm>
            <a:off x="263352" y="214789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Signup Page 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8868-4EEE-B781-6C3D-FEA77C7E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16632"/>
            <a:ext cx="10058400" cy="1325563"/>
          </a:xfrm>
        </p:spPr>
        <p:txBody>
          <a:bodyPr>
            <a:normAutofit/>
          </a:bodyPr>
          <a:lstStyle/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BASED OUTPUT SCREENSHOTS</a:t>
            </a:r>
            <a:endParaRPr lang="en-IN" sz="26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C5A59F2-9820-F9C1-8FFE-4BD2C8144E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788" y="2317522"/>
            <a:ext cx="3816424" cy="433007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106F2E-5174-32F1-CB05-607AA02A9ABE}"/>
              </a:ext>
            </a:extLst>
          </p:cNvPr>
          <p:cNvSpPr txBox="1"/>
          <p:nvPr/>
        </p:nvSpPr>
        <p:spPr>
          <a:xfrm>
            <a:off x="164714" y="226951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7E8C4F-1F37-D3A8-F84A-A443B7F37516}"/>
              </a:ext>
            </a:extLst>
          </p:cNvPr>
          <p:cNvSpPr txBox="1"/>
          <p:nvPr/>
        </p:nvSpPr>
        <p:spPr>
          <a:xfrm>
            <a:off x="164714" y="1763524"/>
            <a:ext cx="6130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MODULE:</a:t>
            </a:r>
          </a:p>
        </p:txBody>
      </p:sp>
    </p:spTree>
    <p:extLst>
      <p:ext uri="{BB962C8B-B14F-4D97-AF65-F5344CB8AC3E}">
        <p14:creationId xmlns:p14="http://schemas.microsoft.com/office/powerpoint/2010/main" val="27584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F7AE-EC37-1508-E1B4-120F1811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16632"/>
            <a:ext cx="10058400" cy="1325563"/>
          </a:xfrm>
        </p:spPr>
        <p:txBody>
          <a:bodyPr>
            <a:normAutofit/>
          </a:bodyPr>
          <a:lstStyle/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BASED OUTPUT SCREENSHOTS</a:t>
            </a:r>
            <a:endParaRPr lang="en-IN" sz="26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1289780-FECF-3DE5-9659-C81A359BB4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772" y="2166193"/>
            <a:ext cx="4104456" cy="4575175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751AA9-53A3-762E-39BE-5AF773189E5F}"/>
              </a:ext>
            </a:extLst>
          </p:cNvPr>
          <p:cNvSpPr txBox="1"/>
          <p:nvPr/>
        </p:nvSpPr>
        <p:spPr>
          <a:xfrm>
            <a:off x="119336" y="1928735"/>
            <a:ext cx="27363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DONATOR MODULE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402B8-F092-F1E7-05BC-B3ECF81D86E5}"/>
              </a:ext>
            </a:extLst>
          </p:cNvPr>
          <p:cNvSpPr txBox="1"/>
          <p:nvPr/>
        </p:nvSpPr>
        <p:spPr>
          <a:xfrm>
            <a:off x="119336" y="234888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Page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33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F7AE-EC37-1508-E1B4-120F1811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16632"/>
            <a:ext cx="10058400" cy="1325563"/>
          </a:xfrm>
        </p:spPr>
        <p:txBody>
          <a:bodyPr>
            <a:normAutofit/>
          </a:bodyPr>
          <a:lstStyle/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BASED OUTPUT SCREENSHOTS</a:t>
            </a:r>
            <a:endParaRPr lang="en-IN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751AA9-53A3-762E-39BE-5AF773189E5F}"/>
              </a:ext>
            </a:extLst>
          </p:cNvPr>
          <p:cNvSpPr txBox="1"/>
          <p:nvPr/>
        </p:nvSpPr>
        <p:spPr>
          <a:xfrm>
            <a:off x="119336" y="1700808"/>
            <a:ext cx="27363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DONATOR MODULE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402B8-F092-F1E7-05BC-B3ECF81D86E5}"/>
              </a:ext>
            </a:extLst>
          </p:cNvPr>
          <p:cNvSpPr txBox="1"/>
          <p:nvPr/>
        </p:nvSpPr>
        <p:spPr>
          <a:xfrm>
            <a:off x="129182" y="219325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Details Page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2C3C2F-5B32-6665-1968-CB1467A16C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039362"/>
            <a:ext cx="3888432" cy="45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5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F7AE-EC37-1508-E1B4-120F1811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16632"/>
            <a:ext cx="10058400" cy="1325563"/>
          </a:xfrm>
        </p:spPr>
        <p:txBody>
          <a:bodyPr>
            <a:normAutofit/>
          </a:bodyPr>
          <a:lstStyle/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BASED OUTPUT SCREENSHOTS</a:t>
            </a:r>
            <a:endParaRPr lang="en-IN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751AA9-53A3-762E-39BE-5AF773189E5F}"/>
              </a:ext>
            </a:extLst>
          </p:cNvPr>
          <p:cNvSpPr txBox="1"/>
          <p:nvPr/>
        </p:nvSpPr>
        <p:spPr>
          <a:xfrm>
            <a:off x="119336" y="1801872"/>
            <a:ext cx="27363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DONATOR MODULE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402B8-F092-F1E7-05BC-B3ECF81D86E5}"/>
              </a:ext>
            </a:extLst>
          </p:cNvPr>
          <p:cNvSpPr txBox="1"/>
          <p:nvPr/>
        </p:nvSpPr>
        <p:spPr>
          <a:xfrm>
            <a:off x="118332" y="2294314"/>
            <a:ext cx="244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Donator Details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15">
            <a:extLst>
              <a:ext uri="{FF2B5EF4-FFF2-40B4-BE49-F238E27FC236}">
                <a16:creationId xmlns:a16="http://schemas.microsoft.com/office/drawing/2014/main" id="{E57FCEBD-9799-B9C8-0225-13AD7E5599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1988840"/>
            <a:ext cx="3528392" cy="4575175"/>
          </a:xfrm>
        </p:spPr>
      </p:pic>
    </p:spTree>
    <p:extLst>
      <p:ext uri="{BB962C8B-B14F-4D97-AF65-F5344CB8AC3E}">
        <p14:creationId xmlns:p14="http://schemas.microsoft.com/office/powerpoint/2010/main" val="225818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10058400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A7472-58C1-402D-A6C6-75505B375923}"/>
              </a:ext>
            </a:extLst>
          </p:cNvPr>
          <p:cNvSpPr txBox="1"/>
          <p:nvPr/>
        </p:nvSpPr>
        <p:spPr>
          <a:xfrm>
            <a:off x="191344" y="1916832"/>
            <a:ext cx="1180931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[1]. Smart strategies for household food waste management,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Elsevier 2022.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Federica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Cappellettia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,Alessandra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Papettia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,Marta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Rossia,Michele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Germania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[2]. Food waste management in hospitality operations: A critical review Elsevier,2019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Viachaslau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Filimonau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Delysia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A.De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Coteau 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[3]. 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Wastage And Implications For Food Safety With Special Reference To Marriage Ceremonies,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IJAE,</a:t>
            </a:r>
            <a:r>
              <a:rPr lang="en-IN" sz="1600" b="0" i="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Waseem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Akram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Iqbal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[4]. Challenges of waste management in Delhi (India) and its scope of improvement to achieve cities sustainability in developing nations.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Shefali Batra, Arun Lal Srivastav, Prashant Chadha, Naman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Elsevier,2021</a:t>
            </a:r>
          </a:p>
          <a:p>
            <a:pPr marL="0" indent="0">
              <a:buNone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99856" y="2996952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844824"/>
            <a:ext cx="10801200" cy="42484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is used wastage foods in a useful way.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day the people are wasting lots of foods.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 have to reduce that food wastage problem through online.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anyone has wastage foods and they are willing to donate food.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can use is application and donate food.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5400" y="101922"/>
            <a:ext cx="10058400" cy="1325563"/>
          </a:xfrm>
        </p:spPr>
        <p:txBody>
          <a:bodyPr>
            <a:normAutofit/>
          </a:bodyPr>
          <a:lstStyle/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Objective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16632"/>
            <a:ext cx="10058400" cy="1325563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51384" y="1772816"/>
            <a:ext cx="10657184" cy="45720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sharp increase in the amount of wastage in terms of food.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makes the need for charity in terms of donation.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platform provide for donating old stuff and leftover food to all needy people.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highly populated countries like India, food wastage is a disturbing issue.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product is shown to be an effective means of donating things to organizations, over the internet.</a:t>
            </a:r>
          </a:p>
          <a:p>
            <a:pPr marL="0" indent="0" algn="just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116632"/>
            <a:ext cx="10058400" cy="1325563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2F67E05-D83E-48B2-9271-B9E1F2B1A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249483"/>
              </p:ext>
            </p:extLst>
          </p:nvPr>
        </p:nvGraphicFramePr>
        <p:xfrm>
          <a:off x="407368" y="1916832"/>
          <a:ext cx="11521280" cy="365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35">
                  <a:extLst>
                    <a:ext uri="{9D8B030D-6E8A-4147-A177-3AD203B41FA5}">
                      <a16:colId xmlns:a16="http://schemas.microsoft.com/office/drawing/2014/main" val="4221967024"/>
                    </a:ext>
                  </a:extLst>
                </a:gridCol>
                <a:gridCol w="3516235">
                  <a:extLst>
                    <a:ext uri="{9D8B030D-6E8A-4147-A177-3AD203B41FA5}">
                      <a16:colId xmlns:a16="http://schemas.microsoft.com/office/drawing/2014/main" val="3858149343"/>
                    </a:ext>
                  </a:extLst>
                </a:gridCol>
                <a:gridCol w="5528718">
                  <a:extLst>
                    <a:ext uri="{9D8B030D-6E8A-4147-A177-3AD203B41FA5}">
                      <a16:colId xmlns:a16="http://schemas.microsoft.com/office/drawing/2014/main" val="419097070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73230745"/>
                    </a:ext>
                  </a:extLst>
                </a:gridCol>
              </a:tblGrid>
              <a:tr h="999784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Author name &amp; 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Concept in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Paper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92506"/>
                  </a:ext>
                </a:extLst>
              </a:tr>
              <a:tr h="84416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Federica Cappelletti and Alessandra Papetti</a:t>
                      </a:r>
                      <a:r>
                        <a:rPr lang="en-US" dirty="0"/>
                        <a:t>, “Smart strategies for household food waste management”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Various methods for managing household waste management.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Elsevier,2022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693697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Viachaslau Filimonau and Delysia A.De Coteau,</a:t>
                      </a:r>
                    </a:p>
                    <a:p>
                      <a:r>
                        <a:rPr lang="en-US" dirty="0"/>
                        <a:t>“Food waste management in hospitality operations: A critical review”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critical, analytical account of the literature on hospitality food waste and its mitigation Highlights challenges in food waste mitigation from the perspective of hospitality managers.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Elsevier,2019.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108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15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116632"/>
            <a:ext cx="10058400" cy="1325563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2F67E05-D83E-48B2-9271-B9E1F2B1A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748457"/>
              </p:ext>
            </p:extLst>
          </p:nvPr>
        </p:nvGraphicFramePr>
        <p:xfrm>
          <a:off x="407368" y="1916832"/>
          <a:ext cx="11089231" cy="377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342">
                  <a:extLst>
                    <a:ext uri="{9D8B030D-6E8A-4147-A177-3AD203B41FA5}">
                      <a16:colId xmlns:a16="http://schemas.microsoft.com/office/drawing/2014/main" val="4221967024"/>
                    </a:ext>
                  </a:extLst>
                </a:gridCol>
                <a:gridCol w="4665274">
                  <a:extLst>
                    <a:ext uri="{9D8B030D-6E8A-4147-A177-3AD203B41FA5}">
                      <a16:colId xmlns:a16="http://schemas.microsoft.com/office/drawing/2014/main" val="3858149343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4190970706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73230745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S.No</a:t>
                      </a:r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Author name &amp; 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Concept in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Paper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92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Waseem </a:t>
                      </a:r>
                      <a:r>
                        <a:rPr lang="en-IN" dirty="0" err="1"/>
                        <a:t>Akram</a:t>
                      </a:r>
                      <a:r>
                        <a:rPr lang="en-IN" dirty="0"/>
                        <a:t> &amp; Iqbal </a:t>
                      </a:r>
                      <a:r>
                        <a:rPr lang="en-IN" dirty="0" err="1"/>
                        <a:t>Javed</a:t>
                      </a:r>
                      <a:r>
                        <a:rPr lang="en-IN" dirty="0"/>
                        <a:t>,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b="0" dirty="0">
                          <a:latin typeface="+mj-lt"/>
                          <a:cs typeface="Times New Roman" panose="02020603050405020304" pitchFamily="18" charset="0"/>
                        </a:rPr>
                        <a:t>Food Wastage And Implications For Food Safety With Special Reference To Marriage Ceremonies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algn="l"/>
                      <a:r>
                        <a:rPr lang="en-US" dirty="0"/>
                        <a:t>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Study estimates the quantity of food waste and its causes in the marriage ceremonies.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IJAE,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693697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Shefali Batra, Arun Lal Srivastav, Prashant Chadha, Naman </a:t>
                      </a:r>
                      <a:r>
                        <a:rPr lang="en-US" dirty="0" err="1"/>
                        <a:t>Madaan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/>
                        <a:t>“Challenges of waste management in Delhi (India) and its scope of improvement to achieve cities sustainability in developing nations: A review”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Various challenges, category of food wastes management and improvement methods.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Elsevier,2021.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108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13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97" y="116632"/>
            <a:ext cx="10058400" cy="1325563"/>
          </a:xfrm>
        </p:spPr>
        <p:txBody>
          <a:bodyPr>
            <a:normAutofit/>
          </a:bodyPr>
          <a:lstStyle/>
          <a:p>
            <a:r>
              <a:rPr lang="en-I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Framework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95399" y="2276872"/>
            <a:ext cx="9535795" cy="49637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Frontend : JavaScript ,Expo, React Native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Backend  : </a:t>
            </a:r>
            <a:r>
              <a:rPr lang="en-IN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Django Rest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Tool: Visual studio code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4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16632"/>
            <a:ext cx="10058400" cy="1325563"/>
          </a:xfrm>
        </p:spPr>
        <p:txBody>
          <a:bodyPr>
            <a:normAutofit/>
          </a:bodyPr>
          <a:lstStyle/>
          <a:p>
            <a:r>
              <a:rPr lang="en-I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B3440-4478-6B82-8727-B332D575A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1820673"/>
            <a:ext cx="8001496" cy="4392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88641"/>
            <a:ext cx="10058400" cy="1080120"/>
          </a:xfrm>
        </p:spPr>
        <p:txBody>
          <a:bodyPr>
            <a:normAutofit/>
          </a:bodyPr>
          <a:lstStyle/>
          <a:p>
            <a:r>
              <a:rPr lang="en-I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119336" y="1700808"/>
            <a:ext cx="11712624" cy="42535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695721-5EF4-C6A9-FE37-F1A60D58E4F4}"/>
              </a:ext>
            </a:extLst>
          </p:cNvPr>
          <p:cNvSpPr txBox="1"/>
          <p:nvPr/>
        </p:nvSpPr>
        <p:spPr>
          <a:xfrm>
            <a:off x="947907" y="1819023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80790-90A8-DBF0-D725-872806641FFC}"/>
              </a:ext>
            </a:extLst>
          </p:cNvPr>
          <p:cNvSpPr txBox="1"/>
          <p:nvPr/>
        </p:nvSpPr>
        <p:spPr>
          <a:xfrm>
            <a:off x="947907" y="2368125"/>
            <a:ext cx="55446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Donator Module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Receiver Module</a:t>
            </a:r>
            <a:endParaRPr lang="en-IN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663" y="116632"/>
            <a:ext cx="10058400" cy="1325563"/>
          </a:xfrm>
        </p:spPr>
        <p:txBody>
          <a:bodyPr>
            <a:normAutofit/>
          </a:bodyPr>
          <a:lstStyle/>
          <a:p>
            <a:r>
              <a:rPr lang="en-I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141979" y="1766659"/>
            <a:ext cx="10397768" cy="4620825"/>
          </a:xfrm>
        </p:spPr>
        <p:txBody>
          <a:bodyPr>
            <a:normAutofit/>
          </a:bodyPr>
          <a:lstStyle/>
          <a:p>
            <a:pPr marL="0" indent="0">
              <a:spcBef>
                <a:spcPts val="5"/>
              </a:spcBef>
              <a:buNone/>
            </a:pPr>
            <a:r>
              <a:rPr lang="en-US" sz="2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Donator Module</a:t>
            </a:r>
            <a:endParaRPr lang="en-IN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"/>
              </a:spcBef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spcBef>
                <a:spcPts val="5"/>
              </a:spcBef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F98E3-5130-E96B-ADAE-2D1CA6FD8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2276872"/>
            <a:ext cx="79724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0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1625</TotalTime>
  <Words>649</Words>
  <Application>Microsoft Office PowerPoint</Application>
  <PresentationFormat>Widescreen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Franklin Gothic Medium</vt:lpstr>
      <vt:lpstr>Times New Roman</vt:lpstr>
      <vt:lpstr>Wingdings</vt:lpstr>
      <vt:lpstr>Medical Design 16x9</vt:lpstr>
      <vt:lpstr>Office Theme</vt:lpstr>
      <vt:lpstr>PowerPoint Presentation</vt:lpstr>
      <vt:lpstr>Motivation and Objective</vt:lpstr>
      <vt:lpstr>Introduction</vt:lpstr>
      <vt:lpstr>Literature Review</vt:lpstr>
      <vt:lpstr>Literature Review</vt:lpstr>
      <vt:lpstr>Implementation and Framework</vt:lpstr>
      <vt:lpstr>Overall Architecture</vt:lpstr>
      <vt:lpstr>List of Modules</vt:lpstr>
      <vt:lpstr>List of Modules</vt:lpstr>
      <vt:lpstr>List of Modules</vt:lpstr>
      <vt:lpstr>List of Modules</vt:lpstr>
      <vt:lpstr>List of Modules</vt:lpstr>
      <vt:lpstr>MODULE BASED OUTPUT SCREENSHOTS</vt:lpstr>
      <vt:lpstr>MODULE BASED OUTPUT SCREENSHOTS</vt:lpstr>
      <vt:lpstr>MODULE BASED OUTPUT SCREENSHOTS</vt:lpstr>
      <vt:lpstr>MODULE BASED OUTPUT SCREENSHOTS</vt:lpstr>
      <vt:lpstr>MODULE BASED OUTPUT SCREENSHOTS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MUTHUPRIYA P</dc:creator>
  <cp:lastModifiedBy>Aman M</cp:lastModifiedBy>
  <cp:revision>154</cp:revision>
  <dcterms:created xsi:type="dcterms:W3CDTF">2022-03-18T01:07:00Z</dcterms:created>
  <dcterms:modified xsi:type="dcterms:W3CDTF">2022-06-14T01:17:25Z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A7FF8E66B24C4D82BFE60E0522860979</vt:lpwstr>
  </property>
  <property fmtid="{D5CDD505-2E9C-101B-9397-08002B2CF9AE}" pid="3" name="KSOProductBuildVer">
    <vt:lpwstr>1033-11.2.0.10451</vt:lpwstr>
  </property>
</Properties>
</file>