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57" r:id="rId3"/>
    <p:sldId id="267" r:id="rId4"/>
    <p:sldId id="258" r:id="rId5"/>
    <p:sldId id="259" r:id="rId6"/>
    <p:sldId id="260" r:id="rId7"/>
    <p:sldId id="261" r:id="rId8"/>
    <p:sldId id="262" r:id="rId9"/>
    <p:sldId id="263" r:id="rId10"/>
    <p:sldId id="268" r:id="rId11"/>
    <p:sldId id="264" r:id="rId12"/>
    <p:sldId id="265" r:id="rId13"/>
    <p:sldId id="266"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3FB7F68-64ED-4140-8F32-7C7DA970CDA4}" v="1" dt="2024-03-24T10:03:09.66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r. AMAN MALAIYA TM2221326" userId="98dfdbd2-5a0c-45d7-a30c-a6c9cc1c4366" providerId="ADAL" clId="{918AE393-9829-4817-A932-44DCF3E91310}"/>
    <pc:docChg chg="undo custSel modSld">
      <pc:chgData name="Mr. AMAN MALAIYA TM2221326" userId="98dfdbd2-5a0c-45d7-a30c-a6c9cc1c4366" providerId="ADAL" clId="{918AE393-9829-4817-A932-44DCF3E91310}" dt="2023-12-04T07:48:21.315" v="58" actId="14100"/>
      <pc:docMkLst>
        <pc:docMk/>
      </pc:docMkLst>
      <pc:sldChg chg="addSp delSp modSp mod">
        <pc:chgData name="Mr. AMAN MALAIYA TM2221326" userId="98dfdbd2-5a0c-45d7-a30c-a6c9cc1c4366" providerId="ADAL" clId="{918AE393-9829-4817-A932-44DCF3E91310}" dt="2023-12-04T04:43:10.152" v="28" actId="14100"/>
        <pc:sldMkLst>
          <pc:docMk/>
          <pc:sldMk cId="2249628373" sldId="263"/>
        </pc:sldMkLst>
        <pc:spChg chg="add mod">
          <ac:chgData name="Mr. AMAN MALAIYA TM2221326" userId="98dfdbd2-5a0c-45d7-a30c-a6c9cc1c4366" providerId="ADAL" clId="{918AE393-9829-4817-A932-44DCF3E91310}" dt="2023-12-04T04:43:10.152" v="28" actId="14100"/>
          <ac:spMkLst>
            <pc:docMk/>
            <pc:sldMk cId="2249628373" sldId="263"/>
            <ac:spMk id="23" creationId="{8B8971D2-671B-5C35-00D6-73ED0CDD5FBB}"/>
          </ac:spMkLst>
        </pc:spChg>
        <pc:grpChg chg="del">
          <ac:chgData name="Mr. AMAN MALAIYA TM2221326" userId="98dfdbd2-5a0c-45d7-a30c-a6c9cc1c4366" providerId="ADAL" clId="{918AE393-9829-4817-A932-44DCF3E91310}" dt="2023-12-03T17:23:35.978" v="6" actId="478"/>
          <ac:grpSpMkLst>
            <pc:docMk/>
            <pc:sldMk cId="2249628373" sldId="263"/>
            <ac:grpSpMk id="21" creationId="{2DF0002B-0C8A-EC5C-2022-01D05E8D42FC}"/>
          </ac:grpSpMkLst>
        </pc:grpChg>
        <pc:picChg chg="del">
          <ac:chgData name="Mr. AMAN MALAIYA TM2221326" userId="98dfdbd2-5a0c-45d7-a30c-a6c9cc1c4366" providerId="ADAL" clId="{918AE393-9829-4817-A932-44DCF3E91310}" dt="2023-12-03T17:23:22.708" v="0" actId="478"/>
          <ac:picMkLst>
            <pc:docMk/>
            <pc:sldMk cId="2249628373" sldId="263"/>
            <ac:picMk id="4" creationId="{01D95FFD-8629-6D76-406A-7AC70F3EC084}"/>
          </ac:picMkLst>
        </pc:picChg>
        <pc:picChg chg="add mod">
          <ac:chgData name="Mr. AMAN MALAIYA TM2221326" userId="98dfdbd2-5a0c-45d7-a30c-a6c9cc1c4366" providerId="ADAL" clId="{918AE393-9829-4817-A932-44DCF3E91310}" dt="2023-12-04T04:42:34.833" v="18" actId="1076"/>
          <ac:picMkLst>
            <pc:docMk/>
            <pc:sldMk cId="2249628373" sldId="263"/>
            <ac:picMk id="7" creationId="{2937AA68-8EC5-9E29-17AD-E23D58617CD4}"/>
          </ac:picMkLst>
        </pc:picChg>
        <pc:picChg chg="del">
          <ac:chgData name="Mr. AMAN MALAIYA TM2221326" userId="98dfdbd2-5a0c-45d7-a30c-a6c9cc1c4366" providerId="ADAL" clId="{918AE393-9829-4817-A932-44DCF3E91310}" dt="2023-12-03T17:23:33.275" v="5" actId="478"/>
          <ac:picMkLst>
            <pc:docMk/>
            <pc:sldMk cId="2249628373" sldId="263"/>
            <ac:picMk id="9" creationId="{6ED5D9D4-C6B3-E240-CD66-D936F7B6016D}"/>
          </ac:picMkLst>
        </pc:picChg>
        <pc:picChg chg="del">
          <ac:chgData name="Mr. AMAN MALAIYA TM2221326" userId="98dfdbd2-5a0c-45d7-a30c-a6c9cc1c4366" providerId="ADAL" clId="{918AE393-9829-4817-A932-44DCF3E91310}" dt="2023-12-03T17:23:35.978" v="6" actId="478"/>
          <ac:picMkLst>
            <pc:docMk/>
            <pc:sldMk cId="2249628373" sldId="263"/>
            <ac:picMk id="26" creationId="{F9A7A52F-0F9A-B0CC-B0EB-8D6B56B730EC}"/>
          </ac:picMkLst>
        </pc:picChg>
        <pc:picChg chg="del">
          <ac:chgData name="Mr. AMAN MALAIYA TM2221326" userId="98dfdbd2-5a0c-45d7-a30c-a6c9cc1c4366" providerId="ADAL" clId="{918AE393-9829-4817-A932-44DCF3E91310}" dt="2023-12-03T17:23:35.978" v="6" actId="478"/>
          <ac:picMkLst>
            <pc:docMk/>
            <pc:sldMk cId="2249628373" sldId="263"/>
            <ac:picMk id="28" creationId="{C50C8D7A-073A-9B5F-415E-B21F7679D1B3}"/>
          </ac:picMkLst>
        </pc:picChg>
        <pc:picChg chg="del">
          <ac:chgData name="Mr. AMAN MALAIYA TM2221326" userId="98dfdbd2-5a0c-45d7-a30c-a6c9cc1c4366" providerId="ADAL" clId="{918AE393-9829-4817-A932-44DCF3E91310}" dt="2023-12-03T17:23:35.978" v="6" actId="478"/>
          <ac:picMkLst>
            <pc:docMk/>
            <pc:sldMk cId="2249628373" sldId="263"/>
            <ac:picMk id="29" creationId="{66B463A4-EF40-9267-A9F0-D8C0F97524DE}"/>
          </ac:picMkLst>
        </pc:picChg>
        <pc:picChg chg="del">
          <ac:chgData name="Mr. AMAN MALAIYA TM2221326" userId="98dfdbd2-5a0c-45d7-a30c-a6c9cc1c4366" providerId="ADAL" clId="{918AE393-9829-4817-A932-44DCF3E91310}" dt="2023-12-03T17:23:35.978" v="6" actId="478"/>
          <ac:picMkLst>
            <pc:docMk/>
            <pc:sldMk cId="2249628373" sldId="263"/>
            <ac:picMk id="30" creationId="{6E5F585D-6D45-84D2-01F9-717F47877CF3}"/>
          </ac:picMkLst>
        </pc:picChg>
        <pc:inkChg chg="del">
          <ac:chgData name="Mr. AMAN MALAIYA TM2221326" userId="98dfdbd2-5a0c-45d7-a30c-a6c9cc1c4366" providerId="ADAL" clId="{918AE393-9829-4817-A932-44DCF3E91310}" dt="2023-12-03T17:23:35.978" v="6" actId="478"/>
          <ac:inkMkLst>
            <pc:docMk/>
            <pc:sldMk cId="2249628373" sldId="263"/>
            <ac:inkMk id="3" creationId="{A766E984-083D-237A-A628-9DF1E242869F}"/>
          </ac:inkMkLst>
        </pc:inkChg>
        <pc:inkChg chg="del">
          <ac:chgData name="Mr. AMAN MALAIYA TM2221326" userId="98dfdbd2-5a0c-45d7-a30c-a6c9cc1c4366" providerId="ADAL" clId="{918AE393-9829-4817-A932-44DCF3E91310}" dt="2023-12-03T17:23:35.978" v="6" actId="478"/>
          <ac:inkMkLst>
            <pc:docMk/>
            <pc:sldMk cId="2249628373" sldId="263"/>
            <ac:inkMk id="5" creationId="{1D6672A2-2D14-7E6B-425F-65E2225EE6CF}"/>
          </ac:inkMkLst>
        </pc:inkChg>
        <pc:inkChg chg="del">
          <ac:chgData name="Mr. AMAN MALAIYA TM2221326" userId="98dfdbd2-5a0c-45d7-a30c-a6c9cc1c4366" providerId="ADAL" clId="{918AE393-9829-4817-A932-44DCF3E91310}" dt="2023-12-03T17:23:35.978" v="6" actId="478"/>
          <ac:inkMkLst>
            <pc:docMk/>
            <pc:sldMk cId="2249628373" sldId="263"/>
            <ac:inkMk id="8" creationId="{0A3907BF-FF36-FD8C-3A78-D22476DFCCF1}"/>
          </ac:inkMkLst>
        </pc:inkChg>
      </pc:sldChg>
      <pc:sldChg chg="modSp mod">
        <pc:chgData name="Mr. AMAN MALAIYA TM2221326" userId="98dfdbd2-5a0c-45d7-a30c-a6c9cc1c4366" providerId="ADAL" clId="{918AE393-9829-4817-A932-44DCF3E91310}" dt="2023-12-04T07:48:21.315" v="58" actId="14100"/>
        <pc:sldMkLst>
          <pc:docMk/>
          <pc:sldMk cId="2213237623" sldId="267"/>
        </pc:sldMkLst>
        <pc:spChg chg="mod">
          <ac:chgData name="Mr. AMAN MALAIYA TM2221326" userId="98dfdbd2-5a0c-45d7-a30c-a6c9cc1c4366" providerId="ADAL" clId="{918AE393-9829-4817-A932-44DCF3E91310}" dt="2023-12-04T07:48:21.315" v="58" actId="14100"/>
          <ac:spMkLst>
            <pc:docMk/>
            <pc:sldMk cId="2213237623" sldId="267"/>
            <ac:spMk id="3" creationId="{24AC33BC-0010-30C0-1149-88097162F8EA}"/>
          </ac:spMkLst>
        </pc:spChg>
      </pc:sldChg>
      <pc:sldChg chg="modSp">
        <pc:chgData name="Mr. AMAN MALAIYA TM2221326" userId="98dfdbd2-5a0c-45d7-a30c-a6c9cc1c4366" providerId="ADAL" clId="{918AE393-9829-4817-A932-44DCF3E91310}" dt="2023-12-04T04:56:58.887" v="57" actId="20577"/>
        <pc:sldMkLst>
          <pc:docMk/>
          <pc:sldMk cId="1327994056" sldId="268"/>
        </pc:sldMkLst>
        <pc:graphicFrameChg chg="mod">
          <ac:chgData name="Mr. AMAN MALAIYA TM2221326" userId="98dfdbd2-5a0c-45d7-a30c-a6c9cc1c4366" providerId="ADAL" clId="{918AE393-9829-4817-A932-44DCF3E91310}" dt="2023-12-04T04:56:58.887" v="57" actId="20577"/>
          <ac:graphicFrameMkLst>
            <pc:docMk/>
            <pc:sldMk cId="1327994056" sldId="268"/>
            <ac:graphicFrameMk id="5" creationId="{ACBF3F02-EC38-D38E-855B-EB754EF09B54}"/>
          </ac:graphicFrameMkLst>
        </pc:graphicFrameChg>
      </pc:sldChg>
    </pc:docChg>
  </pc:docChgLst>
  <pc:docChgLst>
    <pc:chgData name="Mr. AMAN MALAIYA TM2221326" userId="98dfdbd2-5a0c-45d7-a30c-a6c9cc1c4366" providerId="ADAL" clId="{23FB7F68-64ED-4140-8F32-7C7DA970CDA4}"/>
    <pc:docChg chg="modSld">
      <pc:chgData name="Mr. AMAN MALAIYA TM2221326" userId="98dfdbd2-5a0c-45d7-a30c-a6c9cc1c4366" providerId="ADAL" clId="{23FB7F68-64ED-4140-8F32-7C7DA970CDA4}" dt="2024-03-24T10:03:13.621" v="1" actId="20577"/>
      <pc:docMkLst>
        <pc:docMk/>
      </pc:docMkLst>
      <pc:sldChg chg="modSp mod modAnim">
        <pc:chgData name="Mr. AMAN MALAIYA TM2221326" userId="98dfdbd2-5a0c-45d7-a30c-a6c9cc1c4366" providerId="ADAL" clId="{23FB7F68-64ED-4140-8F32-7C7DA970CDA4}" dt="2024-03-24T10:03:13.621" v="1" actId="20577"/>
        <pc:sldMkLst>
          <pc:docMk/>
          <pc:sldMk cId="3754343931" sldId="256"/>
        </pc:sldMkLst>
        <pc:spChg chg="mod">
          <ac:chgData name="Mr. AMAN MALAIYA TM2221326" userId="98dfdbd2-5a0c-45d7-a30c-a6c9cc1c4366" providerId="ADAL" clId="{23FB7F68-64ED-4140-8F32-7C7DA970CDA4}" dt="2024-03-24T10:03:09.669" v="0" actId="20577"/>
          <ac:spMkLst>
            <pc:docMk/>
            <pc:sldMk cId="3754343931" sldId="256"/>
            <ac:spMk id="3" creationId="{44A6BC35-3928-9E74-0C5E-D45DBE2D2CFF}"/>
          </ac:spMkLst>
        </pc:spChg>
        <pc:spChg chg="mod">
          <ac:chgData name="Mr. AMAN MALAIYA TM2221326" userId="98dfdbd2-5a0c-45d7-a30c-a6c9cc1c4366" providerId="ADAL" clId="{23FB7F68-64ED-4140-8F32-7C7DA970CDA4}" dt="2024-03-24T10:03:13.621" v="1" actId="20577"/>
          <ac:spMkLst>
            <pc:docMk/>
            <pc:sldMk cId="3754343931" sldId="256"/>
            <ac:spMk id="7" creationId="{CB86F3CE-7464-DBC5-B43F-73DD1E121F88}"/>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2A50144-1E6D-436A-8358-EACC36080765}"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3C63EFCA-74F4-4632-9BC4-1749DB1B90FC}">
      <dgm:prSet custT="1"/>
      <dgm:spPr/>
      <dgm:t>
        <a:bodyPr/>
        <a:lstStyle/>
        <a:p>
          <a:r>
            <a:rPr lang="en-US" sz="2400" dirty="0"/>
            <a:t>H0 : The use of a VPN significantly increases online privacy by encrypting data and masking the user's IP address.</a:t>
          </a:r>
        </a:p>
      </dgm:t>
    </dgm:pt>
    <dgm:pt modelId="{3DC7FE3B-E059-4F3E-98B2-DA51F2EA2534}" type="parTrans" cxnId="{F32D5F9B-5147-4E0C-B294-7C0FF9B51AF8}">
      <dgm:prSet/>
      <dgm:spPr/>
      <dgm:t>
        <a:bodyPr/>
        <a:lstStyle/>
        <a:p>
          <a:endParaRPr lang="en-US"/>
        </a:p>
      </dgm:t>
    </dgm:pt>
    <dgm:pt modelId="{ECC4AEED-6993-4095-90BD-D54E6F3E19C8}" type="sibTrans" cxnId="{F32D5F9B-5147-4E0C-B294-7C0FF9B51AF8}">
      <dgm:prSet/>
      <dgm:spPr/>
      <dgm:t>
        <a:bodyPr/>
        <a:lstStyle/>
        <a:p>
          <a:endParaRPr lang="en-US"/>
        </a:p>
      </dgm:t>
    </dgm:pt>
    <dgm:pt modelId="{9F31BA7C-69D0-4773-AAD0-2EF16800E03F}">
      <dgm:prSet custT="1"/>
      <dgm:spPr/>
      <dgm:t>
        <a:bodyPr/>
        <a:lstStyle/>
        <a:p>
          <a:r>
            <a:rPr lang="en-US" sz="2400" dirty="0"/>
            <a:t>H1 :VPN providers with strict no-logging policies are more effective at protecting user privacy than those that retain user data.</a:t>
          </a:r>
        </a:p>
      </dgm:t>
    </dgm:pt>
    <dgm:pt modelId="{0F695EC9-F3CD-4137-9F7A-E7F59E46148B}" type="parTrans" cxnId="{6187C230-2F88-4382-B117-3150D9100851}">
      <dgm:prSet/>
      <dgm:spPr/>
      <dgm:t>
        <a:bodyPr/>
        <a:lstStyle/>
        <a:p>
          <a:endParaRPr lang="en-US"/>
        </a:p>
      </dgm:t>
    </dgm:pt>
    <dgm:pt modelId="{A0E3B138-3962-4FD5-BB81-3CEF85ABDEAB}" type="sibTrans" cxnId="{6187C230-2F88-4382-B117-3150D9100851}">
      <dgm:prSet/>
      <dgm:spPr/>
      <dgm:t>
        <a:bodyPr/>
        <a:lstStyle/>
        <a:p>
          <a:endParaRPr lang="en-US"/>
        </a:p>
      </dgm:t>
    </dgm:pt>
    <dgm:pt modelId="{C301FD2B-9FE1-4FEA-8CD3-B3E47CABBC17}" type="pres">
      <dgm:prSet presAssocID="{32A50144-1E6D-436A-8358-EACC36080765}" presName="linear" presStyleCnt="0">
        <dgm:presLayoutVars>
          <dgm:animLvl val="lvl"/>
          <dgm:resizeHandles val="exact"/>
        </dgm:presLayoutVars>
      </dgm:prSet>
      <dgm:spPr/>
    </dgm:pt>
    <dgm:pt modelId="{6431FE01-C388-4611-96CF-47291F0BA2A3}" type="pres">
      <dgm:prSet presAssocID="{3C63EFCA-74F4-4632-9BC4-1749DB1B90FC}" presName="parentText" presStyleLbl="node1" presStyleIdx="0" presStyleCnt="2">
        <dgm:presLayoutVars>
          <dgm:chMax val="0"/>
          <dgm:bulletEnabled val="1"/>
        </dgm:presLayoutVars>
      </dgm:prSet>
      <dgm:spPr/>
    </dgm:pt>
    <dgm:pt modelId="{71166F07-1AFB-4952-AE88-F737C9E6F24A}" type="pres">
      <dgm:prSet presAssocID="{ECC4AEED-6993-4095-90BD-D54E6F3E19C8}" presName="spacer" presStyleCnt="0"/>
      <dgm:spPr/>
    </dgm:pt>
    <dgm:pt modelId="{F6C011BF-4E88-472C-BA11-82B1A21D6441}" type="pres">
      <dgm:prSet presAssocID="{9F31BA7C-69D0-4773-AAD0-2EF16800E03F}" presName="parentText" presStyleLbl="node1" presStyleIdx="1" presStyleCnt="2">
        <dgm:presLayoutVars>
          <dgm:chMax val="0"/>
          <dgm:bulletEnabled val="1"/>
        </dgm:presLayoutVars>
      </dgm:prSet>
      <dgm:spPr/>
    </dgm:pt>
  </dgm:ptLst>
  <dgm:cxnLst>
    <dgm:cxn modelId="{6187C230-2F88-4382-B117-3150D9100851}" srcId="{32A50144-1E6D-436A-8358-EACC36080765}" destId="{9F31BA7C-69D0-4773-AAD0-2EF16800E03F}" srcOrd="1" destOrd="0" parTransId="{0F695EC9-F3CD-4137-9F7A-E7F59E46148B}" sibTransId="{A0E3B138-3962-4FD5-BB81-3CEF85ABDEAB}"/>
    <dgm:cxn modelId="{B9CD8B71-560C-44D3-9CC8-3BDF8E4A741F}" type="presOf" srcId="{32A50144-1E6D-436A-8358-EACC36080765}" destId="{C301FD2B-9FE1-4FEA-8CD3-B3E47CABBC17}" srcOrd="0" destOrd="0" presId="urn:microsoft.com/office/officeart/2005/8/layout/vList2"/>
    <dgm:cxn modelId="{F3FFFB86-9FDE-4CE7-BF9F-60AD445CB205}" type="presOf" srcId="{3C63EFCA-74F4-4632-9BC4-1749DB1B90FC}" destId="{6431FE01-C388-4611-96CF-47291F0BA2A3}" srcOrd="0" destOrd="0" presId="urn:microsoft.com/office/officeart/2005/8/layout/vList2"/>
    <dgm:cxn modelId="{F32D5F9B-5147-4E0C-B294-7C0FF9B51AF8}" srcId="{32A50144-1E6D-436A-8358-EACC36080765}" destId="{3C63EFCA-74F4-4632-9BC4-1749DB1B90FC}" srcOrd="0" destOrd="0" parTransId="{3DC7FE3B-E059-4F3E-98B2-DA51F2EA2534}" sibTransId="{ECC4AEED-6993-4095-90BD-D54E6F3E19C8}"/>
    <dgm:cxn modelId="{601B36A2-371B-49CE-BF4F-63E799C22A53}" type="presOf" srcId="{9F31BA7C-69D0-4773-AAD0-2EF16800E03F}" destId="{F6C011BF-4E88-472C-BA11-82B1A21D6441}" srcOrd="0" destOrd="0" presId="urn:microsoft.com/office/officeart/2005/8/layout/vList2"/>
    <dgm:cxn modelId="{D22376AA-3336-4184-9D8F-EB7CDECE05FC}" type="presParOf" srcId="{C301FD2B-9FE1-4FEA-8CD3-B3E47CABBC17}" destId="{6431FE01-C388-4611-96CF-47291F0BA2A3}" srcOrd="0" destOrd="0" presId="urn:microsoft.com/office/officeart/2005/8/layout/vList2"/>
    <dgm:cxn modelId="{1B59F42A-1564-4F6F-A6C4-78E3EE247D97}" type="presParOf" srcId="{C301FD2B-9FE1-4FEA-8CD3-B3E47CABBC17}" destId="{71166F07-1AFB-4952-AE88-F737C9E6F24A}" srcOrd="1" destOrd="0" presId="urn:microsoft.com/office/officeart/2005/8/layout/vList2"/>
    <dgm:cxn modelId="{22C03BE3-87C3-4679-9EC8-F3CA8C57B0B6}" type="presParOf" srcId="{C301FD2B-9FE1-4FEA-8CD3-B3E47CABBC17}" destId="{F6C011BF-4E88-472C-BA11-82B1A21D6441}"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A69731B-D26C-4AEA-AC8D-63C51CF84DBC}" type="doc">
      <dgm:prSet loTypeId="urn:microsoft.com/office/officeart/2016/7/layout/RepeatingBendingProcessNew" loCatId="process" qsTypeId="urn:microsoft.com/office/officeart/2005/8/quickstyle/simple1" qsCatId="simple" csTypeId="urn:microsoft.com/office/officeart/2005/8/colors/colorful5" csCatId="colorful" phldr="1"/>
      <dgm:spPr/>
      <dgm:t>
        <a:bodyPr/>
        <a:lstStyle/>
        <a:p>
          <a:endParaRPr lang="en-US"/>
        </a:p>
      </dgm:t>
    </dgm:pt>
    <dgm:pt modelId="{B50228E8-803E-40D8-8ECB-AA5562A69F49}">
      <dgm:prSet/>
      <dgm:spPr/>
      <dgm:t>
        <a:bodyPr/>
        <a:lstStyle/>
        <a:p>
          <a:r>
            <a:rPr lang="en-US" b="1" dirty="0"/>
            <a:t>Null Hypothesis: The use of a VPN significantly increases online privacy by encrypting data and masking the user's IP address.</a:t>
          </a:r>
        </a:p>
      </dgm:t>
    </dgm:pt>
    <dgm:pt modelId="{69AFD214-F269-4586-9E34-B7373527DE0E}" type="parTrans" cxnId="{B0708BA2-C73F-40EF-9DCB-6337A5194E31}">
      <dgm:prSet/>
      <dgm:spPr/>
      <dgm:t>
        <a:bodyPr/>
        <a:lstStyle/>
        <a:p>
          <a:endParaRPr lang="en-US"/>
        </a:p>
      </dgm:t>
    </dgm:pt>
    <dgm:pt modelId="{8BE04E5A-0240-4FD6-B7DA-DE55F7C6CB7C}" type="sibTrans" cxnId="{B0708BA2-C73F-40EF-9DCB-6337A5194E31}">
      <dgm:prSet/>
      <dgm:spPr/>
      <dgm:t>
        <a:bodyPr/>
        <a:lstStyle/>
        <a:p>
          <a:endParaRPr lang="en-US"/>
        </a:p>
      </dgm:t>
    </dgm:pt>
    <dgm:pt modelId="{2B9A214E-BC8A-46BD-B55A-8E396049910C}">
      <dgm:prSet/>
      <dgm:spPr/>
      <dgm:t>
        <a:bodyPr/>
        <a:lstStyle/>
        <a:p>
          <a:r>
            <a:rPr lang="en-US" b="1" dirty="0"/>
            <a:t>Alternative Hypothesis: VPN providers with strict no-logging policies are more effective at protecting user privacy than those that retain user data.</a:t>
          </a:r>
        </a:p>
      </dgm:t>
    </dgm:pt>
    <dgm:pt modelId="{71B2347E-DCE1-43E2-A64C-B3BE75A97404}" type="parTrans" cxnId="{908EBF3F-4AF4-4CB2-8BA1-E62D5A4B6036}">
      <dgm:prSet/>
      <dgm:spPr/>
      <dgm:t>
        <a:bodyPr/>
        <a:lstStyle/>
        <a:p>
          <a:endParaRPr lang="en-US"/>
        </a:p>
      </dgm:t>
    </dgm:pt>
    <dgm:pt modelId="{4AC86F75-90B7-4B0D-B1A5-20F4DEE419F4}" type="sibTrans" cxnId="{908EBF3F-4AF4-4CB2-8BA1-E62D5A4B6036}">
      <dgm:prSet/>
      <dgm:spPr/>
      <dgm:t>
        <a:bodyPr/>
        <a:lstStyle/>
        <a:p>
          <a:endParaRPr lang="en-US"/>
        </a:p>
      </dgm:t>
    </dgm:pt>
    <dgm:pt modelId="{678D5708-2937-473E-A96A-902769781175}">
      <dgm:prSet/>
      <dgm:spPr/>
      <dgm:t>
        <a:bodyPr/>
        <a:lstStyle/>
        <a:p>
          <a:r>
            <a:rPr lang="en-US" b="1" dirty="0"/>
            <a:t>Chi-Square = 18.004 with</a:t>
          </a:r>
        </a:p>
        <a:p>
          <a:r>
            <a:rPr lang="en-US" b="1" dirty="0"/>
            <a:t> 16 degrees of freedom </a:t>
          </a:r>
        </a:p>
        <a:p>
          <a:r>
            <a:rPr lang="en-US" b="1" dirty="0"/>
            <a:t>P-Value: 0.324 </a:t>
          </a:r>
        </a:p>
      </dgm:t>
    </dgm:pt>
    <dgm:pt modelId="{8FDD891D-D2F8-41CB-AB9B-8EEE64297557}" type="parTrans" cxnId="{AA4F8BFD-0B37-488D-BD71-AFDCEFADDC29}">
      <dgm:prSet/>
      <dgm:spPr/>
      <dgm:t>
        <a:bodyPr/>
        <a:lstStyle/>
        <a:p>
          <a:endParaRPr lang="en-US"/>
        </a:p>
      </dgm:t>
    </dgm:pt>
    <dgm:pt modelId="{560CB6FB-BA56-4FF9-B0CE-581C0A9D159D}" type="sibTrans" cxnId="{AA4F8BFD-0B37-488D-BD71-AFDCEFADDC29}">
      <dgm:prSet/>
      <dgm:spPr/>
      <dgm:t>
        <a:bodyPr/>
        <a:lstStyle/>
        <a:p>
          <a:endParaRPr lang="en-US"/>
        </a:p>
      </dgm:t>
    </dgm:pt>
    <dgm:pt modelId="{F236087D-743E-4698-8289-EE397F7CF369}">
      <dgm:prSet/>
      <dgm:spPr/>
      <dgm:t>
        <a:bodyPr/>
        <a:lstStyle/>
        <a:p>
          <a:r>
            <a:rPr lang="en-US" b="1" i="0" dirty="0"/>
            <a:t>The p-value for the Pearson chi-square test is 0.324, which is greater than 0.05. This means that we cannot reject the null hypothesis that there is no association between the two variables. The p-value for the likelihood ratio chi-square test is 0.185, which is also greater than 0.05. However, there are 22 cells with expected counts less than 5. This means that the chi-square test may not be reliable.</a:t>
          </a:r>
          <a:endParaRPr lang="en-US" b="1" dirty="0"/>
        </a:p>
      </dgm:t>
    </dgm:pt>
    <dgm:pt modelId="{99017E1B-8C52-4F39-86AC-73ADD1EDBEC3}" type="parTrans" cxnId="{4E7D1AFB-E95E-4B28-9CC6-8C1F9D723193}">
      <dgm:prSet/>
      <dgm:spPr/>
      <dgm:t>
        <a:bodyPr/>
        <a:lstStyle/>
        <a:p>
          <a:endParaRPr lang="en-US"/>
        </a:p>
      </dgm:t>
    </dgm:pt>
    <dgm:pt modelId="{9733460E-9B12-4B5B-B7D6-E7E9DC87A1F5}" type="sibTrans" cxnId="{4E7D1AFB-E95E-4B28-9CC6-8C1F9D723193}">
      <dgm:prSet/>
      <dgm:spPr/>
      <dgm:t>
        <a:bodyPr/>
        <a:lstStyle/>
        <a:p>
          <a:endParaRPr lang="en-US"/>
        </a:p>
      </dgm:t>
    </dgm:pt>
    <dgm:pt modelId="{EDB0CA8A-B3C4-47B0-BD2A-520EBE372BBE}" type="pres">
      <dgm:prSet presAssocID="{8A69731B-D26C-4AEA-AC8D-63C51CF84DBC}" presName="Name0" presStyleCnt="0">
        <dgm:presLayoutVars>
          <dgm:dir/>
          <dgm:resizeHandles val="exact"/>
        </dgm:presLayoutVars>
      </dgm:prSet>
      <dgm:spPr/>
    </dgm:pt>
    <dgm:pt modelId="{63699CCA-DF1D-411B-9A3F-16F94C349109}" type="pres">
      <dgm:prSet presAssocID="{B50228E8-803E-40D8-8ECB-AA5562A69F49}" presName="node" presStyleLbl="node1" presStyleIdx="0" presStyleCnt="4">
        <dgm:presLayoutVars>
          <dgm:bulletEnabled val="1"/>
        </dgm:presLayoutVars>
      </dgm:prSet>
      <dgm:spPr/>
    </dgm:pt>
    <dgm:pt modelId="{2C0F6584-4291-4815-AB59-4C8283DC707D}" type="pres">
      <dgm:prSet presAssocID="{8BE04E5A-0240-4FD6-B7DA-DE55F7C6CB7C}" presName="sibTrans" presStyleLbl="sibTrans1D1" presStyleIdx="0" presStyleCnt="3"/>
      <dgm:spPr/>
    </dgm:pt>
    <dgm:pt modelId="{513BDC25-19EB-4E8B-ACB0-D4A3A7292CC8}" type="pres">
      <dgm:prSet presAssocID="{8BE04E5A-0240-4FD6-B7DA-DE55F7C6CB7C}" presName="connectorText" presStyleLbl="sibTrans1D1" presStyleIdx="0" presStyleCnt="3"/>
      <dgm:spPr/>
    </dgm:pt>
    <dgm:pt modelId="{6DE9F6D8-1081-464C-BFA2-4BE23A144D55}" type="pres">
      <dgm:prSet presAssocID="{2B9A214E-BC8A-46BD-B55A-8E396049910C}" presName="node" presStyleLbl="node1" presStyleIdx="1" presStyleCnt="4">
        <dgm:presLayoutVars>
          <dgm:bulletEnabled val="1"/>
        </dgm:presLayoutVars>
      </dgm:prSet>
      <dgm:spPr/>
    </dgm:pt>
    <dgm:pt modelId="{CA26267F-AC6A-491C-9431-21F4A779E91B}" type="pres">
      <dgm:prSet presAssocID="{4AC86F75-90B7-4B0D-B1A5-20F4DEE419F4}" presName="sibTrans" presStyleLbl="sibTrans1D1" presStyleIdx="1" presStyleCnt="3"/>
      <dgm:spPr/>
    </dgm:pt>
    <dgm:pt modelId="{3D351700-FB1E-47DF-A641-6388BED5082A}" type="pres">
      <dgm:prSet presAssocID="{4AC86F75-90B7-4B0D-B1A5-20F4DEE419F4}" presName="connectorText" presStyleLbl="sibTrans1D1" presStyleIdx="1" presStyleCnt="3"/>
      <dgm:spPr/>
    </dgm:pt>
    <dgm:pt modelId="{512FF641-B6E0-45C6-816E-E3086F75851D}" type="pres">
      <dgm:prSet presAssocID="{678D5708-2937-473E-A96A-902769781175}" presName="node" presStyleLbl="node1" presStyleIdx="2" presStyleCnt="4">
        <dgm:presLayoutVars>
          <dgm:bulletEnabled val="1"/>
        </dgm:presLayoutVars>
      </dgm:prSet>
      <dgm:spPr/>
    </dgm:pt>
    <dgm:pt modelId="{76D2576F-435D-4FE7-8B7A-33E711606995}" type="pres">
      <dgm:prSet presAssocID="{560CB6FB-BA56-4FF9-B0CE-581C0A9D159D}" presName="sibTrans" presStyleLbl="sibTrans1D1" presStyleIdx="2" presStyleCnt="3"/>
      <dgm:spPr/>
    </dgm:pt>
    <dgm:pt modelId="{6E125967-11F5-41FC-A297-CA4193D2444A}" type="pres">
      <dgm:prSet presAssocID="{560CB6FB-BA56-4FF9-B0CE-581C0A9D159D}" presName="connectorText" presStyleLbl="sibTrans1D1" presStyleIdx="2" presStyleCnt="3"/>
      <dgm:spPr/>
    </dgm:pt>
    <dgm:pt modelId="{01374FAB-50BA-4DE0-923A-877CFF1BB7AE}" type="pres">
      <dgm:prSet presAssocID="{F236087D-743E-4698-8289-EE397F7CF369}" presName="node" presStyleLbl="node1" presStyleIdx="3" presStyleCnt="4" custScaleY="158554">
        <dgm:presLayoutVars>
          <dgm:bulletEnabled val="1"/>
        </dgm:presLayoutVars>
      </dgm:prSet>
      <dgm:spPr/>
    </dgm:pt>
  </dgm:ptLst>
  <dgm:cxnLst>
    <dgm:cxn modelId="{D039F71C-2791-45CB-ABFA-9E3B26D88D01}" type="presOf" srcId="{F236087D-743E-4698-8289-EE397F7CF369}" destId="{01374FAB-50BA-4DE0-923A-877CFF1BB7AE}" srcOrd="0" destOrd="0" presId="urn:microsoft.com/office/officeart/2016/7/layout/RepeatingBendingProcessNew"/>
    <dgm:cxn modelId="{49884F2E-B5BE-4375-99E8-3A02DD67B358}" type="presOf" srcId="{4AC86F75-90B7-4B0D-B1A5-20F4DEE419F4}" destId="{3D351700-FB1E-47DF-A641-6388BED5082A}" srcOrd="1" destOrd="0" presId="urn:microsoft.com/office/officeart/2016/7/layout/RepeatingBendingProcessNew"/>
    <dgm:cxn modelId="{4E60EB38-6D3A-45CE-8807-612F7B217292}" type="presOf" srcId="{560CB6FB-BA56-4FF9-B0CE-581C0A9D159D}" destId="{76D2576F-435D-4FE7-8B7A-33E711606995}" srcOrd="0" destOrd="0" presId="urn:microsoft.com/office/officeart/2016/7/layout/RepeatingBendingProcessNew"/>
    <dgm:cxn modelId="{908EBF3F-4AF4-4CB2-8BA1-E62D5A4B6036}" srcId="{8A69731B-D26C-4AEA-AC8D-63C51CF84DBC}" destId="{2B9A214E-BC8A-46BD-B55A-8E396049910C}" srcOrd="1" destOrd="0" parTransId="{71B2347E-DCE1-43E2-A64C-B3BE75A97404}" sibTransId="{4AC86F75-90B7-4B0D-B1A5-20F4DEE419F4}"/>
    <dgm:cxn modelId="{D0801A63-A1A5-47E9-B770-2164D20ED709}" type="presOf" srcId="{4AC86F75-90B7-4B0D-B1A5-20F4DEE419F4}" destId="{CA26267F-AC6A-491C-9431-21F4A779E91B}" srcOrd="0" destOrd="0" presId="urn:microsoft.com/office/officeart/2016/7/layout/RepeatingBendingProcessNew"/>
    <dgm:cxn modelId="{9EB3F953-50C4-4426-9B48-69139A19874C}" type="presOf" srcId="{8BE04E5A-0240-4FD6-B7DA-DE55F7C6CB7C}" destId="{2C0F6584-4291-4815-AB59-4C8283DC707D}" srcOrd="0" destOrd="0" presId="urn:microsoft.com/office/officeart/2016/7/layout/RepeatingBendingProcessNew"/>
    <dgm:cxn modelId="{3CB92F76-DE1F-4294-8F79-5FBEFA784D0B}" type="presOf" srcId="{8BE04E5A-0240-4FD6-B7DA-DE55F7C6CB7C}" destId="{513BDC25-19EB-4E8B-ACB0-D4A3A7292CC8}" srcOrd="1" destOrd="0" presId="urn:microsoft.com/office/officeart/2016/7/layout/RepeatingBendingProcessNew"/>
    <dgm:cxn modelId="{C1955876-2585-40FD-BCC8-940228F81B20}" type="presOf" srcId="{678D5708-2937-473E-A96A-902769781175}" destId="{512FF641-B6E0-45C6-816E-E3086F75851D}" srcOrd="0" destOrd="0" presId="urn:microsoft.com/office/officeart/2016/7/layout/RepeatingBendingProcessNew"/>
    <dgm:cxn modelId="{E0030678-86FD-49CB-8800-E229B2A6FA09}" type="presOf" srcId="{2B9A214E-BC8A-46BD-B55A-8E396049910C}" destId="{6DE9F6D8-1081-464C-BFA2-4BE23A144D55}" srcOrd="0" destOrd="0" presId="urn:microsoft.com/office/officeart/2016/7/layout/RepeatingBendingProcessNew"/>
    <dgm:cxn modelId="{6B6C118C-2FA7-4F0A-ADD9-C899B20FE468}" type="presOf" srcId="{8A69731B-D26C-4AEA-AC8D-63C51CF84DBC}" destId="{EDB0CA8A-B3C4-47B0-BD2A-520EBE372BBE}" srcOrd="0" destOrd="0" presId="urn:microsoft.com/office/officeart/2016/7/layout/RepeatingBendingProcessNew"/>
    <dgm:cxn modelId="{B0708BA2-C73F-40EF-9DCB-6337A5194E31}" srcId="{8A69731B-D26C-4AEA-AC8D-63C51CF84DBC}" destId="{B50228E8-803E-40D8-8ECB-AA5562A69F49}" srcOrd="0" destOrd="0" parTransId="{69AFD214-F269-4586-9E34-B7373527DE0E}" sibTransId="{8BE04E5A-0240-4FD6-B7DA-DE55F7C6CB7C}"/>
    <dgm:cxn modelId="{6B838CA3-0F74-4AF0-9024-8F1E27A18777}" type="presOf" srcId="{560CB6FB-BA56-4FF9-B0CE-581C0A9D159D}" destId="{6E125967-11F5-41FC-A297-CA4193D2444A}" srcOrd="1" destOrd="0" presId="urn:microsoft.com/office/officeart/2016/7/layout/RepeatingBendingProcessNew"/>
    <dgm:cxn modelId="{272312DA-3804-4508-94D8-30195F55DBEA}" type="presOf" srcId="{B50228E8-803E-40D8-8ECB-AA5562A69F49}" destId="{63699CCA-DF1D-411B-9A3F-16F94C349109}" srcOrd="0" destOrd="0" presId="urn:microsoft.com/office/officeart/2016/7/layout/RepeatingBendingProcessNew"/>
    <dgm:cxn modelId="{4E7D1AFB-E95E-4B28-9CC6-8C1F9D723193}" srcId="{8A69731B-D26C-4AEA-AC8D-63C51CF84DBC}" destId="{F236087D-743E-4698-8289-EE397F7CF369}" srcOrd="3" destOrd="0" parTransId="{99017E1B-8C52-4F39-86AC-73ADD1EDBEC3}" sibTransId="{9733460E-9B12-4B5B-B7D6-E7E9DC87A1F5}"/>
    <dgm:cxn modelId="{AA4F8BFD-0B37-488D-BD71-AFDCEFADDC29}" srcId="{8A69731B-D26C-4AEA-AC8D-63C51CF84DBC}" destId="{678D5708-2937-473E-A96A-902769781175}" srcOrd="2" destOrd="0" parTransId="{8FDD891D-D2F8-41CB-AB9B-8EEE64297557}" sibTransId="{560CB6FB-BA56-4FF9-B0CE-581C0A9D159D}"/>
    <dgm:cxn modelId="{8D4A0C39-8FFD-4284-88C9-1C5A8C7FC849}" type="presParOf" srcId="{EDB0CA8A-B3C4-47B0-BD2A-520EBE372BBE}" destId="{63699CCA-DF1D-411B-9A3F-16F94C349109}" srcOrd="0" destOrd="0" presId="urn:microsoft.com/office/officeart/2016/7/layout/RepeatingBendingProcessNew"/>
    <dgm:cxn modelId="{45BB5E64-73C2-4E29-9ED3-4504C3160B3F}" type="presParOf" srcId="{EDB0CA8A-B3C4-47B0-BD2A-520EBE372BBE}" destId="{2C0F6584-4291-4815-AB59-4C8283DC707D}" srcOrd="1" destOrd="0" presId="urn:microsoft.com/office/officeart/2016/7/layout/RepeatingBendingProcessNew"/>
    <dgm:cxn modelId="{44FD0658-8584-4689-81CB-E93EC4C58CCA}" type="presParOf" srcId="{2C0F6584-4291-4815-AB59-4C8283DC707D}" destId="{513BDC25-19EB-4E8B-ACB0-D4A3A7292CC8}" srcOrd="0" destOrd="0" presId="urn:microsoft.com/office/officeart/2016/7/layout/RepeatingBendingProcessNew"/>
    <dgm:cxn modelId="{37FBED07-F555-4A20-924D-D443E09CA936}" type="presParOf" srcId="{EDB0CA8A-B3C4-47B0-BD2A-520EBE372BBE}" destId="{6DE9F6D8-1081-464C-BFA2-4BE23A144D55}" srcOrd="2" destOrd="0" presId="urn:microsoft.com/office/officeart/2016/7/layout/RepeatingBendingProcessNew"/>
    <dgm:cxn modelId="{ED50DB3A-0A4A-45DC-B5D3-E711CE992D16}" type="presParOf" srcId="{EDB0CA8A-B3C4-47B0-BD2A-520EBE372BBE}" destId="{CA26267F-AC6A-491C-9431-21F4A779E91B}" srcOrd="3" destOrd="0" presId="urn:microsoft.com/office/officeart/2016/7/layout/RepeatingBendingProcessNew"/>
    <dgm:cxn modelId="{0E8F989A-27BC-4B9E-B9E8-387220D44F2E}" type="presParOf" srcId="{CA26267F-AC6A-491C-9431-21F4A779E91B}" destId="{3D351700-FB1E-47DF-A641-6388BED5082A}" srcOrd="0" destOrd="0" presId="urn:microsoft.com/office/officeart/2016/7/layout/RepeatingBendingProcessNew"/>
    <dgm:cxn modelId="{41FF65B9-9C72-4F48-835A-E31A7C52696B}" type="presParOf" srcId="{EDB0CA8A-B3C4-47B0-BD2A-520EBE372BBE}" destId="{512FF641-B6E0-45C6-816E-E3086F75851D}" srcOrd="4" destOrd="0" presId="urn:microsoft.com/office/officeart/2016/7/layout/RepeatingBendingProcessNew"/>
    <dgm:cxn modelId="{56C972C9-193A-4721-96E3-75BFC97985E1}" type="presParOf" srcId="{EDB0CA8A-B3C4-47B0-BD2A-520EBE372BBE}" destId="{76D2576F-435D-4FE7-8B7A-33E711606995}" srcOrd="5" destOrd="0" presId="urn:microsoft.com/office/officeart/2016/7/layout/RepeatingBendingProcessNew"/>
    <dgm:cxn modelId="{10BA5B60-3A33-4CE2-94D5-B2312FDCEC45}" type="presParOf" srcId="{76D2576F-435D-4FE7-8B7A-33E711606995}" destId="{6E125967-11F5-41FC-A297-CA4193D2444A}" srcOrd="0" destOrd="0" presId="urn:microsoft.com/office/officeart/2016/7/layout/RepeatingBendingProcessNew"/>
    <dgm:cxn modelId="{65C4F9F9-01E4-4AC7-B4EE-3AC4301CC8BA}" type="presParOf" srcId="{EDB0CA8A-B3C4-47B0-BD2A-520EBE372BBE}" destId="{01374FAB-50BA-4DE0-923A-877CFF1BB7AE}" srcOrd="6" destOrd="0" presId="urn:microsoft.com/office/officeart/2016/7/layout/RepeatingBendingProcessNew"/>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431FE01-C388-4611-96CF-47291F0BA2A3}">
      <dsp:nvSpPr>
        <dsp:cNvPr id="0" name=""/>
        <dsp:cNvSpPr/>
      </dsp:nvSpPr>
      <dsp:spPr>
        <a:xfrm>
          <a:off x="0" y="1370198"/>
          <a:ext cx="6245265" cy="1330875"/>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H0 : The use of a VPN significantly increases online privacy by encrypting data and masking the user's IP address.</a:t>
          </a:r>
        </a:p>
      </dsp:txBody>
      <dsp:txXfrm>
        <a:off x="64968" y="1435166"/>
        <a:ext cx="6115329" cy="1200939"/>
      </dsp:txXfrm>
    </dsp:sp>
    <dsp:sp modelId="{F6C011BF-4E88-472C-BA11-82B1A21D6441}">
      <dsp:nvSpPr>
        <dsp:cNvPr id="0" name=""/>
        <dsp:cNvSpPr/>
      </dsp:nvSpPr>
      <dsp:spPr>
        <a:xfrm>
          <a:off x="0" y="2888273"/>
          <a:ext cx="6245265" cy="1330875"/>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H1 :VPN providers with strict no-logging policies are more effective at protecting user privacy than those that retain user data.</a:t>
          </a:r>
        </a:p>
      </dsp:txBody>
      <dsp:txXfrm>
        <a:off x="64968" y="2953241"/>
        <a:ext cx="6115329" cy="120093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C0F6584-4291-4815-AB59-4C8283DC707D}">
      <dsp:nvSpPr>
        <dsp:cNvPr id="0" name=""/>
        <dsp:cNvSpPr/>
      </dsp:nvSpPr>
      <dsp:spPr>
        <a:xfrm>
          <a:off x="2798902" y="1095459"/>
          <a:ext cx="613259" cy="91440"/>
        </a:xfrm>
        <a:custGeom>
          <a:avLst/>
          <a:gdLst/>
          <a:ahLst/>
          <a:cxnLst/>
          <a:rect l="0" t="0" r="0" b="0"/>
          <a:pathLst>
            <a:path>
              <a:moveTo>
                <a:pt x="0" y="45720"/>
              </a:moveTo>
              <a:lnTo>
                <a:pt x="613259" y="45720"/>
              </a:lnTo>
            </a:path>
          </a:pathLst>
        </a:custGeom>
        <a:noFill/>
        <a:ln w="6350" cap="flat" cmpd="sng" algn="ctr">
          <a:solidFill>
            <a:schemeClr val="accent5">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089436" y="1137960"/>
        <a:ext cx="32192" cy="6438"/>
      </dsp:txXfrm>
    </dsp:sp>
    <dsp:sp modelId="{63699CCA-DF1D-411B-9A3F-16F94C349109}">
      <dsp:nvSpPr>
        <dsp:cNvPr id="0" name=""/>
        <dsp:cNvSpPr/>
      </dsp:nvSpPr>
      <dsp:spPr>
        <a:xfrm>
          <a:off x="1311" y="301362"/>
          <a:ext cx="2799391" cy="1679634"/>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73" tIns="143987" rIns="137173" bIns="143987" numCol="1" spcCol="1270" anchor="ctr" anchorCtr="0">
          <a:noAutofit/>
        </a:bodyPr>
        <a:lstStyle/>
        <a:p>
          <a:pPr marL="0" lvl="0" indent="0" algn="ctr" defTabSz="577850">
            <a:lnSpc>
              <a:spcPct val="90000"/>
            </a:lnSpc>
            <a:spcBef>
              <a:spcPct val="0"/>
            </a:spcBef>
            <a:spcAft>
              <a:spcPct val="35000"/>
            </a:spcAft>
            <a:buNone/>
          </a:pPr>
          <a:r>
            <a:rPr lang="en-US" sz="1300" b="1" kern="1200" dirty="0"/>
            <a:t>Null Hypothesis: The use of a VPN significantly increases online privacy by encrypting data and masking the user's IP address.</a:t>
          </a:r>
        </a:p>
      </dsp:txBody>
      <dsp:txXfrm>
        <a:off x="1311" y="301362"/>
        <a:ext cx="2799391" cy="1679634"/>
      </dsp:txXfrm>
    </dsp:sp>
    <dsp:sp modelId="{CA26267F-AC6A-491C-9431-21F4A779E91B}">
      <dsp:nvSpPr>
        <dsp:cNvPr id="0" name=""/>
        <dsp:cNvSpPr/>
      </dsp:nvSpPr>
      <dsp:spPr>
        <a:xfrm>
          <a:off x="1401006" y="1979196"/>
          <a:ext cx="3443251" cy="1105006"/>
        </a:xfrm>
        <a:custGeom>
          <a:avLst/>
          <a:gdLst/>
          <a:ahLst/>
          <a:cxnLst/>
          <a:rect l="0" t="0" r="0" b="0"/>
          <a:pathLst>
            <a:path>
              <a:moveTo>
                <a:pt x="3443251" y="0"/>
              </a:moveTo>
              <a:lnTo>
                <a:pt x="3443251" y="569603"/>
              </a:lnTo>
              <a:lnTo>
                <a:pt x="0" y="569603"/>
              </a:lnTo>
              <a:lnTo>
                <a:pt x="0" y="1105006"/>
              </a:lnTo>
            </a:path>
          </a:pathLst>
        </a:custGeom>
        <a:noFill/>
        <a:ln w="6350" cap="flat" cmpd="sng" algn="ctr">
          <a:solidFill>
            <a:schemeClr val="accent5">
              <a:hueOff val="-3379271"/>
              <a:satOff val="-8710"/>
              <a:lumOff val="-5883"/>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031990" y="2528480"/>
        <a:ext cx="181284" cy="6438"/>
      </dsp:txXfrm>
    </dsp:sp>
    <dsp:sp modelId="{6DE9F6D8-1081-464C-BFA2-4BE23A144D55}">
      <dsp:nvSpPr>
        <dsp:cNvPr id="0" name=""/>
        <dsp:cNvSpPr/>
      </dsp:nvSpPr>
      <dsp:spPr>
        <a:xfrm>
          <a:off x="3444562" y="301362"/>
          <a:ext cx="2799391" cy="1679634"/>
        </a:xfrm>
        <a:prstGeom prst="rect">
          <a:avLst/>
        </a:prstGeom>
        <a:solidFill>
          <a:schemeClr val="accent5">
            <a:hueOff val="-2252848"/>
            <a:satOff val="-5806"/>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73" tIns="143987" rIns="137173" bIns="143987" numCol="1" spcCol="1270" anchor="ctr" anchorCtr="0">
          <a:noAutofit/>
        </a:bodyPr>
        <a:lstStyle/>
        <a:p>
          <a:pPr marL="0" lvl="0" indent="0" algn="ctr" defTabSz="577850">
            <a:lnSpc>
              <a:spcPct val="90000"/>
            </a:lnSpc>
            <a:spcBef>
              <a:spcPct val="0"/>
            </a:spcBef>
            <a:spcAft>
              <a:spcPct val="35000"/>
            </a:spcAft>
            <a:buNone/>
          </a:pPr>
          <a:r>
            <a:rPr lang="en-US" sz="1300" b="1" kern="1200" dirty="0"/>
            <a:t>Alternative Hypothesis: VPN providers with strict no-logging policies are more effective at protecting user privacy than those that retain user data.</a:t>
          </a:r>
        </a:p>
      </dsp:txBody>
      <dsp:txXfrm>
        <a:off x="3444562" y="301362"/>
        <a:ext cx="2799391" cy="1679634"/>
      </dsp:txXfrm>
    </dsp:sp>
    <dsp:sp modelId="{76D2576F-435D-4FE7-8B7A-33E711606995}">
      <dsp:nvSpPr>
        <dsp:cNvPr id="0" name=""/>
        <dsp:cNvSpPr/>
      </dsp:nvSpPr>
      <dsp:spPr>
        <a:xfrm>
          <a:off x="2798902" y="3910700"/>
          <a:ext cx="613259" cy="91440"/>
        </a:xfrm>
        <a:custGeom>
          <a:avLst/>
          <a:gdLst/>
          <a:ahLst/>
          <a:cxnLst/>
          <a:rect l="0" t="0" r="0" b="0"/>
          <a:pathLst>
            <a:path>
              <a:moveTo>
                <a:pt x="0" y="45720"/>
              </a:moveTo>
              <a:lnTo>
                <a:pt x="613259" y="45720"/>
              </a:lnTo>
            </a:path>
          </a:pathLst>
        </a:custGeom>
        <a:noFill/>
        <a:ln w="6350" cap="flat" cmpd="sng" algn="ctr">
          <a:solidFill>
            <a:schemeClr val="accent5">
              <a:hueOff val="-6758543"/>
              <a:satOff val="-17419"/>
              <a:lumOff val="-11765"/>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089436" y="3953201"/>
        <a:ext cx="32192" cy="6438"/>
      </dsp:txXfrm>
    </dsp:sp>
    <dsp:sp modelId="{512FF641-B6E0-45C6-816E-E3086F75851D}">
      <dsp:nvSpPr>
        <dsp:cNvPr id="0" name=""/>
        <dsp:cNvSpPr/>
      </dsp:nvSpPr>
      <dsp:spPr>
        <a:xfrm>
          <a:off x="1311" y="3116603"/>
          <a:ext cx="2799391" cy="1679634"/>
        </a:xfrm>
        <a:prstGeom prst="rect">
          <a:avLst/>
        </a:prstGeom>
        <a:solidFill>
          <a:schemeClr val="accent5">
            <a:hueOff val="-4505695"/>
            <a:satOff val="-11613"/>
            <a:lumOff val="-784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73" tIns="143987" rIns="137173" bIns="143987" numCol="1" spcCol="1270" anchor="ctr" anchorCtr="0">
          <a:noAutofit/>
        </a:bodyPr>
        <a:lstStyle/>
        <a:p>
          <a:pPr marL="0" lvl="0" indent="0" algn="ctr" defTabSz="577850">
            <a:lnSpc>
              <a:spcPct val="90000"/>
            </a:lnSpc>
            <a:spcBef>
              <a:spcPct val="0"/>
            </a:spcBef>
            <a:spcAft>
              <a:spcPct val="35000"/>
            </a:spcAft>
            <a:buNone/>
          </a:pPr>
          <a:r>
            <a:rPr lang="en-US" sz="1300" b="1" kern="1200" dirty="0"/>
            <a:t>Chi-Square = 18.004 with</a:t>
          </a:r>
        </a:p>
        <a:p>
          <a:pPr marL="0" lvl="0" indent="0" algn="ctr" defTabSz="577850">
            <a:lnSpc>
              <a:spcPct val="90000"/>
            </a:lnSpc>
            <a:spcBef>
              <a:spcPct val="0"/>
            </a:spcBef>
            <a:spcAft>
              <a:spcPct val="35000"/>
            </a:spcAft>
            <a:buNone/>
          </a:pPr>
          <a:r>
            <a:rPr lang="en-US" sz="1300" b="1" kern="1200" dirty="0"/>
            <a:t> 16 degrees of freedom </a:t>
          </a:r>
        </a:p>
        <a:p>
          <a:pPr marL="0" lvl="0" indent="0" algn="ctr" defTabSz="577850">
            <a:lnSpc>
              <a:spcPct val="90000"/>
            </a:lnSpc>
            <a:spcBef>
              <a:spcPct val="0"/>
            </a:spcBef>
            <a:spcAft>
              <a:spcPct val="35000"/>
            </a:spcAft>
            <a:buNone/>
          </a:pPr>
          <a:r>
            <a:rPr lang="en-US" sz="1300" b="1" kern="1200" dirty="0"/>
            <a:t>P-Value: 0.324 </a:t>
          </a:r>
        </a:p>
      </dsp:txBody>
      <dsp:txXfrm>
        <a:off x="1311" y="3116603"/>
        <a:ext cx="2799391" cy="1679634"/>
      </dsp:txXfrm>
    </dsp:sp>
    <dsp:sp modelId="{01374FAB-50BA-4DE0-923A-877CFF1BB7AE}">
      <dsp:nvSpPr>
        <dsp:cNvPr id="0" name=""/>
        <dsp:cNvSpPr/>
      </dsp:nvSpPr>
      <dsp:spPr>
        <a:xfrm>
          <a:off x="3444562" y="2624856"/>
          <a:ext cx="2799391" cy="2663128"/>
        </a:xfrm>
        <a:prstGeom prst="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73" tIns="143987" rIns="137173" bIns="143987" numCol="1" spcCol="1270" anchor="ctr" anchorCtr="0">
          <a:noAutofit/>
        </a:bodyPr>
        <a:lstStyle/>
        <a:p>
          <a:pPr marL="0" lvl="0" indent="0" algn="ctr" defTabSz="577850">
            <a:lnSpc>
              <a:spcPct val="90000"/>
            </a:lnSpc>
            <a:spcBef>
              <a:spcPct val="0"/>
            </a:spcBef>
            <a:spcAft>
              <a:spcPct val="35000"/>
            </a:spcAft>
            <a:buNone/>
          </a:pPr>
          <a:r>
            <a:rPr lang="en-US" sz="1300" b="1" i="0" kern="1200" dirty="0"/>
            <a:t>The p-value for the Pearson chi-square test is 0.324, which is greater than 0.05. This means that we cannot reject the null hypothesis that there is no association between the two variables. The p-value for the likelihood ratio chi-square test is 0.185, which is also greater than 0.05. However, there are 22 cells with expected counts less than 5. This means that the chi-square test may not be reliable.</a:t>
          </a:r>
          <a:endParaRPr lang="en-US" sz="1300" b="1" kern="1200" dirty="0"/>
        </a:p>
      </dsp:txBody>
      <dsp:txXfrm>
        <a:off x="3444562" y="2624856"/>
        <a:ext cx="2799391" cy="2663128"/>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9D87EF5-1C7D-4A36-A397-882FB44CC528}" type="datetimeFigureOut">
              <a:rPr lang="en-IN" smtClean="0"/>
              <a:t>24-03-2024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E21CEC4-1775-4145-9DCE-32194B0E70C4}" type="slidenum">
              <a:rPr lang="en-IN" smtClean="0"/>
              <a:t>‹#›</a:t>
            </a:fld>
            <a:endParaRPr lang="en-IN"/>
          </a:p>
        </p:txBody>
      </p:sp>
    </p:spTree>
    <p:extLst>
      <p:ext uri="{BB962C8B-B14F-4D97-AF65-F5344CB8AC3E}">
        <p14:creationId xmlns:p14="http://schemas.microsoft.com/office/powerpoint/2010/main" val="8789295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3AD5B-5A6C-AA31-10FA-E3ADA332B49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B9088D5-E1A9-4EAE-A3EF-2309945FE51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E641FE7-384D-D96A-9A4B-011934A55907}"/>
              </a:ext>
            </a:extLst>
          </p:cNvPr>
          <p:cNvSpPr>
            <a:spLocks noGrp="1"/>
          </p:cNvSpPr>
          <p:nvPr>
            <p:ph type="dt" sz="half" idx="10"/>
          </p:nvPr>
        </p:nvSpPr>
        <p:spPr/>
        <p:txBody>
          <a:bodyPr/>
          <a:lstStyle/>
          <a:p>
            <a:fld id="{64C70D7F-B588-4D1D-B2B7-7DE291B9C74A}" type="datetime1">
              <a:rPr lang="en-IN" smtClean="0"/>
              <a:t>24-03-2024</a:t>
            </a:fld>
            <a:endParaRPr lang="en-IN"/>
          </a:p>
        </p:txBody>
      </p:sp>
      <p:sp>
        <p:nvSpPr>
          <p:cNvPr id="5" name="Footer Placeholder 4">
            <a:extLst>
              <a:ext uri="{FF2B5EF4-FFF2-40B4-BE49-F238E27FC236}">
                <a16:creationId xmlns:a16="http://schemas.microsoft.com/office/drawing/2014/main" id="{8F97D3E6-EC59-DAF2-A8AB-38A405E614A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AEC040B-1D26-6B51-07C9-764D91DD5D1F}"/>
              </a:ext>
            </a:extLst>
          </p:cNvPr>
          <p:cNvSpPr>
            <a:spLocks noGrp="1"/>
          </p:cNvSpPr>
          <p:nvPr>
            <p:ph type="sldNum" sz="quarter" idx="12"/>
          </p:nvPr>
        </p:nvSpPr>
        <p:spPr/>
        <p:txBody>
          <a:bodyPr/>
          <a:lstStyle/>
          <a:p>
            <a:fld id="{45E0212C-DEC6-48B4-A868-E7AF52863BF3}" type="slidenum">
              <a:rPr lang="en-IN" smtClean="0"/>
              <a:t>‹#›</a:t>
            </a:fld>
            <a:endParaRPr lang="en-IN"/>
          </a:p>
        </p:txBody>
      </p:sp>
    </p:spTree>
    <p:extLst>
      <p:ext uri="{BB962C8B-B14F-4D97-AF65-F5344CB8AC3E}">
        <p14:creationId xmlns:p14="http://schemas.microsoft.com/office/powerpoint/2010/main" val="5923768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FA756C-E384-6E64-5FC8-66329AD9AA5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9C257B5-2BB3-A65C-3C90-AC41EC002CB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E541A92-864F-6057-1E2B-710196427266}"/>
              </a:ext>
            </a:extLst>
          </p:cNvPr>
          <p:cNvSpPr>
            <a:spLocks noGrp="1"/>
          </p:cNvSpPr>
          <p:nvPr>
            <p:ph type="dt" sz="half" idx="10"/>
          </p:nvPr>
        </p:nvSpPr>
        <p:spPr/>
        <p:txBody>
          <a:bodyPr/>
          <a:lstStyle/>
          <a:p>
            <a:fld id="{425FF64D-5AD3-43F9-B043-D35DA048585C}" type="datetime1">
              <a:rPr lang="en-IN" smtClean="0"/>
              <a:t>24-03-2024</a:t>
            </a:fld>
            <a:endParaRPr lang="en-IN"/>
          </a:p>
        </p:txBody>
      </p:sp>
      <p:sp>
        <p:nvSpPr>
          <p:cNvPr id="5" name="Footer Placeholder 4">
            <a:extLst>
              <a:ext uri="{FF2B5EF4-FFF2-40B4-BE49-F238E27FC236}">
                <a16:creationId xmlns:a16="http://schemas.microsoft.com/office/drawing/2014/main" id="{6ED62958-E13D-98F5-5DEF-51EA9EA2046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9DA3073-3E7A-9BC1-FFAA-AB2F8E4DDE56}"/>
              </a:ext>
            </a:extLst>
          </p:cNvPr>
          <p:cNvSpPr>
            <a:spLocks noGrp="1"/>
          </p:cNvSpPr>
          <p:nvPr>
            <p:ph type="sldNum" sz="quarter" idx="12"/>
          </p:nvPr>
        </p:nvSpPr>
        <p:spPr/>
        <p:txBody>
          <a:bodyPr/>
          <a:lstStyle/>
          <a:p>
            <a:fld id="{45E0212C-DEC6-48B4-A868-E7AF52863BF3}" type="slidenum">
              <a:rPr lang="en-IN" smtClean="0"/>
              <a:t>‹#›</a:t>
            </a:fld>
            <a:endParaRPr lang="en-IN"/>
          </a:p>
        </p:txBody>
      </p:sp>
    </p:spTree>
    <p:extLst>
      <p:ext uri="{BB962C8B-B14F-4D97-AF65-F5344CB8AC3E}">
        <p14:creationId xmlns:p14="http://schemas.microsoft.com/office/powerpoint/2010/main" val="6905958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B367629-4711-C15D-0EF0-EFA57A7AF85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AE6A45A-D267-717F-098B-4BA02D32CC7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709B619-E819-C43E-1135-94DD21E0F1D1}"/>
              </a:ext>
            </a:extLst>
          </p:cNvPr>
          <p:cNvSpPr>
            <a:spLocks noGrp="1"/>
          </p:cNvSpPr>
          <p:nvPr>
            <p:ph type="dt" sz="half" idx="10"/>
          </p:nvPr>
        </p:nvSpPr>
        <p:spPr/>
        <p:txBody>
          <a:bodyPr/>
          <a:lstStyle/>
          <a:p>
            <a:fld id="{988AEECF-3BA6-4680-97C9-5DDB09CA5CF6}" type="datetime1">
              <a:rPr lang="en-IN" smtClean="0"/>
              <a:t>24-03-2024</a:t>
            </a:fld>
            <a:endParaRPr lang="en-IN"/>
          </a:p>
        </p:txBody>
      </p:sp>
      <p:sp>
        <p:nvSpPr>
          <p:cNvPr id="5" name="Footer Placeholder 4">
            <a:extLst>
              <a:ext uri="{FF2B5EF4-FFF2-40B4-BE49-F238E27FC236}">
                <a16:creationId xmlns:a16="http://schemas.microsoft.com/office/drawing/2014/main" id="{A42EBEC6-0700-C85C-3382-490EE72D0E1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3528FAF-A3A1-49ED-B4F3-36FDBBB8947F}"/>
              </a:ext>
            </a:extLst>
          </p:cNvPr>
          <p:cNvSpPr>
            <a:spLocks noGrp="1"/>
          </p:cNvSpPr>
          <p:nvPr>
            <p:ph type="sldNum" sz="quarter" idx="12"/>
          </p:nvPr>
        </p:nvSpPr>
        <p:spPr/>
        <p:txBody>
          <a:bodyPr/>
          <a:lstStyle/>
          <a:p>
            <a:fld id="{45E0212C-DEC6-48B4-A868-E7AF52863BF3}" type="slidenum">
              <a:rPr lang="en-IN" smtClean="0"/>
              <a:t>‹#›</a:t>
            </a:fld>
            <a:endParaRPr lang="en-IN"/>
          </a:p>
        </p:txBody>
      </p:sp>
    </p:spTree>
    <p:extLst>
      <p:ext uri="{BB962C8B-B14F-4D97-AF65-F5344CB8AC3E}">
        <p14:creationId xmlns:p14="http://schemas.microsoft.com/office/powerpoint/2010/main" val="2296293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3C5524-AE32-A5D9-03AB-44FD3D09E50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39E8367-9E92-4149-DCC5-7238C70B086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E938279-25AD-947D-2D6B-20F717AEA506}"/>
              </a:ext>
            </a:extLst>
          </p:cNvPr>
          <p:cNvSpPr>
            <a:spLocks noGrp="1"/>
          </p:cNvSpPr>
          <p:nvPr>
            <p:ph type="dt" sz="half" idx="10"/>
          </p:nvPr>
        </p:nvSpPr>
        <p:spPr/>
        <p:txBody>
          <a:bodyPr/>
          <a:lstStyle/>
          <a:p>
            <a:fld id="{611F1458-70DB-48D9-8C18-144096FB6485}" type="datetime1">
              <a:rPr lang="en-IN" smtClean="0"/>
              <a:t>24-03-2024</a:t>
            </a:fld>
            <a:endParaRPr lang="en-IN"/>
          </a:p>
        </p:txBody>
      </p:sp>
      <p:sp>
        <p:nvSpPr>
          <p:cNvPr id="5" name="Footer Placeholder 4">
            <a:extLst>
              <a:ext uri="{FF2B5EF4-FFF2-40B4-BE49-F238E27FC236}">
                <a16:creationId xmlns:a16="http://schemas.microsoft.com/office/drawing/2014/main" id="{1FDD4B7C-E708-2B3D-8544-307A177FE28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31F6F95-C01F-3124-4C75-9C9056DDA93C}"/>
              </a:ext>
            </a:extLst>
          </p:cNvPr>
          <p:cNvSpPr>
            <a:spLocks noGrp="1"/>
          </p:cNvSpPr>
          <p:nvPr>
            <p:ph type="sldNum" sz="quarter" idx="12"/>
          </p:nvPr>
        </p:nvSpPr>
        <p:spPr/>
        <p:txBody>
          <a:bodyPr/>
          <a:lstStyle/>
          <a:p>
            <a:fld id="{45E0212C-DEC6-48B4-A868-E7AF52863BF3}" type="slidenum">
              <a:rPr lang="en-IN" smtClean="0"/>
              <a:t>‹#›</a:t>
            </a:fld>
            <a:endParaRPr lang="en-IN"/>
          </a:p>
        </p:txBody>
      </p:sp>
    </p:spTree>
    <p:extLst>
      <p:ext uri="{BB962C8B-B14F-4D97-AF65-F5344CB8AC3E}">
        <p14:creationId xmlns:p14="http://schemas.microsoft.com/office/powerpoint/2010/main" val="5950079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BFEA59-03B0-8507-D1DC-313DC33A5A6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8CA9E51-4D86-B619-FBCD-BB0CCC6EFB5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87BE2D9-C9AD-A73B-6559-A4363AC02084}"/>
              </a:ext>
            </a:extLst>
          </p:cNvPr>
          <p:cNvSpPr>
            <a:spLocks noGrp="1"/>
          </p:cNvSpPr>
          <p:nvPr>
            <p:ph type="dt" sz="half" idx="10"/>
          </p:nvPr>
        </p:nvSpPr>
        <p:spPr/>
        <p:txBody>
          <a:bodyPr/>
          <a:lstStyle/>
          <a:p>
            <a:fld id="{EED72A65-2776-4D6E-A882-71B6FBA397EC}" type="datetime1">
              <a:rPr lang="en-IN" smtClean="0"/>
              <a:t>24-03-2024</a:t>
            </a:fld>
            <a:endParaRPr lang="en-IN"/>
          </a:p>
        </p:txBody>
      </p:sp>
      <p:sp>
        <p:nvSpPr>
          <p:cNvPr id="5" name="Footer Placeholder 4">
            <a:extLst>
              <a:ext uri="{FF2B5EF4-FFF2-40B4-BE49-F238E27FC236}">
                <a16:creationId xmlns:a16="http://schemas.microsoft.com/office/drawing/2014/main" id="{51963DBB-F1A5-759C-15E9-1D8BDC2A8CA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1062F4E-E5E4-FC28-33F1-8D73A32819B6}"/>
              </a:ext>
            </a:extLst>
          </p:cNvPr>
          <p:cNvSpPr>
            <a:spLocks noGrp="1"/>
          </p:cNvSpPr>
          <p:nvPr>
            <p:ph type="sldNum" sz="quarter" idx="12"/>
          </p:nvPr>
        </p:nvSpPr>
        <p:spPr/>
        <p:txBody>
          <a:bodyPr/>
          <a:lstStyle/>
          <a:p>
            <a:fld id="{45E0212C-DEC6-48B4-A868-E7AF52863BF3}" type="slidenum">
              <a:rPr lang="en-IN" smtClean="0"/>
              <a:t>‹#›</a:t>
            </a:fld>
            <a:endParaRPr lang="en-IN"/>
          </a:p>
        </p:txBody>
      </p:sp>
    </p:spTree>
    <p:extLst>
      <p:ext uri="{BB962C8B-B14F-4D97-AF65-F5344CB8AC3E}">
        <p14:creationId xmlns:p14="http://schemas.microsoft.com/office/powerpoint/2010/main" val="41135657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42100-F7EB-2400-98BA-DC5D181FDB2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8C0A5CE-B84E-2D8F-C53D-BE44D0EF91D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FA854DB-023E-4D98-CA35-F3347859FA6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772E4B0-B0E8-5E13-4210-B79AE10547A0}"/>
              </a:ext>
            </a:extLst>
          </p:cNvPr>
          <p:cNvSpPr>
            <a:spLocks noGrp="1"/>
          </p:cNvSpPr>
          <p:nvPr>
            <p:ph type="dt" sz="half" idx="10"/>
          </p:nvPr>
        </p:nvSpPr>
        <p:spPr/>
        <p:txBody>
          <a:bodyPr/>
          <a:lstStyle/>
          <a:p>
            <a:fld id="{B75236C8-6300-41AB-9FB6-6988978B795A}" type="datetime1">
              <a:rPr lang="en-IN" smtClean="0"/>
              <a:t>24-03-2024</a:t>
            </a:fld>
            <a:endParaRPr lang="en-IN"/>
          </a:p>
        </p:txBody>
      </p:sp>
      <p:sp>
        <p:nvSpPr>
          <p:cNvPr id="6" name="Footer Placeholder 5">
            <a:extLst>
              <a:ext uri="{FF2B5EF4-FFF2-40B4-BE49-F238E27FC236}">
                <a16:creationId xmlns:a16="http://schemas.microsoft.com/office/drawing/2014/main" id="{7CC61FD9-37EC-AAD1-6E5A-402EC20C865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6687BB6-39E8-3A9E-BF72-3825ABB5E5F3}"/>
              </a:ext>
            </a:extLst>
          </p:cNvPr>
          <p:cNvSpPr>
            <a:spLocks noGrp="1"/>
          </p:cNvSpPr>
          <p:nvPr>
            <p:ph type="sldNum" sz="quarter" idx="12"/>
          </p:nvPr>
        </p:nvSpPr>
        <p:spPr/>
        <p:txBody>
          <a:bodyPr/>
          <a:lstStyle/>
          <a:p>
            <a:fld id="{45E0212C-DEC6-48B4-A868-E7AF52863BF3}" type="slidenum">
              <a:rPr lang="en-IN" smtClean="0"/>
              <a:t>‹#›</a:t>
            </a:fld>
            <a:endParaRPr lang="en-IN"/>
          </a:p>
        </p:txBody>
      </p:sp>
    </p:spTree>
    <p:extLst>
      <p:ext uri="{BB962C8B-B14F-4D97-AF65-F5344CB8AC3E}">
        <p14:creationId xmlns:p14="http://schemas.microsoft.com/office/powerpoint/2010/main" val="8443722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F271D9-FDFC-1AE9-1188-A85DA58B5B6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165CF51-DBE9-A8AD-59C3-52910515B1A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CDF4C11-DB2D-66F3-7360-69A57B97AC9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6442CD7-195A-0704-1B7A-AE30E772D9F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1EC1D0C-8687-BFDD-1FB4-A7D6ABA2CD3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5960213-5282-6532-2EBF-E8E196776734}"/>
              </a:ext>
            </a:extLst>
          </p:cNvPr>
          <p:cNvSpPr>
            <a:spLocks noGrp="1"/>
          </p:cNvSpPr>
          <p:nvPr>
            <p:ph type="dt" sz="half" idx="10"/>
          </p:nvPr>
        </p:nvSpPr>
        <p:spPr/>
        <p:txBody>
          <a:bodyPr/>
          <a:lstStyle/>
          <a:p>
            <a:fld id="{676FF5A2-D1B8-4094-B106-0BD372CC9F5A}" type="datetime1">
              <a:rPr lang="en-IN" smtClean="0"/>
              <a:t>24-03-2024</a:t>
            </a:fld>
            <a:endParaRPr lang="en-IN"/>
          </a:p>
        </p:txBody>
      </p:sp>
      <p:sp>
        <p:nvSpPr>
          <p:cNvPr id="8" name="Footer Placeholder 7">
            <a:extLst>
              <a:ext uri="{FF2B5EF4-FFF2-40B4-BE49-F238E27FC236}">
                <a16:creationId xmlns:a16="http://schemas.microsoft.com/office/drawing/2014/main" id="{2124DFDB-AB96-5FCC-FF66-2C661DEFCE6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2ED8C03-93C3-C926-A081-DF219A275DA0}"/>
              </a:ext>
            </a:extLst>
          </p:cNvPr>
          <p:cNvSpPr>
            <a:spLocks noGrp="1"/>
          </p:cNvSpPr>
          <p:nvPr>
            <p:ph type="sldNum" sz="quarter" idx="12"/>
          </p:nvPr>
        </p:nvSpPr>
        <p:spPr/>
        <p:txBody>
          <a:bodyPr/>
          <a:lstStyle/>
          <a:p>
            <a:fld id="{45E0212C-DEC6-48B4-A868-E7AF52863BF3}" type="slidenum">
              <a:rPr lang="en-IN" smtClean="0"/>
              <a:t>‹#›</a:t>
            </a:fld>
            <a:endParaRPr lang="en-IN"/>
          </a:p>
        </p:txBody>
      </p:sp>
    </p:spTree>
    <p:extLst>
      <p:ext uri="{BB962C8B-B14F-4D97-AF65-F5344CB8AC3E}">
        <p14:creationId xmlns:p14="http://schemas.microsoft.com/office/powerpoint/2010/main" val="10784755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221829-0836-C643-E7E9-85D14C77D05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86787F5-18FB-6450-9560-7D58AA5C9A29}"/>
              </a:ext>
            </a:extLst>
          </p:cNvPr>
          <p:cNvSpPr>
            <a:spLocks noGrp="1"/>
          </p:cNvSpPr>
          <p:nvPr>
            <p:ph type="dt" sz="half" idx="10"/>
          </p:nvPr>
        </p:nvSpPr>
        <p:spPr/>
        <p:txBody>
          <a:bodyPr/>
          <a:lstStyle/>
          <a:p>
            <a:fld id="{7C6D0F72-CA7B-4D84-BA2F-9F2C99564BCB}" type="datetime1">
              <a:rPr lang="en-IN" smtClean="0"/>
              <a:t>24-03-2024</a:t>
            </a:fld>
            <a:endParaRPr lang="en-IN"/>
          </a:p>
        </p:txBody>
      </p:sp>
      <p:sp>
        <p:nvSpPr>
          <p:cNvPr id="4" name="Footer Placeholder 3">
            <a:extLst>
              <a:ext uri="{FF2B5EF4-FFF2-40B4-BE49-F238E27FC236}">
                <a16:creationId xmlns:a16="http://schemas.microsoft.com/office/drawing/2014/main" id="{19EC3903-21AD-C1E8-3C83-5F8446DB43D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5C414C3-E6BF-112A-7295-9D361A126009}"/>
              </a:ext>
            </a:extLst>
          </p:cNvPr>
          <p:cNvSpPr>
            <a:spLocks noGrp="1"/>
          </p:cNvSpPr>
          <p:nvPr>
            <p:ph type="sldNum" sz="quarter" idx="12"/>
          </p:nvPr>
        </p:nvSpPr>
        <p:spPr/>
        <p:txBody>
          <a:bodyPr/>
          <a:lstStyle/>
          <a:p>
            <a:fld id="{45E0212C-DEC6-48B4-A868-E7AF52863BF3}" type="slidenum">
              <a:rPr lang="en-IN" smtClean="0"/>
              <a:t>‹#›</a:t>
            </a:fld>
            <a:endParaRPr lang="en-IN"/>
          </a:p>
        </p:txBody>
      </p:sp>
    </p:spTree>
    <p:extLst>
      <p:ext uri="{BB962C8B-B14F-4D97-AF65-F5344CB8AC3E}">
        <p14:creationId xmlns:p14="http://schemas.microsoft.com/office/powerpoint/2010/main" val="1210157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19B3EC1-DD25-6C8F-06D3-2DC46D45B413}"/>
              </a:ext>
            </a:extLst>
          </p:cNvPr>
          <p:cNvSpPr>
            <a:spLocks noGrp="1"/>
          </p:cNvSpPr>
          <p:nvPr>
            <p:ph type="dt" sz="half" idx="10"/>
          </p:nvPr>
        </p:nvSpPr>
        <p:spPr/>
        <p:txBody>
          <a:bodyPr/>
          <a:lstStyle/>
          <a:p>
            <a:fld id="{2BA6BEE4-596D-47A4-9EE4-E1D51E0AA76B}" type="datetime1">
              <a:rPr lang="en-IN" smtClean="0"/>
              <a:t>24-03-2024</a:t>
            </a:fld>
            <a:endParaRPr lang="en-IN"/>
          </a:p>
        </p:txBody>
      </p:sp>
      <p:sp>
        <p:nvSpPr>
          <p:cNvPr id="3" name="Footer Placeholder 2">
            <a:extLst>
              <a:ext uri="{FF2B5EF4-FFF2-40B4-BE49-F238E27FC236}">
                <a16:creationId xmlns:a16="http://schemas.microsoft.com/office/drawing/2014/main" id="{1350D443-AC13-EC3B-EED0-DEDFE287264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0B897D5-48F6-DA29-5EF5-4617EBD6C9D2}"/>
              </a:ext>
            </a:extLst>
          </p:cNvPr>
          <p:cNvSpPr>
            <a:spLocks noGrp="1"/>
          </p:cNvSpPr>
          <p:nvPr>
            <p:ph type="sldNum" sz="quarter" idx="12"/>
          </p:nvPr>
        </p:nvSpPr>
        <p:spPr/>
        <p:txBody>
          <a:bodyPr/>
          <a:lstStyle/>
          <a:p>
            <a:fld id="{45E0212C-DEC6-48B4-A868-E7AF52863BF3}" type="slidenum">
              <a:rPr lang="en-IN" smtClean="0"/>
              <a:t>‹#›</a:t>
            </a:fld>
            <a:endParaRPr lang="en-IN"/>
          </a:p>
        </p:txBody>
      </p:sp>
    </p:spTree>
    <p:extLst>
      <p:ext uri="{BB962C8B-B14F-4D97-AF65-F5344CB8AC3E}">
        <p14:creationId xmlns:p14="http://schemas.microsoft.com/office/powerpoint/2010/main" val="13910282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81FA92-87B5-F85A-917D-062123876D8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B941A39-4A93-6DE5-A332-47AB2BF806B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33B405E-B90A-C9B1-B13F-F2773D65AEF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1567FEE-0E8B-2D14-EE2D-44BF3E33578F}"/>
              </a:ext>
            </a:extLst>
          </p:cNvPr>
          <p:cNvSpPr>
            <a:spLocks noGrp="1"/>
          </p:cNvSpPr>
          <p:nvPr>
            <p:ph type="dt" sz="half" idx="10"/>
          </p:nvPr>
        </p:nvSpPr>
        <p:spPr/>
        <p:txBody>
          <a:bodyPr/>
          <a:lstStyle/>
          <a:p>
            <a:fld id="{029DD700-E407-4052-9F61-8A0A64B353F1}" type="datetime1">
              <a:rPr lang="en-IN" smtClean="0"/>
              <a:t>24-03-2024</a:t>
            </a:fld>
            <a:endParaRPr lang="en-IN"/>
          </a:p>
        </p:txBody>
      </p:sp>
      <p:sp>
        <p:nvSpPr>
          <p:cNvPr id="6" name="Footer Placeholder 5">
            <a:extLst>
              <a:ext uri="{FF2B5EF4-FFF2-40B4-BE49-F238E27FC236}">
                <a16:creationId xmlns:a16="http://schemas.microsoft.com/office/drawing/2014/main" id="{1EAF8EC7-1A0F-22DE-2F15-C4073CCCE57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3E0B63D-D04D-A5A6-0997-F72C09167991}"/>
              </a:ext>
            </a:extLst>
          </p:cNvPr>
          <p:cNvSpPr>
            <a:spLocks noGrp="1"/>
          </p:cNvSpPr>
          <p:nvPr>
            <p:ph type="sldNum" sz="quarter" idx="12"/>
          </p:nvPr>
        </p:nvSpPr>
        <p:spPr/>
        <p:txBody>
          <a:bodyPr/>
          <a:lstStyle/>
          <a:p>
            <a:fld id="{45E0212C-DEC6-48B4-A868-E7AF52863BF3}" type="slidenum">
              <a:rPr lang="en-IN" smtClean="0"/>
              <a:t>‹#›</a:t>
            </a:fld>
            <a:endParaRPr lang="en-IN"/>
          </a:p>
        </p:txBody>
      </p:sp>
    </p:spTree>
    <p:extLst>
      <p:ext uri="{BB962C8B-B14F-4D97-AF65-F5344CB8AC3E}">
        <p14:creationId xmlns:p14="http://schemas.microsoft.com/office/powerpoint/2010/main" val="2001829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1A4C7F-FF52-1D9E-04EE-A49F7F82376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55CF3D9-0FE6-67B6-76AD-14C24F55D5E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6D1B231-929C-6CB0-CA38-6BF0C12393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2E6C8BA-5A27-BC18-318A-C6882B6E549F}"/>
              </a:ext>
            </a:extLst>
          </p:cNvPr>
          <p:cNvSpPr>
            <a:spLocks noGrp="1"/>
          </p:cNvSpPr>
          <p:nvPr>
            <p:ph type="dt" sz="half" idx="10"/>
          </p:nvPr>
        </p:nvSpPr>
        <p:spPr/>
        <p:txBody>
          <a:bodyPr/>
          <a:lstStyle/>
          <a:p>
            <a:fld id="{1FCC3DB8-31EA-40BF-8466-958628319E4F}" type="datetime1">
              <a:rPr lang="en-IN" smtClean="0"/>
              <a:t>24-03-2024</a:t>
            </a:fld>
            <a:endParaRPr lang="en-IN"/>
          </a:p>
        </p:txBody>
      </p:sp>
      <p:sp>
        <p:nvSpPr>
          <p:cNvPr id="6" name="Footer Placeholder 5">
            <a:extLst>
              <a:ext uri="{FF2B5EF4-FFF2-40B4-BE49-F238E27FC236}">
                <a16:creationId xmlns:a16="http://schemas.microsoft.com/office/drawing/2014/main" id="{25BCFE2F-D71F-E8DB-17AA-AE497E7B38C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15424F6-568D-BFAE-FC8F-A6308A688408}"/>
              </a:ext>
            </a:extLst>
          </p:cNvPr>
          <p:cNvSpPr>
            <a:spLocks noGrp="1"/>
          </p:cNvSpPr>
          <p:nvPr>
            <p:ph type="sldNum" sz="quarter" idx="12"/>
          </p:nvPr>
        </p:nvSpPr>
        <p:spPr/>
        <p:txBody>
          <a:bodyPr/>
          <a:lstStyle/>
          <a:p>
            <a:fld id="{45E0212C-DEC6-48B4-A868-E7AF52863BF3}" type="slidenum">
              <a:rPr lang="en-IN" smtClean="0"/>
              <a:t>‹#›</a:t>
            </a:fld>
            <a:endParaRPr lang="en-IN"/>
          </a:p>
        </p:txBody>
      </p:sp>
    </p:spTree>
    <p:extLst>
      <p:ext uri="{BB962C8B-B14F-4D97-AF65-F5344CB8AC3E}">
        <p14:creationId xmlns:p14="http://schemas.microsoft.com/office/powerpoint/2010/main" val="8162885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8E2F429-D78F-0C2E-511A-F1B5293C401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F2B60AD-A0DD-8F9D-E6CB-CBC7B18CD97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F487F54-53E9-0593-3EC9-1ED8FA8B410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364B81-614C-4348-98DD-0580CF80FFC0}" type="datetime1">
              <a:rPr lang="en-IN" smtClean="0"/>
              <a:t>24-03-2024</a:t>
            </a:fld>
            <a:endParaRPr lang="en-IN"/>
          </a:p>
        </p:txBody>
      </p:sp>
      <p:sp>
        <p:nvSpPr>
          <p:cNvPr id="5" name="Footer Placeholder 4">
            <a:extLst>
              <a:ext uri="{FF2B5EF4-FFF2-40B4-BE49-F238E27FC236}">
                <a16:creationId xmlns:a16="http://schemas.microsoft.com/office/drawing/2014/main" id="{4DA0E8A1-3A9F-952A-3EFC-2EA1AD25802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25C3CDD7-DBEB-698C-E38C-DC7226AF158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5E0212C-DEC6-48B4-A868-E7AF52863BF3}" type="slidenum">
              <a:rPr lang="en-IN" smtClean="0"/>
              <a:t>‹#›</a:t>
            </a:fld>
            <a:endParaRPr lang="en-IN"/>
          </a:p>
        </p:txBody>
      </p:sp>
    </p:spTree>
    <p:extLst>
      <p:ext uri="{BB962C8B-B14F-4D97-AF65-F5344CB8AC3E}">
        <p14:creationId xmlns:p14="http://schemas.microsoft.com/office/powerpoint/2010/main" val="18874704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1DD1A8A-57D5-4A81-AD04-532B043C56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3D pattern of ring shapes connected by lines">
            <a:extLst>
              <a:ext uri="{FF2B5EF4-FFF2-40B4-BE49-F238E27FC236}">
                <a16:creationId xmlns:a16="http://schemas.microsoft.com/office/drawing/2014/main" id="{5D6C6E03-60FA-F94B-D68D-EEF28863DBD8}"/>
              </a:ext>
            </a:extLst>
          </p:cNvPr>
          <p:cNvPicPr>
            <a:picLocks noChangeAspect="1"/>
          </p:cNvPicPr>
          <p:nvPr/>
        </p:nvPicPr>
        <p:blipFill rotWithShape="1">
          <a:blip r:embed="rId2">
            <a:alphaModFix/>
            <a:extLst>
              <a:ext uri="{BEBA8EAE-BF5A-486C-A8C5-ECC9F3942E4B}">
                <a14:imgProps xmlns:a14="http://schemas.microsoft.com/office/drawing/2010/main">
                  <a14:imgLayer r:embed="rId3">
                    <a14:imgEffect>
                      <a14:artisticGlowEdges/>
                    </a14:imgEffect>
                  </a14:imgLayer>
                </a14:imgProps>
              </a:ext>
            </a:extLst>
          </a:blip>
          <a:srcRect/>
          <a:stretch/>
        </p:blipFill>
        <p:spPr>
          <a:xfrm>
            <a:off x="-3049" y="10"/>
            <a:ext cx="12282135" cy="6857990"/>
          </a:xfrm>
          <a:prstGeom prst="rect">
            <a:avLst/>
          </a:prstGeom>
        </p:spPr>
      </p:pic>
      <p:sp>
        <p:nvSpPr>
          <p:cNvPr id="11" name="Rectangle 10">
            <a:extLst>
              <a:ext uri="{FF2B5EF4-FFF2-40B4-BE49-F238E27FC236}">
                <a16:creationId xmlns:a16="http://schemas.microsoft.com/office/drawing/2014/main" id="{007891EC-4501-44ED-A8C8-B11B6DB767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7602"/>
            <a:ext cx="12191999" cy="3162146"/>
          </a:xfrm>
          <a:prstGeom prst="rect">
            <a:avLst/>
          </a:prstGeom>
          <a:gradFill flip="none" rotWithShape="1">
            <a:gsLst>
              <a:gs pos="0">
                <a:srgbClr val="000000">
                  <a:alpha val="0"/>
                </a:srgbClr>
              </a:gs>
              <a:gs pos="25000">
                <a:srgbClr val="000000">
                  <a:alpha val="15000"/>
                </a:srgbClr>
              </a:gs>
              <a:gs pos="75000">
                <a:srgbClr val="000000">
                  <a:alpha val="15000"/>
                </a:srgbClr>
              </a:gs>
              <a:gs pos="50000">
                <a:srgbClr val="000000">
                  <a:alpha val="30000"/>
                </a:srgbClr>
              </a:gs>
              <a:gs pos="100000">
                <a:srgbClr val="000000">
                  <a:alpha val="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7F5C759-F3DB-12D4-F245-B17FDDF4C5E4}"/>
              </a:ext>
            </a:extLst>
          </p:cNvPr>
          <p:cNvSpPr>
            <a:spLocks noGrp="1"/>
          </p:cNvSpPr>
          <p:nvPr>
            <p:ph type="ctrTitle"/>
          </p:nvPr>
        </p:nvSpPr>
        <p:spPr>
          <a:xfrm>
            <a:off x="1097280" y="325550"/>
            <a:ext cx="10058400" cy="3574778"/>
          </a:xfrm>
          <a:effectLst>
            <a:outerShdw blurRad="50800" dist="38100" dir="2700000" algn="tl" rotWithShape="0">
              <a:prstClr val="black">
                <a:alpha val="40000"/>
              </a:prstClr>
            </a:outerShdw>
          </a:effectLst>
        </p:spPr>
        <p:txBody>
          <a:bodyPr>
            <a:normAutofit/>
          </a:bodyPr>
          <a:lstStyle/>
          <a:p>
            <a:r>
              <a:rPr lang="en-US" sz="5400" b="1" dirty="0">
                <a:solidFill>
                  <a:srgbClr val="FFFFFF"/>
                </a:solidFill>
                <a:latin typeface="Amasis MT Pro Black" panose="02040A04050005020304" pitchFamily="18" charset="0"/>
              </a:rPr>
              <a:t>A study of VPN Privacy - challenges and opportunities</a:t>
            </a:r>
            <a:endParaRPr lang="en-IN" sz="5400" b="1" dirty="0">
              <a:solidFill>
                <a:srgbClr val="FFFFFF"/>
              </a:solidFill>
              <a:latin typeface="Amasis MT Pro Black" panose="02040A04050005020304" pitchFamily="18" charset="0"/>
            </a:endParaRPr>
          </a:p>
        </p:txBody>
      </p:sp>
      <p:sp>
        <p:nvSpPr>
          <p:cNvPr id="3" name="Subtitle 2">
            <a:extLst>
              <a:ext uri="{FF2B5EF4-FFF2-40B4-BE49-F238E27FC236}">
                <a16:creationId xmlns:a16="http://schemas.microsoft.com/office/drawing/2014/main" id="{44A6BC35-3928-9E74-0C5E-D45DBE2D2CFF}"/>
              </a:ext>
            </a:extLst>
          </p:cNvPr>
          <p:cNvSpPr>
            <a:spLocks noGrp="1"/>
          </p:cNvSpPr>
          <p:nvPr>
            <p:ph type="subTitle" idx="1"/>
          </p:nvPr>
        </p:nvSpPr>
        <p:spPr>
          <a:xfrm>
            <a:off x="444500" y="5073643"/>
            <a:ext cx="3860800" cy="1282707"/>
          </a:xfrm>
          <a:effectLst>
            <a:outerShdw blurRad="50800" dist="38100" dir="2700000" algn="tl" rotWithShape="0">
              <a:prstClr val="black">
                <a:alpha val="40000"/>
              </a:prstClr>
            </a:outerShdw>
          </a:effectLst>
        </p:spPr>
        <p:txBody>
          <a:bodyPr>
            <a:noAutofit/>
          </a:bodyPr>
          <a:lstStyle/>
          <a:p>
            <a:pPr>
              <a:spcBef>
                <a:spcPts val="0"/>
              </a:spcBef>
              <a:spcAft>
                <a:spcPts val="600"/>
              </a:spcAft>
            </a:pPr>
            <a:endParaRPr lang="en-US" sz="2800" b="1" dirty="0">
              <a:solidFill>
                <a:srgbClr val="FFFFFF"/>
              </a:solidFill>
            </a:endParaRPr>
          </a:p>
        </p:txBody>
      </p:sp>
      <p:sp>
        <p:nvSpPr>
          <p:cNvPr id="4" name="Slide Number Placeholder 3">
            <a:extLst>
              <a:ext uri="{FF2B5EF4-FFF2-40B4-BE49-F238E27FC236}">
                <a16:creationId xmlns:a16="http://schemas.microsoft.com/office/drawing/2014/main" id="{CC21BFE9-5BDE-2FE2-3AF2-5BC5F00EEE52}"/>
              </a:ext>
            </a:extLst>
          </p:cNvPr>
          <p:cNvSpPr>
            <a:spLocks noGrp="1"/>
          </p:cNvSpPr>
          <p:nvPr>
            <p:ph type="sldNum" sz="quarter" idx="12"/>
          </p:nvPr>
        </p:nvSpPr>
        <p:spPr/>
        <p:txBody>
          <a:bodyPr/>
          <a:lstStyle/>
          <a:p>
            <a:fld id="{45E0212C-DEC6-48B4-A868-E7AF52863BF3}" type="slidenum">
              <a:rPr lang="en-IN" smtClean="0"/>
              <a:t>1</a:t>
            </a:fld>
            <a:endParaRPr lang="en-IN"/>
          </a:p>
        </p:txBody>
      </p:sp>
      <p:sp>
        <p:nvSpPr>
          <p:cNvPr id="7" name="TextBox 6">
            <a:extLst>
              <a:ext uri="{FF2B5EF4-FFF2-40B4-BE49-F238E27FC236}">
                <a16:creationId xmlns:a16="http://schemas.microsoft.com/office/drawing/2014/main" id="{CB86F3CE-7464-DBC5-B43F-73DD1E121F88}"/>
              </a:ext>
            </a:extLst>
          </p:cNvPr>
          <p:cNvSpPr txBox="1"/>
          <p:nvPr/>
        </p:nvSpPr>
        <p:spPr>
          <a:xfrm>
            <a:off x="9982200" y="5353358"/>
            <a:ext cx="2087880" cy="369332"/>
          </a:xfrm>
          <a:prstGeom prst="rect">
            <a:avLst/>
          </a:prstGeom>
          <a:noFill/>
        </p:spPr>
        <p:txBody>
          <a:bodyPr wrap="square">
            <a:spAutoFit/>
          </a:bodyPr>
          <a:lstStyle/>
          <a:p>
            <a:pPr>
              <a:spcBef>
                <a:spcPts val="0"/>
              </a:spcBef>
              <a:spcAft>
                <a:spcPts val="600"/>
              </a:spcAft>
            </a:pPr>
            <a:endParaRPr lang="en-US" sz="1800" b="1" dirty="0">
              <a:solidFill>
                <a:srgbClr val="FFFFFF"/>
              </a:solidFill>
            </a:endParaRPr>
          </a:p>
        </p:txBody>
      </p:sp>
    </p:spTree>
    <p:extLst>
      <p:ext uri="{BB962C8B-B14F-4D97-AF65-F5344CB8AC3E}">
        <p14:creationId xmlns:p14="http://schemas.microsoft.com/office/powerpoint/2010/main" val="37543439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nodePh="1">
                                  <p:stCondLst>
                                    <p:cond delay="1500"/>
                                  </p:stCondLst>
                                  <p:endCondLst>
                                    <p:cond evt="begin" delay="0">
                                      <p:tn val="8"/>
                                    </p:cond>
                                  </p:end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659FDB4-FCBE-4A89-B46D-43D4FA544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313"/>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le 1">
            <a:extLst>
              <a:ext uri="{FF2B5EF4-FFF2-40B4-BE49-F238E27FC236}">
                <a16:creationId xmlns:a16="http://schemas.microsoft.com/office/drawing/2014/main" id="{0B38D87A-883B-4B35-E438-B92AC48E214B}"/>
              </a:ext>
            </a:extLst>
          </p:cNvPr>
          <p:cNvSpPr>
            <a:spLocks noGrp="1"/>
          </p:cNvSpPr>
          <p:nvPr>
            <p:ph type="title"/>
          </p:nvPr>
        </p:nvSpPr>
        <p:spPr>
          <a:xfrm>
            <a:off x="479394" y="1070800"/>
            <a:ext cx="3939688" cy="5583126"/>
          </a:xfrm>
        </p:spPr>
        <p:txBody>
          <a:bodyPr>
            <a:normAutofit/>
          </a:bodyPr>
          <a:lstStyle/>
          <a:p>
            <a:pPr algn="ctr"/>
            <a:r>
              <a:rPr lang="en-IN" sz="6800" dirty="0">
                <a:latin typeface="Amasis MT Pro Black" panose="02040A04050005020304" pitchFamily="18" charset="0"/>
              </a:rPr>
              <a:t>Data Analysis</a:t>
            </a:r>
          </a:p>
        </p:txBody>
      </p:sp>
      <p:cxnSp>
        <p:nvCxnSpPr>
          <p:cNvPr id="11" name="Straight Connector 10">
            <a:extLst>
              <a:ext uri="{FF2B5EF4-FFF2-40B4-BE49-F238E27FC236}">
                <a16:creationId xmlns:a16="http://schemas.microsoft.com/office/drawing/2014/main" id="{C8F51B3F-8331-4E4A-AE96-D47B1006EE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8053" y="1132114"/>
            <a:ext cx="0" cy="5717573"/>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ACBF3F02-EC38-D38E-855B-EB754EF09B54}"/>
              </a:ext>
            </a:extLst>
          </p:cNvPr>
          <p:cNvGraphicFramePr>
            <a:graphicFrameLocks noGrp="1"/>
          </p:cNvGraphicFramePr>
          <p:nvPr>
            <p:ph idx="1"/>
            <p:extLst>
              <p:ext uri="{D42A27DB-BD31-4B8C-83A1-F6EECF244321}">
                <p14:modId xmlns:p14="http://schemas.microsoft.com/office/powerpoint/2010/main" val="2969699993"/>
              </p:ext>
            </p:extLst>
          </p:nvPr>
        </p:nvGraphicFramePr>
        <p:xfrm>
          <a:off x="5108535" y="1070800"/>
          <a:ext cx="6245265" cy="55893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a:extLst>
              <a:ext uri="{FF2B5EF4-FFF2-40B4-BE49-F238E27FC236}">
                <a16:creationId xmlns:a16="http://schemas.microsoft.com/office/drawing/2014/main" id="{41F90EAC-31BA-0C3F-70C1-5FEC7F2C7D19}"/>
              </a:ext>
            </a:extLst>
          </p:cNvPr>
          <p:cNvSpPr>
            <a:spLocks noGrp="1"/>
          </p:cNvSpPr>
          <p:nvPr>
            <p:ph type="sldNum" sz="quarter" idx="12"/>
          </p:nvPr>
        </p:nvSpPr>
        <p:spPr/>
        <p:txBody>
          <a:bodyPr/>
          <a:lstStyle/>
          <a:p>
            <a:fld id="{45E0212C-DEC6-48B4-A868-E7AF52863BF3}" type="slidenum">
              <a:rPr lang="en-IN" smtClean="0"/>
              <a:t>10</a:t>
            </a:fld>
            <a:endParaRPr lang="en-IN"/>
          </a:p>
        </p:txBody>
      </p:sp>
    </p:spTree>
    <p:extLst>
      <p:ext uri="{BB962C8B-B14F-4D97-AF65-F5344CB8AC3E}">
        <p14:creationId xmlns:p14="http://schemas.microsoft.com/office/powerpoint/2010/main" val="13279940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5AECB90-BECC-2C79-C461-0E2033E15CBA}"/>
              </a:ext>
            </a:extLst>
          </p:cNvPr>
          <p:cNvSpPr>
            <a:spLocks noGrp="1"/>
          </p:cNvSpPr>
          <p:nvPr>
            <p:ph type="title"/>
          </p:nvPr>
        </p:nvSpPr>
        <p:spPr>
          <a:xfrm>
            <a:off x="459347" y="278535"/>
            <a:ext cx="4961740" cy="1033669"/>
          </a:xfrm>
        </p:spPr>
        <p:txBody>
          <a:bodyPr>
            <a:normAutofit/>
          </a:bodyPr>
          <a:lstStyle/>
          <a:p>
            <a:r>
              <a:rPr lang="en-IN" sz="2800" b="1" dirty="0">
                <a:solidFill>
                  <a:srgbClr val="FFFFFF"/>
                </a:solidFill>
                <a:latin typeface="Amasis MT Pro Black" panose="02040A04050005020304" pitchFamily="18" charset="0"/>
              </a:rPr>
              <a:t>Research Findings/Result</a:t>
            </a:r>
          </a:p>
        </p:txBody>
      </p:sp>
      <p:sp>
        <p:nvSpPr>
          <p:cNvPr id="3" name="Content Placeholder 2">
            <a:extLst>
              <a:ext uri="{FF2B5EF4-FFF2-40B4-BE49-F238E27FC236}">
                <a16:creationId xmlns:a16="http://schemas.microsoft.com/office/drawing/2014/main" id="{10558FA3-5736-D2DE-B21C-101D34CCFC86}"/>
              </a:ext>
            </a:extLst>
          </p:cNvPr>
          <p:cNvSpPr>
            <a:spLocks noGrp="1"/>
          </p:cNvSpPr>
          <p:nvPr>
            <p:ph idx="1"/>
          </p:nvPr>
        </p:nvSpPr>
        <p:spPr>
          <a:xfrm>
            <a:off x="354563" y="2318197"/>
            <a:ext cx="11243388" cy="3683358"/>
          </a:xfrm>
        </p:spPr>
        <p:txBody>
          <a:bodyPr anchor="ctr">
            <a:normAutofit/>
          </a:bodyPr>
          <a:lstStyle/>
          <a:p>
            <a:r>
              <a:rPr lang="en-US" sz="2400" dirty="0">
                <a:latin typeface="ADLaM Display" panose="02010000000000000000" pitchFamily="2" charset="0"/>
                <a:ea typeface="ADLaM Display" panose="02010000000000000000" pitchFamily="2" charset="0"/>
                <a:cs typeface="ADLaM Display" panose="02010000000000000000" pitchFamily="2" charset="0"/>
              </a:rPr>
              <a:t>The results of the chi-square test suggest that the use of a VPN does not have a significant impact on online privacy. This could be due to several factors, such as the fact that many VPNs do not offer high levels of encryption, or that users may not be using their VPNs correctly. </a:t>
            </a:r>
          </a:p>
          <a:p>
            <a:r>
              <a:rPr lang="en-US" sz="2400" dirty="0">
                <a:latin typeface="ADLaM Display" panose="02010000000000000000" pitchFamily="2" charset="0"/>
                <a:ea typeface="ADLaM Display" panose="02010000000000000000" pitchFamily="2" charset="0"/>
                <a:cs typeface="ADLaM Display" panose="02010000000000000000" pitchFamily="2" charset="0"/>
              </a:rPr>
              <a:t>The study also found that people are interested in using VPNs for other reasons, such as accessing geo-restricted content, bypassing censorship, and protecting sensitive data on public Wi-Fi. </a:t>
            </a:r>
            <a:endParaRPr lang="en-IN" sz="2400" dirty="0">
              <a:latin typeface="ADLaM Display" panose="02010000000000000000" pitchFamily="2" charset="0"/>
              <a:ea typeface="ADLaM Display" panose="02010000000000000000" pitchFamily="2" charset="0"/>
              <a:cs typeface="ADLaM Display" panose="02010000000000000000" pitchFamily="2" charset="0"/>
            </a:endParaRPr>
          </a:p>
        </p:txBody>
      </p:sp>
      <p:sp>
        <p:nvSpPr>
          <p:cNvPr id="4" name="Slide Number Placeholder 3">
            <a:extLst>
              <a:ext uri="{FF2B5EF4-FFF2-40B4-BE49-F238E27FC236}">
                <a16:creationId xmlns:a16="http://schemas.microsoft.com/office/drawing/2014/main" id="{6FB47517-EBFE-877D-00D5-B8A5EB7E3DEF}"/>
              </a:ext>
            </a:extLst>
          </p:cNvPr>
          <p:cNvSpPr>
            <a:spLocks noGrp="1"/>
          </p:cNvSpPr>
          <p:nvPr>
            <p:ph type="sldNum" sz="quarter" idx="12"/>
          </p:nvPr>
        </p:nvSpPr>
        <p:spPr/>
        <p:txBody>
          <a:bodyPr/>
          <a:lstStyle/>
          <a:p>
            <a:fld id="{45E0212C-DEC6-48B4-A868-E7AF52863BF3}" type="slidenum">
              <a:rPr lang="en-IN" smtClean="0"/>
              <a:t>11</a:t>
            </a:fld>
            <a:endParaRPr lang="en-IN"/>
          </a:p>
        </p:txBody>
      </p:sp>
    </p:spTree>
    <p:extLst>
      <p:ext uri="{BB962C8B-B14F-4D97-AF65-F5344CB8AC3E}">
        <p14:creationId xmlns:p14="http://schemas.microsoft.com/office/powerpoint/2010/main" val="17422643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4C21BAE-6866-4C7A-A7EC-C1B2E572D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Different coloured question marks">
            <a:extLst>
              <a:ext uri="{FF2B5EF4-FFF2-40B4-BE49-F238E27FC236}">
                <a16:creationId xmlns:a16="http://schemas.microsoft.com/office/drawing/2014/main" id="{0E3918BE-5E6C-AD1C-2387-87063737D1F5}"/>
              </a:ext>
            </a:extLst>
          </p:cNvPr>
          <p:cNvPicPr>
            <a:picLocks noChangeAspect="1"/>
          </p:cNvPicPr>
          <p:nvPr/>
        </p:nvPicPr>
        <p:blipFill rotWithShape="1">
          <a:blip r:embed="rId2"/>
          <a:srcRect/>
          <a:stretch/>
        </p:blipFill>
        <p:spPr>
          <a:xfrm>
            <a:off x="1" y="1"/>
            <a:ext cx="12192000" cy="6857999"/>
          </a:xfrm>
          <a:prstGeom prst="rect">
            <a:avLst/>
          </a:prstGeom>
        </p:spPr>
      </p:pic>
      <p:sp useBgFill="1">
        <p:nvSpPr>
          <p:cNvPr id="11" name="Freeform: Shape 10">
            <a:extLst>
              <a:ext uri="{FF2B5EF4-FFF2-40B4-BE49-F238E27FC236}">
                <a16:creationId xmlns:a16="http://schemas.microsoft.com/office/drawing/2014/main" id="{7E7D0C94-08B4-48AE-8813-CC4D60294F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3899" y="609600"/>
            <a:ext cx="5372101" cy="5513767"/>
          </a:xfrm>
          <a:custGeom>
            <a:avLst/>
            <a:gdLst>
              <a:gd name="connsiteX0" fmla="*/ 0 w 5372101"/>
              <a:gd name="connsiteY0" fmla="*/ 0 h 5513767"/>
              <a:gd name="connsiteX1" fmla="*/ 5372101 w 5372101"/>
              <a:gd name="connsiteY1" fmla="*/ 0 h 5513767"/>
              <a:gd name="connsiteX2" fmla="*/ 5372101 w 5372101"/>
              <a:gd name="connsiteY2" fmla="*/ 5513767 h 5513767"/>
              <a:gd name="connsiteX3" fmla="*/ 5363126 w 5372101"/>
              <a:gd name="connsiteY3" fmla="*/ 5512835 h 5513767"/>
              <a:gd name="connsiteX4" fmla="*/ 5316714 w 5372101"/>
              <a:gd name="connsiteY4" fmla="*/ 5491247 h 5513767"/>
              <a:gd name="connsiteX5" fmla="*/ 5198331 w 5372101"/>
              <a:gd name="connsiteY5" fmla="*/ 5470092 h 5513767"/>
              <a:gd name="connsiteX6" fmla="*/ 5150428 w 5372101"/>
              <a:gd name="connsiteY6" fmla="*/ 5472506 h 5513767"/>
              <a:gd name="connsiteX7" fmla="*/ 5085506 w 5372101"/>
              <a:gd name="connsiteY7" fmla="*/ 5468851 h 5513767"/>
              <a:gd name="connsiteX8" fmla="*/ 4968663 w 5372101"/>
              <a:gd name="connsiteY8" fmla="*/ 5470487 h 5513767"/>
              <a:gd name="connsiteX9" fmla="*/ 4815623 w 5372101"/>
              <a:gd name="connsiteY9" fmla="*/ 5458622 h 5513767"/>
              <a:gd name="connsiteX10" fmla="*/ 4716679 w 5372101"/>
              <a:gd name="connsiteY10" fmla="*/ 5405365 h 5513767"/>
              <a:gd name="connsiteX11" fmla="*/ 4704891 w 5372101"/>
              <a:gd name="connsiteY11" fmla="*/ 5411529 h 5513767"/>
              <a:gd name="connsiteX12" fmla="*/ 4630496 w 5372101"/>
              <a:gd name="connsiteY12" fmla="*/ 5396532 h 5513767"/>
              <a:gd name="connsiteX13" fmla="*/ 4506964 w 5372101"/>
              <a:gd name="connsiteY13" fmla="*/ 5396685 h 5513767"/>
              <a:gd name="connsiteX14" fmla="*/ 4427135 w 5372101"/>
              <a:gd name="connsiteY14" fmla="*/ 5358585 h 5513767"/>
              <a:gd name="connsiteX15" fmla="*/ 4028338 w 5372101"/>
              <a:gd name="connsiteY15" fmla="*/ 5313494 h 5513767"/>
              <a:gd name="connsiteX16" fmla="*/ 4015367 w 5372101"/>
              <a:gd name="connsiteY16" fmla="*/ 5320766 h 5513767"/>
              <a:gd name="connsiteX17" fmla="*/ 4002837 w 5372101"/>
              <a:gd name="connsiteY17" fmla="*/ 5322294 h 5513767"/>
              <a:gd name="connsiteX18" fmla="*/ 3997650 w 5372101"/>
              <a:gd name="connsiteY18" fmla="*/ 5329513 h 5513767"/>
              <a:gd name="connsiteX19" fmla="*/ 3991991 w 5372101"/>
              <a:gd name="connsiteY19" fmla="*/ 5331908 h 5513767"/>
              <a:gd name="connsiteX20" fmla="*/ 3925210 w 5372101"/>
              <a:gd name="connsiteY20" fmla="*/ 5319395 h 5513767"/>
              <a:gd name="connsiteX21" fmla="*/ 3837014 w 5372101"/>
              <a:gd name="connsiteY21" fmla="*/ 5289023 h 5513767"/>
              <a:gd name="connsiteX22" fmla="*/ 3798765 w 5372101"/>
              <a:gd name="connsiteY22" fmla="*/ 5299431 h 5513767"/>
              <a:gd name="connsiteX23" fmla="*/ 3792144 w 5372101"/>
              <a:gd name="connsiteY23" fmla="*/ 5301616 h 5513767"/>
              <a:gd name="connsiteX24" fmla="*/ 3766249 w 5372101"/>
              <a:gd name="connsiteY24" fmla="*/ 5301869 h 5513767"/>
              <a:gd name="connsiteX25" fmla="*/ 3718651 w 5372101"/>
              <a:gd name="connsiteY25" fmla="*/ 5320541 h 5513767"/>
              <a:gd name="connsiteX26" fmla="*/ 3671207 w 5372101"/>
              <a:gd name="connsiteY26" fmla="*/ 5318046 h 5513767"/>
              <a:gd name="connsiteX27" fmla="*/ 3446863 w 5372101"/>
              <a:gd name="connsiteY27" fmla="*/ 5294348 h 5513767"/>
              <a:gd name="connsiteX28" fmla="*/ 3312000 w 5372101"/>
              <a:gd name="connsiteY28" fmla="*/ 5286923 h 5513767"/>
              <a:gd name="connsiteX29" fmla="*/ 3259756 w 5372101"/>
              <a:gd name="connsiteY29" fmla="*/ 5294712 h 5513767"/>
              <a:gd name="connsiteX30" fmla="*/ 3187481 w 5372101"/>
              <a:gd name="connsiteY30" fmla="*/ 5298457 h 5513767"/>
              <a:gd name="connsiteX31" fmla="*/ 3124115 w 5372101"/>
              <a:gd name="connsiteY31" fmla="*/ 5294626 h 5513767"/>
              <a:gd name="connsiteX32" fmla="*/ 3099907 w 5372101"/>
              <a:gd name="connsiteY32" fmla="*/ 5302443 h 5513767"/>
              <a:gd name="connsiteX33" fmla="*/ 3017494 w 5372101"/>
              <a:gd name="connsiteY33" fmla="*/ 5301439 h 5513767"/>
              <a:gd name="connsiteX34" fmla="*/ 3010848 w 5372101"/>
              <a:gd name="connsiteY34" fmla="*/ 5307225 h 5513767"/>
              <a:gd name="connsiteX35" fmla="*/ 2994286 w 5372101"/>
              <a:gd name="connsiteY35" fmla="*/ 5309060 h 5513767"/>
              <a:gd name="connsiteX36" fmla="*/ 2988160 w 5372101"/>
              <a:gd name="connsiteY36" fmla="*/ 5310041 h 5513767"/>
              <a:gd name="connsiteX37" fmla="*/ 2984260 w 5372101"/>
              <a:gd name="connsiteY37" fmla="*/ 5307528 h 5513767"/>
              <a:gd name="connsiteX38" fmla="*/ 2979127 w 5372101"/>
              <a:gd name="connsiteY38" fmla="*/ 5308389 h 5513767"/>
              <a:gd name="connsiteX39" fmla="*/ 2978660 w 5372101"/>
              <a:gd name="connsiteY39" fmla="*/ 5311563 h 5513767"/>
              <a:gd name="connsiteX40" fmla="*/ 2946326 w 5372101"/>
              <a:gd name="connsiteY40" fmla="*/ 5316745 h 5513767"/>
              <a:gd name="connsiteX41" fmla="*/ 2713134 w 5372101"/>
              <a:gd name="connsiteY41" fmla="*/ 5331381 h 5513767"/>
              <a:gd name="connsiteX42" fmla="*/ 2352072 w 5372101"/>
              <a:gd name="connsiteY42" fmla="*/ 5342761 h 5513767"/>
              <a:gd name="connsiteX43" fmla="*/ 2260922 w 5372101"/>
              <a:gd name="connsiteY43" fmla="*/ 5328122 h 5513767"/>
              <a:gd name="connsiteX44" fmla="*/ 2178497 w 5372101"/>
              <a:gd name="connsiteY44" fmla="*/ 5351065 h 5513767"/>
              <a:gd name="connsiteX45" fmla="*/ 2034408 w 5372101"/>
              <a:gd name="connsiteY45" fmla="*/ 5307958 h 5513767"/>
              <a:gd name="connsiteX46" fmla="*/ 1831505 w 5372101"/>
              <a:gd name="connsiteY46" fmla="*/ 5312691 h 5513767"/>
              <a:gd name="connsiteX47" fmla="*/ 1710387 w 5372101"/>
              <a:gd name="connsiteY47" fmla="*/ 5308705 h 5513767"/>
              <a:gd name="connsiteX48" fmla="*/ 1664816 w 5372101"/>
              <a:gd name="connsiteY48" fmla="*/ 5296479 h 5513767"/>
              <a:gd name="connsiteX49" fmla="*/ 1600883 w 5372101"/>
              <a:gd name="connsiteY49" fmla="*/ 5286607 h 5513767"/>
              <a:gd name="connsiteX50" fmla="*/ 1488397 w 5372101"/>
              <a:gd name="connsiteY50" fmla="*/ 5260898 h 5513767"/>
              <a:gd name="connsiteX51" fmla="*/ 1336670 w 5372101"/>
              <a:gd name="connsiteY51" fmla="*/ 5240770 h 5513767"/>
              <a:gd name="connsiteX52" fmla="*/ 1224297 w 5372101"/>
              <a:gd name="connsiteY52" fmla="*/ 5271845 h 5513767"/>
              <a:gd name="connsiteX53" fmla="*/ 1214830 w 5372101"/>
              <a:gd name="connsiteY53" fmla="*/ 5263450 h 5513767"/>
              <a:gd name="connsiteX54" fmla="*/ 1138181 w 5372101"/>
              <a:gd name="connsiteY54" fmla="*/ 5262590 h 5513767"/>
              <a:gd name="connsiteX55" fmla="*/ 943575 w 5372101"/>
              <a:gd name="connsiteY55" fmla="*/ 5290808 h 5513767"/>
              <a:gd name="connsiteX56" fmla="*/ 529813 w 5372101"/>
              <a:gd name="connsiteY56" fmla="*/ 5218555 h 5513767"/>
              <a:gd name="connsiteX57" fmla="*/ 519546 w 5372101"/>
              <a:gd name="connsiteY57" fmla="*/ 5208845 h 5513767"/>
              <a:gd name="connsiteX58" fmla="*/ 507906 w 5372101"/>
              <a:gd name="connsiteY58" fmla="*/ 5204779 h 5513767"/>
              <a:gd name="connsiteX59" fmla="*/ 505153 w 5372101"/>
              <a:gd name="connsiteY59" fmla="*/ 5196726 h 5513767"/>
              <a:gd name="connsiteX60" fmla="*/ 500429 w 5372101"/>
              <a:gd name="connsiteY60" fmla="*/ 5193241 h 5513767"/>
              <a:gd name="connsiteX61" fmla="*/ 431923 w 5372101"/>
              <a:gd name="connsiteY61" fmla="*/ 5191553 h 5513767"/>
              <a:gd name="connsiteX62" fmla="*/ 337115 w 5372101"/>
              <a:gd name="connsiteY62" fmla="*/ 5202714 h 5513767"/>
              <a:gd name="connsiteX63" fmla="*/ 303383 w 5372101"/>
              <a:gd name="connsiteY63" fmla="*/ 5184750 h 5513767"/>
              <a:gd name="connsiteX64" fmla="*/ 297664 w 5372101"/>
              <a:gd name="connsiteY64" fmla="*/ 5181269 h 5513767"/>
              <a:gd name="connsiteX65" fmla="*/ 272701 w 5372101"/>
              <a:gd name="connsiteY65" fmla="*/ 5175678 h 5513767"/>
              <a:gd name="connsiteX66" fmla="*/ 268242 w 5372101"/>
              <a:gd name="connsiteY66" fmla="*/ 5163678 h 5513767"/>
              <a:gd name="connsiteX67" fmla="*/ 232517 w 5372101"/>
              <a:gd name="connsiteY67" fmla="*/ 5147792 h 5513767"/>
              <a:gd name="connsiteX68" fmla="*/ 185851 w 5372101"/>
              <a:gd name="connsiteY68" fmla="*/ 5140408 h 5513767"/>
              <a:gd name="connsiteX69" fmla="*/ 20337 w 5372101"/>
              <a:gd name="connsiteY69" fmla="*/ 5113040 h 5513767"/>
              <a:gd name="connsiteX70" fmla="*/ 0 w 5372101"/>
              <a:gd name="connsiteY70" fmla="*/ 5112243 h 55137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5372101" h="5513767">
                <a:moveTo>
                  <a:pt x="0" y="0"/>
                </a:moveTo>
                <a:lnTo>
                  <a:pt x="5372101" y="0"/>
                </a:lnTo>
                <a:lnTo>
                  <a:pt x="5372101" y="5513767"/>
                </a:lnTo>
                <a:lnTo>
                  <a:pt x="5363126" y="5512835"/>
                </a:lnTo>
                <a:cubicBezTo>
                  <a:pt x="5345779" y="5509071"/>
                  <a:pt x="5329767" y="5502649"/>
                  <a:pt x="5316714" y="5491247"/>
                </a:cubicBezTo>
                <a:cubicBezTo>
                  <a:pt x="5295689" y="5478131"/>
                  <a:pt x="5219502" y="5459909"/>
                  <a:pt x="5198331" y="5470092"/>
                </a:cubicBezTo>
                <a:cubicBezTo>
                  <a:pt x="5181052" y="5469102"/>
                  <a:pt x="5165047" y="5459569"/>
                  <a:pt x="5150428" y="5472506"/>
                </a:cubicBezTo>
                <a:cubicBezTo>
                  <a:pt x="5129562" y="5487248"/>
                  <a:pt x="5088050" y="5445894"/>
                  <a:pt x="5085506" y="5468851"/>
                </a:cubicBezTo>
                <a:cubicBezTo>
                  <a:pt x="5055692" y="5440170"/>
                  <a:pt x="5006122" y="5469577"/>
                  <a:pt x="4968663" y="5470487"/>
                </a:cubicBezTo>
                <a:cubicBezTo>
                  <a:pt x="4947085" y="5444049"/>
                  <a:pt x="4889767" y="5472037"/>
                  <a:pt x="4815623" y="5458622"/>
                </a:cubicBezTo>
                <a:cubicBezTo>
                  <a:pt x="4792418" y="5428488"/>
                  <a:pt x="4765548" y="5449887"/>
                  <a:pt x="4716679" y="5405365"/>
                </a:cubicBezTo>
                <a:cubicBezTo>
                  <a:pt x="4713235" y="5407807"/>
                  <a:pt x="4709266" y="5409883"/>
                  <a:pt x="4704891" y="5411529"/>
                </a:cubicBezTo>
                <a:cubicBezTo>
                  <a:pt x="4679473" y="5421092"/>
                  <a:pt x="4646164" y="5414379"/>
                  <a:pt x="4630496" y="5396532"/>
                </a:cubicBezTo>
                <a:cubicBezTo>
                  <a:pt x="4590205" y="5365061"/>
                  <a:pt x="4548419" y="5412094"/>
                  <a:pt x="4506964" y="5396685"/>
                </a:cubicBezTo>
                <a:lnTo>
                  <a:pt x="4427135" y="5358585"/>
                </a:lnTo>
                <a:cubicBezTo>
                  <a:pt x="4319267" y="5308575"/>
                  <a:pt x="4152341" y="5340956"/>
                  <a:pt x="4028338" y="5313494"/>
                </a:cubicBezTo>
                <a:lnTo>
                  <a:pt x="4015367" y="5320766"/>
                </a:lnTo>
                <a:lnTo>
                  <a:pt x="4002837" y="5322294"/>
                </a:lnTo>
                <a:lnTo>
                  <a:pt x="3997650" y="5329513"/>
                </a:lnTo>
                <a:lnTo>
                  <a:pt x="3991991" y="5331908"/>
                </a:lnTo>
                <a:cubicBezTo>
                  <a:pt x="3969659" y="5338581"/>
                  <a:pt x="3978880" y="5316131"/>
                  <a:pt x="3925210" y="5319395"/>
                </a:cubicBezTo>
                <a:cubicBezTo>
                  <a:pt x="3947765" y="5277139"/>
                  <a:pt x="3837331" y="5338342"/>
                  <a:pt x="3837014" y="5289023"/>
                </a:cubicBezTo>
                <a:cubicBezTo>
                  <a:pt x="3824001" y="5291376"/>
                  <a:pt x="3811407" y="5295212"/>
                  <a:pt x="3798765" y="5299431"/>
                </a:cubicBezTo>
                <a:lnTo>
                  <a:pt x="3792144" y="5301616"/>
                </a:lnTo>
                <a:lnTo>
                  <a:pt x="3766249" y="5301869"/>
                </a:lnTo>
                <a:lnTo>
                  <a:pt x="3718651" y="5320541"/>
                </a:lnTo>
                <a:cubicBezTo>
                  <a:pt x="3703968" y="5321892"/>
                  <a:pt x="3688308" y="5321427"/>
                  <a:pt x="3671207" y="5318046"/>
                </a:cubicBezTo>
                <a:cubicBezTo>
                  <a:pt x="3616458" y="5288532"/>
                  <a:pt x="3514048" y="5333307"/>
                  <a:pt x="3446863" y="5294348"/>
                </a:cubicBezTo>
                <a:cubicBezTo>
                  <a:pt x="3420930" y="5283822"/>
                  <a:pt x="3333157" y="5274511"/>
                  <a:pt x="3312000" y="5286923"/>
                </a:cubicBezTo>
                <a:cubicBezTo>
                  <a:pt x="3292759" y="5287903"/>
                  <a:pt x="3273112" y="5280334"/>
                  <a:pt x="3259756" y="5294712"/>
                </a:cubicBezTo>
                <a:cubicBezTo>
                  <a:pt x="3239905" y="5311572"/>
                  <a:pt x="3185410" y="5275588"/>
                  <a:pt x="3187481" y="5298457"/>
                </a:cubicBezTo>
                <a:cubicBezTo>
                  <a:pt x="3168018" y="5286036"/>
                  <a:pt x="3146200" y="5288458"/>
                  <a:pt x="3124115" y="5294626"/>
                </a:cubicBezTo>
                <a:lnTo>
                  <a:pt x="3099907" y="5302443"/>
                </a:lnTo>
                <a:lnTo>
                  <a:pt x="3017494" y="5301439"/>
                </a:lnTo>
                <a:lnTo>
                  <a:pt x="3010848" y="5307225"/>
                </a:lnTo>
                <a:lnTo>
                  <a:pt x="2994286" y="5309060"/>
                </a:lnTo>
                <a:lnTo>
                  <a:pt x="2988160" y="5310041"/>
                </a:lnTo>
                <a:lnTo>
                  <a:pt x="2984260" y="5307528"/>
                </a:lnTo>
                <a:cubicBezTo>
                  <a:pt x="2981957" y="5306419"/>
                  <a:pt x="2980273" y="5306402"/>
                  <a:pt x="2979127" y="5308389"/>
                </a:cubicBezTo>
                <a:cubicBezTo>
                  <a:pt x="2978971" y="5309447"/>
                  <a:pt x="2978816" y="5310505"/>
                  <a:pt x="2978660" y="5311563"/>
                </a:cubicBezTo>
                <a:lnTo>
                  <a:pt x="2946326" y="5316745"/>
                </a:lnTo>
                <a:lnTo>
                  <a:pt x="2713134" y="5331381"/>
                </a:lnTo>
                <a:cubicBezTo>
                  <a:pt x="2610698" y="5372328"/>
                  <a:pt x="2466037" y="5325762"/>
                  <a:pt x="2352072" y="5342761"/>
                </a:cubicBezTo>
                <a:cubicBezTo>
                  <a:pt x="2293501" y="5293708"/>
                  <a:pt x="2324138" y="5338538"/>
                  <a:pt x="2260922" y="5328122"/>
                </a:cubicBezTo>
                <a:cubicBezTo>
                  <a:pt x="2275681" y="5372347"/>
                  <a:pt x="2185007" y="5301703"/>
                  <a:pt x="2178497" y="5351065"/>
                </a:cubicBezTo>
                <a:cubicBezTo>
                  <a:pt x="2133294" y="5337229"/>
                  <a:pt x="2097074" y="5300208"/>
                  <a:pt x="2034408" y="5307958"/>
                </a:cubicBezTo>
                <a:cubicBezTo>
                  <a:pt x="1981894" y="5332879"/>
                  <a:pt x="1896288" y="5279365"/>
                  <a:pt x="1831505" y="5312691"/>
                </a:cubicBezTo>
                <a:cubicBezTo>
                  <a:pt x="1807063" y="5321035"/>
                  <a:pt x="1727674" y="5322925"/>
                  <a:pt x="1710387" y="5308705"/>
                </a:cubicBezTo>
                <a:cubicBezTo>
                  <a:pt x="1693367" y="5306094"/>
                  <a:pt x="1674901" y="5312009"/>
                  <a:pt x="1664816" y="5296479"/>
                </a:cubicBezTo>
                <a:cubicBezTo>
                  <a:pt x="1649255" y="5277912"/>
                  <a:pt x="1596152" y="5309335"/>
                  <a:pt x="1600883" y="5286607"/>
                </a:cubicBezTo>
                <a:cubicBezTo>
                  <a:pt x="1563066" y="5308189"/>
                  <a:pt x="1524339" y="5269513"/>
                  <a:pt x="1488397" y="5260898"/>
                </a:cubicBezTo>
                <a:cubicBezTo>
                  <a:pt x="1459246" y="5282011"/>
                  <a:pt x="1412580" y="5243108"/>
                  <a:pt x="1336670" y="5240770"/>
                </a:cubicBezTo>
                <a:cubicBezTo>
                  <a:pt x="1304792" y="5265122"/>
                  <a:pt x="1285508" y="5238878"/>
                  <a:pt x="1224297" y="5271845"/>
                </a:cubicBezTo>
                <a:cubicBezTo>
                  <a:pt x="1221731" y="5268771"/>
                  <a:pt x="1218543" y="5265944"/>
                  <a:pt x="1214830" y="5263450"/>
                </a:cubicBezTo>
                <a:cubicBezTo>
                  <a:pt x="1193241" y="5248952"/>
                  <a:pt x="1158925" y="5248567"/>
                  <a:pt x="1138181" y="5262590"/>
                </a:cubicBezTo>
                <a:lnTo>
                  <a:pt x="943575" y="5290808"/>
                </a:lnTo>
                <a:cubicBezTo>
                  <a:pt x="823587" y="5316899"/>
                  <a:pt x="658340" y="5217603"/>
                  <a:pt x="529813" y="5218555"/>
                </a:cubicBezTo>
                <a:lnTo>
                  <a:pt x="519546" y="5208845"/>
                </a:lnTo>
                <a:lnTo>
                  <a:pt x="507906" y="5204779"/>
                </a:lnTo>
                <a:lnTo>
                  <a:pt x="505153" y="5196726"/>
                </a:lnTo>
                <a:lnTo>
                  <a:pt x="500429" y="5193241"/>
                </a:lnTo>
                <a:cubicBezTo>
                  <a:pt x="480923" y="5182176"/>
                  <a:pt x="482807" y="5205793"/>
                  <a:pt x="431923" y="5191553"/>
                </a:cubicBezTo>
                <a:cubicBezTo>
                  <a:pt x="440499" y="5237077"/>
                  <a:pt x="352872" y="5155083"/>
                  <a:pt x="337115" y="5202714"/>
                </a:cubicBezTo>
                <a:cubicBezTo>
                  <a:pt x="325265" y="5197752"/>
                  <a:pt x="314288" y="5191441"/>
                  <a:pt x="303383" y="5184750"/>
                </a:cubicBezTo>
                <a:lnTo>
                  <a:pt x="297664" y="5181269"/>
                </a:lnTo>
                <a:lnTo>
                  <a:pt x="272701" y="5175678"/>
                </a:lnTo>
                <a:lnTo>
                  <a:pt x="268242" y="5163678"/>
                </a:lnTo>
                <a:lnTo>
                  <a:pt x="232517" y="5147792"/>
                </a:lnTo>
                <a:cubicBezTo>
                  <a:pt x="218741" y="5143453"/>
                  <a:pt x="203450" y="5140668"/>
                  <a:pt x="185851" y="5140408"/>
                </a:cubicBezTo>
                <a:cubicBezTo>
                  <a:pt x="139207" y="5153337"/>
                  <a:pt x="79723" y="5120316"/>
                  <a:pt x="20337" y="5113040"/>
                </a:cubicBezTo>
                <a:lnTo>
                  <a:pt x="0" y="5112243"/>
                </a:lnTo>
                <a:close/>
              </a:path>
            </a:pathLst>
          </a:custGeom>
          <a:ln>
            <a:noFill/>
          </a:ln>
          <a:effectLst>
            <a:outerShdw blurRad="25400" dist="12700" dir="3000000" algn="tl"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1517E924-AA5D-99A3-719F-7E6EAF1744A4}"/>
              </a:ext>
            </a:extLst>
          </p:cNvPr>
          <p:cNvSpPr>
            <a:spLocks noGrp="1"/>
          </p:cNvSpPr>
          <p:nvPr>
            <p:ph type="title"/>
          </p:nvPr>
        </p:nvSpPr>
        <p:spPr>
          <a:xfrm>
            <a:off x="1022368" y="673016"/>
            <a:ext cx="4775162" cy="1339382"/>
          </a:xfrm>
        </p:spPr>
        <p:txBody>
          <a:bodyPr>
            <a:normAutofit/>
          </a:bodyPr>
          <a:lstStyle/>
          <a:p>
            <a:pPr algn="ctr"/>
            <a:r>
              <a:rPr lang="en-IN" sz="2800" b="1" dirty="0">
                <a:latin typeface="Amasis MT Pro Black" panose="02040A04050005020304" pitchFamily="18" charset="0"/>
              </a:rPr>
              <a:t>Limitations</a:t>
            </a:r>
          </a:p>
        </p:txBody>
      </p:sp>
      <p:sp>
        <p:nvSpPr>
          <p:cNvPr id="13" name="Rectangle 6">
            <a:extLst>
              <a:ext uri="{FF2B5EF4-FFF2-40B4-BE49-F238E27FC236}">
                <a16:creationId xmlns:a16="http://schemas.microsoft.com/office/drawing/2014/main" id="{F0C518C2-0AA4-470C-87B9-9CBF428FBA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64666" y="399531"/>
            <a:ext cx="1707751" cy="428984"/>
          </a:xfrm>
          <a:custGeom>
            <a:avLst/>
            <a:gdLst>
              <a:gd name="connsiteX0" fmla="*/ 0 w 2142503"/>
              <a:gd name="connsiteY0" fmla="*/ 0 h 571500"/>
              <a:gd name="connsiteX1" fmla="*/ 2142503 w 2142503"/>
              <a:gd name="connsiteY1" fmla="*/ 0 h 571500"/>
              <a:gd name="connsiteX2" fmla="*/ 2142503 w 2142503"/>
              <a:gd name="connsiteY2" fmla="*/ 571500 h 571500"/>
              <a:gd name="connsiteX3" fmla="*/ 0 w 2142503"/>
              <a:gd name="connsiteY3" fmla="*/ 571500 h 571500"/>
              <a:gd name="connsiteX4" fmla="*/ 0 w 2142503"/>
              <a:gd name="connsiteY4" fmla="*/ 0 h 571500"/>
              <a:gd name="connsiteX0" fmla="*/ 0 w 2142503"/>
              <a:gd name="connsiteY0" fmla="*/ 0 h 582145"/>
              <a:gd name="connsiteX1" fmla="*/ 2142503 w 2142503"/>
              <a:gd name="connsiteY1" fmla="*/ 0 h 582145"/>
              <a:gd name="connsiteX2" fmla="*/ 2142503 w 2142503"/>
              <a:gd name="connsiteY2" fmla="*/ 571500 h 582145"/>
              <a:gd name="connsiteX3" fmla="*/ 2050917 w 2142503"/>
              <a:gd name="connsiteY3" fmla="*/ 582088 h 582145"/>
              <a:gd name="connsiteX4" fmla="*/ 0 w 2142503"/>
              <a:gd name="connsiteY4" fmla="*/ 571500 h 582145"/>
              <a:gd name="connsiteX5" fmla="*/ 0 w 2142503"/>
              <a:gd name="connsiteY5" fmla="*/ 0 h 582145"/>
              <a:gd name="connsiteX0" fmla="*/ 0 w 2159832"/>
              <a:gd name="connsiteY0" fmla="*/ 0 h 582145"/>
              <a:gd name="connsiteX1" fmla="*/ 2142503 w 2159832"/>
              <a:gd name="connsiteY1" fmla="*/ 0 h 582145"/>
              <a:gd name="connsiteX2" fmla="*/ 2159829 w 2159832"/>
              <a:gd name="connsiteY2" fmla="*/ 96526 h 582145"/>
              <a:gd name="connsiteX3" fmla="*/ 2142503 w 2159832"/>
              <a:gd name="connsiteY3" fmla="*/ 571500 h 582145"/>
              <a:gd name="connsiteX4" fmla="*/ 2050917 w 2159832"/>
              <a:gd name="connsiteY4" fmla="*/ 582088 h 582145"/>
              <a:gd name="connsiteX5" fmla="*/ 0 w 2159832"/>
              <a:gd name="connsiteY5" fmla="*/ 571500 h 582145"/>
              <a:gd name="connsiteX6" fmla="*/ 0 w 2159832"/>
              <a:gd name="connsiteY6" fmla="*/ 0 h 582145"/>
              <a:gd name="connsiteX0" fmla="*/ 0 w 2159832"/>
              <a:gd name="connsiteY0" fmla="*/ 12386 h 594531"/>
              <a:gd name="connsiteX1" fmla="*/ 67826 w 2159832"/>
              <a:gd name="connsiteY1" fmla="*/ 0 h 594531"/>
              <a:gd name="connsiteX2" fmla="*/ 2142503 w 2159832"/>
              <a:gd name="connsiteY2" fmla="*/ 12386 h 594531"/>
              <a:gd name="connsiteX3" fmla="*/ 2159829 w 2159832"/>
              <a:gd name="connsiteY3" fmla="*/ 108912 h 594531"/>
              <a:gd name="connsiteX4" fmla="*/ 2142503 w 2159832"/>
              <a:gd name="connsiteY4" fmla="*/ 583886 h 594531"/>
              <a:gd name="connsiteX5" fmla="*/ 2050917 w 2159832"/>
              <a:gd name="connsiteY5" fmla="*/ 594474 h 594531"/>
              <a:gd name="connsiteX6" fmla="*/ 0 w 2159832"/>
              <a:gd name="connsiteY6" fmla="*/ 583886 h 594531"/>
              <a:gd name="connsiteX7" fmla="*/ 0 w 2159832"/>
              <a:gd name="connsiteY7" fmla="*/ 12386 h 594531"/>
              <a:gd name="connsiteX0" fmla="*/ 0 w 2168908"/>
              <a:gd name="connsiteY0" fmla="*/ 26000 h 594531"/>
              <a:gd name="connsiteX1" fmla="*/ 76902 w 2168908"/>
              <a:gd name="connsiteY1" fmla="*/ 0 h 594531"/>
              <a:gd name="connsiteX2" fmla="*/ 2151579 w 2168908"/>
              <a:gd name="connsiteY2" fmla="*/ 12386 h 594531"/>
              <a:gd name="connsiteX3" fmla="*/ 2168905 w 2168908"/>
              <a:gd name="connsiteY3" fmla="*/ 108912 h 594531"/>
              <a:gd name="connsiteX4" fmla="*/ 2151579 w 2168908"/>
              <a:gd name="connsiteY4" fmla="*/ 583886 h 594531"/>
              <a:gd name="connsiteX5" fmla="*/ 2059993 w 2168908"/>
              <a:gd name="connsiteY5" fmla="*/ 594474 h 594531"/>
              <a:gd name="connsiteX6" fmla="*/ 9076 w 2168908"/>
              <a:gd name="connsiteY6" fmla="*/ 583886 h 594531"/>
              <a:gd name="connsiteX7" fmla="*/ 0 w 2168908"/>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147197 w 2316105"/>
              <a:gd name="connsiteY0" fmla="*/ 26000 h 594531"/>
              <a:gd name="connsiteX1" fmla="*/ 224099 w 2316105"/>
              <a:gd name="connsiteY1" fmla="*/ 0 h 594531"/>
              <a:gd name="connsiteX2" fmla="*/ 2298776 w 2316105"/>
              <a:gd name="connsiteY2" fmla="*/ 12386 h 594531"/>
              <a:gd name="connsiteX3" fmla="*/ 2316102 w 2316105"/>
              <a:gd name="connsiteY3" fmla="*/ 108912 h 594531"/>
              <a:gd name="connsiteX4" fmla="*/ 2298776 w 2316105"/>
              <a:gd name="connsiteY4" fmla="*/ 583886 h 594531"/>
              <a:gd name="connsiteX5" fmla="*/ 2207190 w 2316105"/>
              <a:gd name="connsiteY5" fmla="*/ 594474 h 594531"/>
              <a:gd name="connsiteX6" fmla="*/ 156273 w 2316105"/>
              <a:gd name="connsiteY6" fmla="*/ 583886 h 594531"/>
              <a:gd name="connsiteX7" fmla="*/ 142416 w 2316105"/>
              <a:gd name="connsiteY7" fmla="*/ 235975 h 594531"/>
              <a:gd name="connsiteX8" fmla="*/ 147197 w 2316105"/>
              <a:gd name="connsiteY8" fmla="*/ 26000 h 594531"/>
              <a:gd name="connsiteX0" fmla="*/ 154684 w 2323592"/>
              <a:gd name="connsiteY0" fmla="*/ 26000 h 594531"/>
              <a:gd name="connsiteX1" fmla="*/ 231586 w 2323592"/>
              <a:gd name="connsiteY1" fmla="*/ 0 h 594531"/>
              <a:gd name="connsiteX2" fmla="*/ 2306263 w 2323592"/>
              <a:gd name="connsiteY2" fmla="*/ 12386 h 594531"/>
              <a:gd name="connsiteX3" fmla="*/ 2323589 w 2323592"/>
              <a:gd name="connsiteY3" fmla="*/ 108912 h 594531"/>
              <a:gd name="connsiteX4" fmla="*/ 2306263 w 2323592"/>
              <a:gd name="connsiteY4" fmla="*/ 583886 h 594531"/>
              <a:gd name="connsiteX5" fmla="*/ 2214677 w 2323592"/>
              <a:gd name="connsiteY5" fmla="*/ 594474 h 594531"/>
              <a:gd name="connsiteX6" fmla="*/ 163760 w 2323592"/>
              <a:gd name="connsiteY6" fmla="*/ 583886 h 594531"/>
              <a:gd name="connsiteX7" fmla="*/ 158979 w 2323592"/>
              <a:gd name="connsiteY7" fmla="*/ 403879 h 594531"/>
              <a:gd name="connsiteX8" fmla="*/ 149903 w 2323592"/>
              <a:gd name="connsiteY8" fmla="*/ 235975 h 594531"/>
              <a:gd name="connsiteX9" fmla="*/ 154684 w 2323592"/>
              <a:gd name="connsiteY9" fmla="*/ 26000 h 594531"/>
              <a:gd name="connsiteX0" fmla="*/ 13665 w 2182573"/>
              <a:gd name="connsiteY0" fmla="*/ 26000 h 594531"/>
              <a:gd name="connsiteX1" fmla="*/ 90567 w 2182573"/>
              <a:gd name="connsiteY1" fmla="*/ 0 h 594531"/>
              <a:gd name="connsiteX2" fmla="*/ 2165244 w 2182573"/>
              <a:gd name="connsiteY2" fmla="*/ 12386 h 594531"/>
              <a:gd name="connsiteX3" fmla="*/ 2182570 w 2182573"/>
              <a:gd name="connsiteY3" fmla="*/ 108912 h 594531"/>
              <a:gd name="connsiteX4" fmla="*/ 2165244 w 2182573"/>
              <a:gd name="connsiteY4" fmla="*/ 583886 h 594531"/>
              <a:gd name="connsiteX5" fmla="*/ 2073658 w 2182573"/>
              <a:gd name="connsiteY5" fmla="*/ 594474 h 594531"/>
              <a:gd name="connsiteX6" fmla="*/ 22741 w 2182573"/>
              <a:gd name="connsiteY6" fmla="*/ 583886 h 594531"/>
              <a:gd name="connsiteX7" fmla="*/ 17960 w 2182573"/>
              <a:gd name="connsiteY7" fmla="*/ 403879 h 594531"/>
              <a:gd name="connsiteX8" fmla="*/ 8884 w 2182573"/>
              <a:gd name="connsiteY8" fmla="*/ 235975 h 594531"/>
              <a:gd name="connsiteX9" fmla="*/ 13665 w 2182573"/>
              <a:gd name="connsiteY9" fmla="*/ 26000 h 594531"/>
              <a:gd name="connsiteX0" fmla="*/ 13665 w 2202120"/>
              <a:gd name="connsiteY0" fmla="*/ 26000 h 594531"/>
              <a:gd name="connsiteX1" fmla="*/ 90567 w 2202120"/>
              <a:gd name="connsiteY1" fmla="*/ 0 h 594531"/>
              <a:gd name="connsiteX2" fmla="*/ 2165244 w 2202120"/>
              <a:gd name="connsiteY2" fmla="*/ 12386 h 594531"/>
              <a:gd name="connsiteX3" fmla="*/ 2182570 w 2202120"/>
              <a:gd name="connsiteY3" fmla="*/ 108912 h 594531"/>
              <a:gd name="connsiteX4" fmla="*/ 2192471 w 2202120"/>
              <a:gd name="connsiteY4" fmla="*/ 583886 h 594531"/>
              <a:gd name="connsiteX5" fmla="*/ 2073658 w 2202120"/>
              <a:gd name="connsiteY5" fmla="*/ 594474 h 594531"/>
              <a:gd name="connsiteX6" fmla="*/ 22741 w 2202120"/>
              <a:gd name="connsiteY6" fmla="*/ 583886 h 594531"/>
              <a:gd name="connsiteX7" fmla="*/ 17960 w 2202120"/>
              <a:gd name="connsiteY7" fmla="*/ 403879 h 594531"/>
              <a:gd name="connsiteX8" fmla="*/ 8884 w 2202120"/>
              <a:gd name="connsiteY8" fmla="*/ 235975 h 594531"/>
              <a:gd name="connsiteX9" fmla="*/ 13665 w 2202120"/>
              <a:gd name="connsiteY9" fmla="*/ 26000 h 594531"/>
              <a:gd name="connsiteX0" fmla="*/ 13665 w 2202036"/>
              <a:gd name="connsiteY0" fmla="*/ 26000 h 594531"/>
              <a:gd name="connsiteX1" fmla="*/ 90567 w 2202036"/>
              <a:gd name="connsiteY1" fmla="*/ 0 h 594531"/>
              <a:gd name="connsiteX2" fmla="*/ 2165244 w 2202036"/>
              <a:gd name="connsiteY2" fmla="*/ 12386 h 594531"/>
              <a:gd name="connsiteX3" fmla="*/ 2182570 w 2202036"/>
              <a:gd name="connsiteY3" fmla="*/ 108912 h 594531"/>
              <a:gd name="connsiteX4" fmla="*/ 2191645 w 2202036"/>
              <a:gd name="connsiteY4" fmla="*/ 422031 h 594531"/>
              <a:gd name="connsiteX5" fmla="*/ 2192471 w 2202036"/>
              <a:gd name="connsiteY5" fmla="*/ 583886 h 594531"/>
              <a:gd name="connsiteX6" fmla="*/ 2073658 w 2202036"/>
              <a:gd name="connsiteY6" fmla="*/ 594474 h 594531"/>
              <a:gd name="connsiteX7" fmla="*/ 22741 w 2202036"/>
              <a:gd name="connsiteY7" fmla="*/ 583886 h 594531"/>
              <a:gd name="connsiteX8" fmla="*/ 17960 w 2202036"/>
              <a:gd name="connsiteY8" fmla="*/ 403879 h 594531"/>
              <a:gd name="connsiteX9" fmla="*/ 8884 w 2202036"/>
              <a:gd name="connsiteY9" fmla="*/ 235975 h 594531"/>
              <a:gd name="connsiteX10" fmla="*/ 13665 w 2202036"/>
              <a:gd name="connsiteY10" fmla="*/ 26000 h 594531"/>
              <a:gd name="connsiteX0" fmla="*/ 142254 w 2330625"/>
              <a:gd name="connsiteY0" fmla="*/ 26000 h 594531"/>
              <a:gd name="connsiteX1" fmla="*/ 219156 w 2330625"/>
              <a:gd name="connsiteY1" fmla="*/ 0 h 594531"/>
              <a:gd name="connsiteX2" fmla="*/ 2293833 w 2330625"/>
              <a:gd name="connsiteY2" fmla="*/ 12386 h 594531"/>
              <a:gd name="connsiteX3" fmla="*/ 2311159 w 2330625"/>
              <a:gd name="connsiteY3" fmla="*/ 108912 h 594531"/>
              <a:gd name="connsiteX4" fmla="*/ 2320234 w 2330625"/>
              <a:gd name="connsiteY4" fmla="*/ 422031 h 594531"/>
              <a:gd name="connsiteX5" fmla="*/ 2321060 w 2330625"/>
              <a:gd name="connsiteY5" fmla="*/ 583886 h 594531"/>
              <a:gd name="connsiteX6" fmla="*/ 2202247 w 2330625"/>
              <a:gd name="connsiteY6" fmla="*/ 594474 h 594531"/>
              <a:gd name="connsiteX7" fmla="*/ 151330 w 2330625"/>
              <a:gd name="connsiteY7" fmla="*/ 583886 h 594531"/>
              <a:gd name="connsiteX8" fmla="*/ 155624 w 2330625"/>
              <a:gd name="connsiteY8" fmla="*/ 512790 h 594531"/>
              <a:gd name="connsiteX9" fmla="*/ 146549 w 2330625"/>
              <a:gd name="connsiteY9" fmla="*/ 403879 h 594531"/>
              <a:gd name="connsiteX10" fmla="*/ 137473 w 2330625"/>
              <a:gd name="connsiteY10" fmla="*/ 235975 h 594531"/>
              <a:gd name="connsiteX11" fmla="*/ 142254 w 2330625"/>
              <a:gd name="connsiteY11" fmla="*/ 26000 h 594531"/>
              <a:gd name="connsiteX0" fmla="*/ 13413 w 2201784"/>
              <a:gd name="connsiteY0" fmla="*/ 26000 h 594531"/>
              <a:gd name="connsiteX1" fmla="*/ 90315 w 2201784"/>
              <a:gd name="connsiteY1" fmla="*/ 0 h 594531"/>
              <a:gd name="connsiteX2" fmla="*/ 2164992 w 2201784"/>
              <a:gd name="connsiteY2" fmla="*/ 12386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01784" h="594531">
                <a:moveTo>
                  <a:pt x="13413" y="26000"/>
                </a:moveTo>
                <a:cubicBezTo>
                  <a:pt x="37534" y="24897"/>
                  <a:pt x="66194" y="1103"/>
                  <a:pt x="90315" y="0"/>
                </a:cubicBezTo>
                <a:lnTo>
                  <a:pt x="2164992" y="12386"/>
                </a:lnTo>
                <a:cubicBezTo>
                  <a:pt x="2164717" y="43049"/>
                  <a:pt x="2182593" y="78249"/>
                  <a:pt x="2182318" y="108912"/>
                </a:cubicBezTo>
                <a:cubicBezTo>
                  <a:pt x="2188231" y="177186"/>
                  <a:pt x="2189743" y="342869"/>
                  <a:pt x="2191393" y="422031"/>
                </a:cubicBezTo>
                <a:cubicBezTo>
                  <a:pt x="2193043" y="501193"/>
                  <a:pt x="2213396" y="555146"/>
                  <a:pt x="2192219" y="583886"/>
                </a:cubicBezTo>
                <a:cubicBezTo>
                  <a:pt x="2172279" y="582877"/>
                  <a:pt x="2093346" y="595483"/>
                  <a:pt x="2073406" y="594474"/>
                </a:cubicBezTo>
                <a:lnTo>
                  <a:pt x="22489" y="583886"/>
                </a:lnTo>
                <a:cubicBezTo>
                  <a:pt x="5849" y="592962"/>
                  <a:pt x="27580" y="542791"/>
                  <a:pt x="26783" y="512790"/>
                </a:cubicBezTo>
                <a:cubicBezTo>
                  <a:pt x="25986" y="482789"/>
                  <a:pt x="18464" y="450015"/>
                  <a:pt x="17708" y="403879"/>
                </a:cubicBezTo>
                <a:cubicBezTo>
                  <a:pt x="16952" y="357743"/>
                  <a:pt x="-14855" y="308787"/>
                  <a:pt x="8632" y="235975"/>
                </a:cubicBezTo>
                <a:cubicBezTo>
                  <a:pt x="7119" y="142994"/>
                  <a:pt x="-201" y="65329"/>
                  <a:pt x="13413" y="26000"/>
                </a:cubicBezTo>
                <a:close/>
              </a:path>
            </a:pathLst>
          </a:custGeom>
          <a:solidFill>
            <a:srgbClr val="D9D4D0">
              <a:alpha val="60000"/>
            </a:srgbClr>
          </a:solidFill>
          <a:ln>
            <a:noFill/>
          </a:ln>
          <a:effectLst>
            <a:softEdge rad="63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6B28AEF-979A-9538-4B9E-2ED64A306A90}"/>
              </a:ext>
            </a:extLst>
          </p:cNvPr>
          <p:cNvSpPr>
            <a:spLocks noGrp="1"/>
          </p:cNvSpPr>
          <p:nvPr>
            <p:ph idx="1"/>
          </p:nvPr>
        </p:nvSpPr>
        <p:spPr>
          <a:xfrm>
            <a:off x="918730" y="1458757"/>
            <a:ext cx="5052861" cy="4018311"/>
          </a:xfrm>
        </p:spPr>
        <p:txBody>
          <a:bodyPr anchor="ctr">
            <a:normAutofit lnSpcReduction="10000"/>
          </a:bodyPr>
          <a:lstStyle/>
          <a:p>
            <a:r>
              <a:rPr lang="en-US" sz="2000" dirty="0">
                <a:latin typeface="ADLaM Display" panose="02010000000000000000" pitchFamily="2" charset="0"/>
                <a:ea typeface="ADLaM Display" panose="02010000000000000000" pitchFamily="2" charset="0"/>
                <a:cs typeface="ADLaM Display" panose="02010000000000000000" pitchFamily="2" charset="0"/>
              </a:rPr>
              <a:t>It is important to note that the chi-square test is only a statistical test, and it does not prove that the use of a VPN does not increase online privacy. It is possible that the test was underpowered, or that there were other factors that influenced the results</a:t>
            </a:r>
            <a:r>
              <a:rPr lang="en-US" sz="1400" dirty="0"/>
              <a:t>. </a:t>
            </a:r>
          </a:p>
          <a:p>
            <a:r>
              <a:rPr lang="en-US" sz="2000" dirty="0">
                <a:latin typeface="ADLaM Display" panose="02010000000000000000" pitchFamily="2" charset="0"/>
                <a:ea typeface="ADLaM Display" panose="02010000000000000000" pitchFamily="2" charset="0"/>
                <a:cs typeface="ADLaM Display" panose="02010000000000000000" pitchFamily="2" charset="0"/>
              </a:rPr>
              <a:t>You should also be aware that no single measure can guarantee your online privacy. It is important to take a layered approach to security by using a combination of different methods. </a:t>
            </a:r>
            <a:endParaRPr lang="en-IN" sz="2000" dirty="0">
              <a:latin typeface="ADLaM Display" panose="02010000000000000000" pitchFamily="2" charset="0"/>
              <a:ea typeface="ADLaM Display" panose="02010000000000000000" pitchFamily="2" charset="0"/>
              <a:cs typeface="ADLaM Display" panose="02010000000000000000" pitchFamily="2" charset="0"/>
            </a:endParaRPr>
          </a:p>
        </p:txBody>
      </p:sp>
      <p:sp>
        <p:nvSpPr>
          <p:cNvPr id="4" name="Slide Number Placeholder 3">
            <a:extLst>
              <a:ext uri="{FF2B5EF4-FFF2-40B4-BE49-F238E27FC236}">
                <a16:creationId xmlns:a16="http://schemas.microsoft.com/office/drawing/2014/main" id="{C80ACCCB-5B06-DEBF-9439-0BA2E4BDAD56}"/>
              </a:ext>
            </a:extLst>
          </p:cNvPr>
          <p:cNvSpPr>
            <a:spLocks noGrp="1"/>
          </p:cNvSpPr>
          <p:nvPr>
            <p:ph type="sldNum" sz="quarter" idx="12"/>
          </p:nvPr>
        </p:nvSpPr>
        <p:spPr/>
        <p:txBody>
          <a:bodyPr/>
          <a:lstStyle/>
          <a:p>
            <a:fld id="{45E0212C-DEC6-48B4-A868-E7AF52863BF3}" type="slidenum">
              <a:rPr lang="en-IN" smtClean="0"/>
              <a:t>12</a:t>
            </a:fld>
            <a:endParaRPr lang="en-IN"/>
          </a:p>
        </p:txBody>
      </p:sp>
    </p:spTree>
    <p:extLst>
      <p:ext uri="{BB962C8B-B14F-4D97-AF65-F5344CB8AC3E}">
        <p14:creationId xmlns:p14="http://schemas.microsoft.com/office/powerpoint/2010/main" val="15428117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491325D-AB5C-9BF1-4716-B0A25152D550}"/>
              </a:ext>
            </a:extLst>
          </p:cNvPr>
          <p:cNvSpPr>
            <a:spLocks noGrp="1"/>
          </p:cNvSpPr>
          <p:nvPr>
            <p:ph type="title"/>
          </p:nvPr>
        </p:nvSpPr>
        <p:spPr>
          <a:xfrm>
            <a:off x="326570" y="278535"/>
            <a:ext cx="2519267" cy="1033669"/>
          </a:xfrm>
        </p:spPr>
        <p:txBody>
          <a:bodyPr>
            <a:normAutofit/>
          </a:bodyPr>
          <a:lstStyle/>
          <a:p>
            <a:r>
              <a:rPr lang="en-IN" sz="2800" b="1" dirty="0">
                <a:solidFill>
                  <a:srgbClr val="FFFFFF"/>
                </a:solidFill>
                <a:latin typeface="Amasis MT Pro Black" panose="02040A04050005020304" pitchFamily="18" charset="0"/>
              </a:rPr>
              <a:t>Conclusion</a:t>
            </a:r>
          </a:p>
        </p:txBody>
      </p:sp>
      <p:sp>
        <p:nvSpPr>
          <p:cNvPr id="3" name="Content Placeholder 2">
            <a:extLst>
              <a:ext uri="{FF2B5EF4-FFF2-40B4-BE49-F238E27FC236}">
                <a16:creationId xmlns:a16="http://schemas.microsoft.com/office/drawing/2014/main" id="{827D9EF1-5F8F-9DEE-1826-90DBEC76DA74}"/>
              </a:ext>
            </a:extLst>
          </p:cNvPr>
          <p:cNvSpPr>
            <a:spLocks noGrp="1"/>
          </p:cNvSpPr>
          <p:nvPr>
            <p:ph idx="1"/>
          </p:nvPr>
        </p:nvSpPr>
        <p:spPr>
          <a:xfrm>
            <a:off x="326570" y="2128521"/>
            <a:ext cx="11732646" cy="3683358"/>
          </a:xfrm>
        </p:spPr>
        <p:txBody>
          <a:bodyPr anchor="ctr">
            <a:normAutofit/>
          </a:bodyPr>
          <a:lstStyle/>
          <a:p>
            <a:r>
              <a:rPr lang="en-US" sz="2000" dirty="0">
                <a:latin typeface="ADLaM Display" panose="02010000000000000000" pitchFamily="2" charset="0"/>
                <a:ea typeface="ADLaM Display" panose="02010000000000000000" pitchFamily="2" charset="0"/>
                <a:cs typeface="ADLaM Display" panose="02010000000000000000" pitchFamily="2" charset="0"/>
              </a:rPr>
              <a:t>The primary goal research was to judge the effective of VPN services currently offered by various service providers and ascertain their ability to provide security and privacy to consumers. The study also investigated the existing issues and potential security vulnerabilities in consumer VPN services using various approaches. </a:t>
            </a:r>
          </a:p>
          <a:p>
            <a:r>
              <a:rPr lang="en-US" sz="2000" dirty="0">
                <a:latin typeface="ADLaM Display" panose="02010000000000000000" pitchFamily="2" charset="0"/>
                <a:ea typeface="ADLaM Display" panose="02010000000000000000" pitchFamily="2" charset="0"/>
                <a:cs typeface="ADLaM Display" panose="02010000000000000000" pitchFamily="2" charset="0"/>
              </a:rPr>
              <a:t>The key finding of this research is that consumer VPN service providers need to enhance user confidence through improved communication and transparency with end-users. Furthermore, the establishment of a monitoring body is necessary to ensure the safety of the consumer VPN system for end users. These companies prioritize providing their customers with attractive features at reasonable prices. Additionally, they may consider offering additional security features such as intrusion prevention, virus protection, and data transit security. </a:t>
            </a:r>
            <a:endParaRPr lang="en-IN" sz="2000" dirty="0">
              <a:latin typeface="ADLaM Display" panose="02010000000000000000" pitchFamily="2" charset="0"/>
              <a:ea typeface="ADLaM Display" panose="02010000000000000000" pitchFamily="2" charset="0"/>
              <a:cs typeface="ADLaM Display" panose="02010000000000000000" pitchFamily="2" charset="0"/>
            </a:endParaRPr>
          </a:p>
        </p:txBody>
      </p:sp>
      <p:sp>
        <p:nvSpPr>
          <p:cNvPr id="4" name="Slide Number Placeholder 3">
            <a:extLst>
              <a:ext uri="{FF2B5EF4-FFF2-40B4-BE49-F238E27FC236}">
                <a16:creationId xmlns:a16="http://schemas.microsoft.com/office/drawing/2014/main" id="{04B2936C-52F5-3694-A52D-4160A27C0937}"/>
              </a:ext>
            </a:extLst>
          </p:cNvPr>
          <p:cNvSpPr>
            <a:spLocks noGrp="1"/>
          </p:cNvSpPr>
          <p:nvPr>
            <p:ph type="sldNum" sz="quarter" idx="12"/>
          </p:nvPr>
        </p:nvSpPr>
        <p:spPr/>
        <p:txBody>
          <a:bodyPr/>
          <a:lstStyle/>
          <a:p>
            <a:fld id="{45E0212C-DEC6-48B4-A868-E7AF52863BF3}" type="slidenum">
              <a:rPr lang="en-IN" smtClean="0"/>
              <a:t>13</a:t>
            </a:fld>
            <a:endParaRPr lang="en-IN"/>
          </a:p>
        </p:txBody>
      </p:sp>
    </p:spTree>
    <p:extLst>
      <p:ext uri="{BB962C8B-B14F-4D97-AF65-F5344CB8AC3E}">
        <p14:creationId xmlns:p14="http://schemas.microsoft.com/office/powerpoint/2010/main" val="7729794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8DD77349-6ADE-99FE-8E04-12919EE56F9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9768"/>
            <a:ext cx="12202175" cy="1519356"/>
            <a:chOff x="-1" y="-29768"/>
            <a:chExt cx="12202175" cy="1519356"/>
          </a:xfrm>
        </p:grpSpPr>
        <p:sp>
          <p:nvSpPr>
            <p:cNvPr id="10" name="Rectangle 9">
              <a:extLst>
                <a:ext uri="{FF2B5EF4-FFF2-40B4-BE49-F238E27FC236}">
                  <a16:creationId xmlns:a16="http://schemas.microsoft.com/office/drawing/2014/main" id="{D5B2B92C-44DF-B41D-C67A-EBF175DF52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5341412" y="-5371175"/>
              <a:ext cx="1519350" cy="12202174"/>
            </a:xfrm>
            <a:prstGeom prst="rect">
              <a:avLst/>
            </a:prstGeom>
            <a:gradFill>
              <a:gsLst>
                <a:gs pos="0">
                  <a:schemeClr val="accent5"/>
                </a:gs>
                <a:gs pos="100000">
                  <a:schemeClr val="accent2"/>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41EB2F1-D26A-D7C9-E9AC-B63BE629A2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8917093" y="-1801610"/>
              <a:ext cx="1507122" cy="5063040"/>
            </a:xfrm>
            <a:prstGeom prst="rect">
              <a:avLst/>
            </a:prstGeom>
            <a:gradFill>
              <a:gsLst>
                <a:gs pos="59000">
                  <a:schemeClr val="accent5">
                    <a:lumMod val="60000"/>
                    <a:lumOff val="40000"/>
                    <a:alpha val="0"/>
                  </a:schemeClr>
                </a:gs>
                <a:gs pos="100000">
                  <a:schemeClr val="accent5">
                    <a:lumMod val="60000"/>
                    <a:lumOff val="40000"/>
                  </a:scheme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6D16430-53D3-47E5-F4B8-B441E710D4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3100712" y="-3130481"/>
              <a:ext cx="1519356" cy="7720782"/>
            </a:xfrm>
            <a:prstGeom prst="rect">
              <a:avLst/>
            </a:prstGeom>
            <a:gradFill>
              <a:gsLst>
                <a:gs pos="29000">
                  <a:schemeClr val="accent5">
                    <a:lumMod val="60000"/>
                    <a:lumOff val="40000"/>
                    <a:alpha val="0"/>
                  </a:schemeClr>
                </a:gs>
                <a:gs pos="100000">
                  <a:schemeClr val="accent5">
                    <a:lumMod val="75000"/>
                  </a:scheme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EB77926D-374D-9021-FE6A-9C676FE0EC09}"/>
              </a:ext>
            </a:extLst>
          </p:cNvPr>
          <p:cNvSpPr>
            <a:spLocks noGrp="1"/>
          </p:cNvSpPr>
          <p:nvPr>
            <p:ph idx="1"/>
          </p:nvPr>
        </p:nvSpPr>
        <p:spPr>
          <a:xfrm>
            <a:off x="4021142" y="3090164"/>
            <a:ext cx="4149715" cy="677672"/>
          </a:xfrm>
        </p:spPr>
        <p:txBody>
          <a:bodyPr>
            <a:normAutofit lnSpcReduction="10000"/>
          </a:bodyPr>
          <a:lstStyle/>
          <a:p>
            <a:pPr marL="0" indent="0" algn="ctr">
              <a:buNone/>
            </a:pPr>
            <a:r>
              <a:rPr lang="en-IN" sz="4800" b="1" dirty="0">
                <a:latin typeface="Amasis MT Pro Black" panose="02040A04050005020304" pitchFamily="18" charset="0"/>
              </a:rPr>
              <a:t>THANK YOU</a:t>
            </a:r>
          </a:p>
        </p:txBody>
      </p:sp>
      <p:sp>
        <p:nvSpPr>
          <p:cNvPr id="4" name="Slide Number Placeholder 3">
            <a:extLst>
              <a:ext uri="{FF2B5EF4-FFF2-40B4-BE49-F238E27FC236}">
                <a16:creationId xmlns:a16="http://schemas.microsoft.com/office/drawing/2014/main" id="{1D681E10-2294-C0DE-F34E-BD6AFF909782}"/>
              </a:ext>
            </a:extLst>
          </p:cNvPr>
          <p:cNvSpPr>
            <a:spLocks noGrp="1"/>
          </p:cNvSpPr>
          <p:nvPr>
            <p:ph type="sldNum" sz="quarter" idx="12"/>
          </p:nvPr>
        </p:nvSpPr>
        <p:spPr>
          <a:xfrm>
            <a:off x="8610600" y="6356350"/>
            <a:ext cx="2743200" cy="365125"/>
          </a:xfrm>
        </p:spPr>
        <p:txBody>
          <a:bodyPr>
            <a:normAutofit/>
          </a:bodyPr>
          <a:lstStyle/>
          <a:p>
            <a:pPr>
              <a:spcAft>
                <a:spcPts val="600"/>
              </a:spcAft>
            </a:pPr>
            <a:fld id="{45E0212C-DEC6-48B4-A868-E7AF52863BF3}" type="slidenum">
              <a:rPr lang="en-IN">
                <a:solidFill>
                  <a:schemeClr val="tx1">
                    <a:lumMod val="50000"/>
                    <a:lumOff val="50000"/>
                  </a:schemeClr>
                </a:solidFill>
              </a:rPr>
              <a:pPr>
                <a:spcAft>
                  <a:spcPts val="600"/>
                </a:spcAft>
              </a:pPr>
              <a:t>14</a:t>
            </a:fld>
            <a:endParaRPr lang="en-IN">
              <a:solidFill>
                <a:schemeClr val="tx1">
                  <a:lumMod val="50000"/>
                  <a:lumOff val="50000"/>
                </a:schemeClr>
              </a:solidFill>
            </a:endParaRPr>
          </a:p>
        </p:txBody>
      </p:sp>
    </p:spTree>
    <p:extLst>
      <p:ext uri="{BB962C8B-B14F-4D97-AF65-F5344CB8AC3E}">
        <p14:creationId xmlns:p14="http://schemas.microsoft.com/office/powerpoint/2010/main" val="12544011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bstract blurred public library with bookshelves">
            <a:extLst>
              <a:ext uri="{FF2B5EF4-FFF2-40B4-BE49-F238E27FC236}">
                <a16:creationId xmlns:a16="http://schemas.microsoft.com/office/drawing/2014/main" id="{73AB65B7-4C2A-9F1B-81B1-42F8C8A0D224}"/>
              </a:ext>
            </a:extLst>
          </p:cNvPr>
          <p:cNvPicPr>
            <a:picLocks noChangeAspect="1"/>
          </p:cNvPicPr>
          <p:nvPr/>
        </p:nvPicPr>
        <p:blipFill rotWithShape="1">
          <a:blip r:embed="rId2"/>
          <a:srcRect r="5882" b="-1"/>
          <a:stretch/>
        </p:blipFill>
        <p:spPr>
          <a:xfrm>
            <a:off x="1" y="10"/>
            <a:ext cx="9669642" cy="6857990"/>
          </a:xfrm>
          <a:prstGeom prst="rect">
            <a:avLst/>
          </a:prstGeom>
        </p:spPr>
      </p:pic>
      <p:sp>
        <p:nvSpPr>
          <p:cNvPr id="11" name="Rectangle 10">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125019"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E07E999-3FF9-850F-B8D3-49F809724BC0}"/>
              </a:ext>
            </a:extLst>
          </p:cNvPr>
          <p:cNvSpPr>
            <a:spLocks noGrp="1"/>
          </p:cNvSpPr>
          <p:nvPr>
            <p:ph type="title"/>
          </p:nvPr>
        </p:nvSpPr>
        <p:spPr>
          <a:xfrm>
            <a:off x="9208536" y="639833"/>
            <a:ext cx="2256202" cy="577267"/>
          </a:xfrm>
        </p:spPr>
        <p:txBody>
          <a:bodyPr>
            <a:normAutofit fontScale="90000"/>
          </a:bodyPr>
          <a:lstStyle/>
          <a:p>
            <a:r>
              <a:rPr lang="en-IN" sz="3600" b="1" dirty="0">
                <a:latin typeface="Amasis MT Pro Black" panose="02040A04050005020304" pitchFamily="18" charset="0"/>
              </a:rPr>
              <a:t>Overview</a:t>
            </a:r>
          </a:p>
        </p:txBody>
      </p:sp>
      <p:sp>
        <p:nvSpPr>
          <p:cNvPr id="3" name="Content Placeholder 2">
            <a:extLst>
              <a:ext uri="{FF2B5EF4-FFF2-40B4-BE49-F238E27FC236}">
                <a16:creationId xmlns:a16="http://schemas.microsoft.com/office/drawing/2014/main" id="{AEB0F4E2-9C82-3999-C320-9FB2A6ABF9A6}"/>
              </a:ext>
            </a:extLst>
          </p:cNvPr>
          <p:cNvSpPr>
            <a:spLocks noGrp="1"/>
          </p:cNvSpPr>
          <p:nvPr>
            <p:ph idx="1"/>
          </p:nvPr>
        </p:nvSpPr>
        <p:spPr>
          <a:xfrm>
            <a:off x="7063273" y="2434201"/>
            <a:ext cx="4290527" cy="2259097"/>
          </a:xfrm>
        </p:spPr>
        <p:txBody>
          <a:bodyPr>
            <a:normAutofit/>
          </a:bodyPr>
          <a:lstStyle/>
          <a:p>
            <a:r>
              <a:rPr lang="en-IN" sz="2400" dirty="0">
                <a:latin typeface="ADLaM Display" panose="02010000000000000000" pitchFamily="2" charset="0"/>
                <a:ea typeface="ADLaM Display" panose="02010000000000000000" pitchFamily="2" charset="0"/>
                <a:cs typeface="ADLaM Display" panose="02010000000000000000" pitchFamily="2" charset="0"/>
              </a:rPr>
              <a:t>Introduction</a:t>
            </a:r>
          </a:p>
          <a:p>
            <a:r>
              <a:rPr lang="en-IN" sz="2400" dirty="0">
                <a:latin typeface="ADLaM Display" panose="02010000000000000000" pitchFamily="2" charset="0"/>
                <a:ea typeface="ADLaM Display" panose="02010000000000000000" pitchFamily="2" charset="0"/>
                <a:cs typeface="ADLaM Display" panose="02010000000000000000" pitchFamily="2" charset="0"/>
              </a:rPr>
              <a:t>Literature Review</a:t>
            </a:r>
          </a:p>
          <a:p>
            <a:r>
              <a:rPr lang="en-IN" sz="2400" dirty="0">
                <a:latin typeface="ADLaM Display" panose="02010000000000000000" pitchFamily="2" charset="0"/>
                <a:ea typeface="ADLaM Display" panose="02010000000000000000" pitchFamily="2" charset="0"/>
                <a:cs typeface="ADLaM Display" panose="02010000000000000000" pitchFamily="2" charset="0"/>
              </a:rPr>
              <a:t>Research Findings / Result</a:t>
            </a:r>
          </a:p>
          <a:p>
            <a:r>
              <a:rPr lang="en-IN" sz="2400" dirty="0">
                <a:latin typeface="ADLaM Display" panose="02010000000000000000" pitchFamily="2" charset="0"/>
                <a:ea typeface="ADLaM Display" panose="02010000000000000000" pitchFamily="2" charset="0"/>
                <a:cs typeface="ADLaM Display" panose="02010000000000000000" pitchFamily="2" charset="0"/>
              </a:rPr>
              <a:t>Discussion</a:t>
            </a:r>
          </a:p>
          <a:p>
            <a:r>
              <a:rPr lang="en-IN" sz="2400" dirty="0">
                <a:latin typeface="ADLaM Display" panose="02010000000000000000" pitchFamily="2" charset="0"/>
                <a:ea typeface="ADLaM Display" panose="02010000000000000000" pitchFamily="2" charset="0"/>
                <a:cs typeface="ADLaM Display" panose="02010000000000000000" pitchFamily="2" charset="0"/>
              </a:rPr>
              <a:t>Conclusion</a:t>
            </a:r>
          </a:p>
          <a:p>
            <a:pPr marL="0" indent="0">
              <a:buNone/>
            </a:pPr>
            <a:endParaRPr lang="en-IN" sz="2400" dirty="0">
              <a:latin typeface="ADLaM Display" panose="02010000000000000000" pitchFamily="2" charset="0"/>
              <a:ea typeface="ADLaM Display" panose="02010000000000000000" pitchFamily="2" charset="0"/>
              <a:cs typeface="ADLaM Display" panose="02010000000000000000" pitchFamily="2" charset="0"/>
            </a:endParaRPr>
          </a:p>
        </p:txBody>
      </p:sp>
      <p:sp>
        <p:nvSpPr>
          <p:cNvPr id="4" name="Slide Number Placeholder 3">
            <a:extLst>
              <a:ext uri="{FF2B5EF4-FFF2-40B4-BE49-F238E27FC236}">
                <a16:creationId xmlns:a16="http://schemas.microsoft.com/office/drawing/2014/main" id="{A85BA372-61FC-489E-996D-4A8387134750}"/>
              </a:ext>
            </a:extLst>
          </p:cNvPr>
          <p:cNvSpPr>
            <a:spLocks noGrp="1"/>
          </p:cNvSpPr>
          <p:nvPr>
            <p:ph type="sldNum" sz="quarter" idx="12"/>
          </p:nvPr>
        </p:nvSpPr>
        <p:spPr/>
        <p:txBody>
          <a:bodyPr/>
          <a:lstStyle/>
          <a:p>
            <a:fld id="{45E0212C-DEC6-48B4-A868-E7AF52863BF3}" type="slidenum">
              <a:rPr lang="en-IN" smtClean="0"/>
              <a:t>2</a:t>
            </a:fld>
            <a:endParaRPr lang="en-IN"/>
          </a:p>
        </p:txBody>
      </p:sp>
    </p:spTree>
    <p:extLst>
      <p:ext uri="{BB962C8B-B14F-4D97-AF65-F5344CB8AC3E}">
        <p14:creationId xmlns:p14="http://schemas.microsoft.com/office/powerpoint/2010/main" val="3540234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417C22C-FFE9-B920-3630-7E88C49854C7}"/>
              </a:ext>
            </a:extLst>
          </p:cNvPr>
          <p:cNvSpPr>
            <a:spLocks noGrp="1"/>
          </p:cNvSpPr>
          <p:nvPr>
            <p:ph type="title"/>
          </p:nvPr>
        </p:nvSpPr>
        <p:spPr>
          <a:xfrm>
            <a:off x="326572" y="278535"/>
            <a:ext cx="3564294" cy="1033669"/>
          </a:xfrm>
        </p:spPr>
        <p:txBody>
          <a:bodyPr>
            <a:normAutofit/>
          </a:bodyPr>
          <a:lstStyle/>
          <a:p>
            <a:r>
              <a:rPr lang="en-IN" sz="4000" dirty="0">
                <a:solidFill>
                  <a:srgbClr val="FFFFFF"/>
                </a:solidFill>
                <a:latin typeface="Amasis MT Pro Black" panose="02040A04050005020304" pitchFamily="18" charset="0"/>
              </a:rPr>
              <a:t>Introduction</a:t>
            </a:r>
          </a:p>
        </p:txBody>
      </p:sp>
      <p:sp>
        <p:nvSpPr>
          <p:cNvPr id="3" name="Content Placeholder 2">
            <a:extLst>
              <a:ext uri="{FF2B5EF4-FFF2-40B4-BE49-F238E27FC236}">
                <a16:creationId xmlns:a16="http://schemas.microsoft.com/office/drawing/2014/main" id="{24AC33BC-0010-30C0-1149-88097162F8EA}"/>
              </a:ext>
            </a:extLst>
          </p:cNvPr>
          <p:cNvSpPr>
            <a:spLocks noGrp="1"/>
          </p:cNvSpPr>
          <p:nvPr>
            <p:ph idx="1"/>
          </p:nvPr>
        </p:nvSpPr>
        <p:spPr>
          <a:xfrm>
            <a:off x="459350" y="2318197"/>
            <a:ext cx="11213245" cy="1983215"/>
          </a:xfrm>
        </p:spPr>
        <p:txBody>
          <a:bodyPr anchor="ctr">
            <a:normAutofit/>
          </a:bodyPr>
          <a:lstStyle/>
          <a:p>
            <a:pPr marL="0" indent="0">
              <a:buNone/>
            </a:pPr>
            <a:r>
              <a:rPr lang="en-IN" sz="2600" dirty="0">
                <a:latin typeface="ADLaM Display" panose="02010000000000000000" pitchFamily="2" charset="0"/>
                <a:ea typeface="ADLaM Display" panose="02010000000000000000" pitchFamily="2" charset="0"/>
                <a:cs typeface="ADLaM Display" panose="02010000000000000000" pitchFamily="2" charset="0"/>
              </a:rPr>
              <a:t>VPN privacy involves encrypting your internet connection, masking your IP address, and enhancing online anonymity. It safeguards your data from potential interception, secures public Wi-Fi usage, and enables bypassing geo-restrictions, ensuring a more private and secure online experience.</a:t>
            </a:r>
          </a:p>
        </p:txBody>
      </p:sp>
      <p:sp>
        <p:nvSpPr>
          <p:cNvPr id="4" name="Slide Number Placeholder 3">
            <a:extLst>
              <a:ext uri="{FF2B5EF4-FFF2-40B4-BE49-F238E27FC236}">
                <a16:creationId xmlns:a16="http://schemas.microsoft.com/office/drawing/2014/main" id="{B7AF82E2-41AC-1E1B-3844-1A82DCCD7261}"/>
              </a:ext>
            </a:extLst>
          </p:cNvPr>
          <p:cNvSpPr>
            <a:spLocks noGrp="1"/>
          </p:cNvSpPr>
          <p:nvPr>
            <p:ph type="sldNum" sz="quarter" idx="12"/>
          </p:nvPr>
        </p:nvSpPr>
        <p:spPr/>
        <p:txBody>
          <a:bodyPr/>
          <a:lstStyle/>
          <a:p>
            <a:fld id="{45E0212C-DEC6-48B4-A868-E7AF52863BF3}" type="slidenum">
              <a:rPr lang="en-IN" smtClean="0"/>
              <a:t>3</a:t>
            </a:fld>
            <a:endParaRPr lang="en-IN"/>
          </a:p>
        </p:txBody>
      </p:sp>
    </p:spTree>
    <p:extLst>
      <p:ext uri="{BB962C8B-B14F-4D97-AF65-F5344CB8AC3E}">
        <p14:creationId xmlns:p14="http://schemas.microsoft.com/office/powerpoint/2010/main" val="22132376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AFABC-1457-3B70-683A-E09555ADD35A}"/>
              </a:ext>
            </a:extLst>
          </p:cNvPr>
          <p:cNvSpPr>
            <a:spLocks noGrp="1"/>
          </p:cNvSpPr>
          <p:nvPr>
            <p:ph type="title"/>
          </p:nvPr>
        </p:nvSpPr>
        <p:spPr>
          <a:xfrm>
            <a:off x="5967909" y="949431"/>
            <a:ext cx="3205663" cy="597456"/>
          </a:xfrm>
        </p:spPr>
        <p:txBody>
          <a:bodyPr anchor="t">
            <a:normAutofit/>
          </a:bodyPr>
          <a:lstStyle/>
          <a:p>
            <a:r>
              <a:rPr lang="en-IN" sz="3200" dirty="0">
                <a:latin typeface="Amasis MT Pro Black" panose="02040A04050005020304" pitchFamily="18" charset="0"/>
              </a:rPr>
              <a:t>Research Gap</a:t>
            </a:r>
          </a:p>
        </p:txBody>
      </p:sp>
      <p:pic>
        <p:nvPicPr>
          <p:cNvPr id="5" name="Picture 4" descr="Question mark boxes">
            <a:extLst>
              <a:ext uri="{FF2B5EF4-FFF2-40B4-BE49-F238E27FC236}">
                <a16:creationId xmlns:a16="http://schemas.microsoft.com/office/drawing/2014/main" id="{6FBC68F0-E8B9-67DE-D0BA-EBF4FE744B44}"/>
              </a:ext>
            </a:extLst>
          </p:cNvPr>
          <p:cNvPicPr>
            <a:picLocks noChangeAspect="1"/>
          </p:cNvPicPr>
          <p:nvPr/>
        </p:nvPicPr>
        <p:blipFill rotWithShape="1">
          <a:blip r:embed="rId2"/>
          <a:srcRect l="31815" r="25934"/>
          <a:stretch/>
        </p:blipFill>
        <p:spPr>
          <a:xfrm>
            <a:off x="-1" y="10"/>
            <a:ext cx="5151179" cy="6857990"/>
          </a:xfrm>
          <a:prstGeom prst="rect">
            <a:avLst/>
          </a:prstGeom>
        </p:spPr>
      </p:pic>
      <p:cxnSp>
        <p:nvCxnSpPr>
          <p:cNvPr id="9" name="Straight Connector 8">
            <a:extLst>
              <a:ext uri="{FF2B5EF4-FFF2-40B4-BE49-F238E27FC236}">
                <a16:creationId xmlns:a16="http://schemas.microsoft.com/office/drawing/2014/main" id="{1503BFE4-729B-D9D0-C17B-501E6AF112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971697"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85ACC655-FF83-68FA-B4A1-A8333D54D1F5}"/>
              </a:ext>
            </a:extLst>
          </p:cNvPr>
          <p:cNvSpPr>
            <a:spLocks noGrp="1"/>
          </p:cNvSpPr>
          <p:nvPr>
            <p:ph idx="1"/>
          </p:nvPr>
        </p:nvSpPr>
        <p:spPr>
          <a:xfrm>
            <a:off x="5967909" y="1963349"/>
            <a:ext cx="6018643" cy="2394048"/>
          </a:xfrm>
        </p:spPr>
        <p:txBody>
          <a:bodyPr>
            <a:noAutofit/>
          </a:bodyPr>
          <a:lstStyle/>
          <a:p>
            <a:pPr marL="0" indent="0">
              <a:buNone/>
            </a:pPr>
            <a:r>
              <a:rPr lang="en-US" sz="2600" b="1" dirty="0">
                <a:latin typeface="ADLaM Display" panose="02010000000000000000" pitchFamily="2" charset="0"/>
                <a:ea typeface="ADLaM Display" panose="02010000000000000000" pitchFamily="2" charset="0"/>
                <a:cs typeface="ADLaM Display" panose="02010000000000000000" pitchFamily="2" charset="0"/>
              </a:rPr>
              <a:t>The research gap lies in insufficiently exploring emerging threats to VPN privacy, neglecting user behaviors and perspectives, overlooking sector-specific challenges, inadequately assessing</a:t>
            </a:r>
          </a:p>
        </p:txBody>
      </p:sp>
      <p:sp>
        <p:nvSpPr>
          <p:cNvPr id="4" name="Slide Number Placeholder 3">
            <a:extLst>
              <a:ext uri="{FF2B5EF4-FFF2-40B4-BE49-F238E27FC236}">
                <a16:creationId xmlns:a16="http://schemas.microsoft.com/office/drawing/2014/main" id="{C7EE56E8-CBD4-DD11-65C7-21DA48C26CA7}"/>
              </a:ext>
            </a:extLst>
          </p:cNvPr>
          <p:cNvSpPr>
            <a:spLocks noGrp="1"/>
          </p:cNvSpPr>
          <p:nvPr>
            <p:ph type="sldNum" sz="quarter" idx="12"/>
          </p:nvPr>
        </p:nvSpPr>
        <p:spPr/>
        <p:txBody>
          <a:bodyPr/>
          <a:lstStyle/>
          <a:p>
            <a:fld id="{45E0212C-DEC6-48B4-A868-E7AF52863BF3}" type="slidenum">
              <a:rPr lang="en-IN" smtClean="0"/>
              <a:t>4</a:t>
            </a:fld>
            <a:endParaRPr lang="en-IN"/>
          </a:p>
        </p:txBody>
      </p:sp>
    </p:spTree>
    <p:extLst>
      <p:ext uri="{BB962C8B-B14F-4D97-AF65-F5344CB8AC3E}">
        <p14:creationId xmlns:p14="http://schemas.microsoft.com/office/powerpoint/2010/main" val="4428187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13A0167-5BE3-7631-19EB-53FED6E8135E}"/>
              </a:ext>
            </a:extLst>
          </p:cNvPr>
          <p:cNvSpPr>
            <a:spLocks noGrp="1"/>
          </p:cNvSpPr>
          <p:nvPr>
            <p:ph type="title"/>
          </p:nvPr>
        </p:nvSpPr>
        <p:spPr>
          <a:xfrm>
            <a:off x="459346" y="278535"/>
            <a:ext cx="4292083" cy="1033669"/>
          </a:xfrm>
        </p:spPr>
        <p:txBody>
          <a:bodyPr>
            <a:normAutofit/>
          </a:bodyPr>
          <a:lstStyle/>
          <a:p>
            <a:r>
              <a:rPr lang="en-IN" sz="2800" dirty="0">
                <a:solidFill>
                  <a:srgbClr val="FFFFFF"/>
                </a:solidFill>
                <a:latin typeface="Amasis MT Pro Black" panose="02040A04050005020304" pitchFamily="18" charset="0"/>
              </a:rPr>
              <a:t>Research Objective</a:t>
            </a:r>
          </a:p>
        </p:txBody>
      </p:sp>
      <p:sp>
        <p:nvSpPr>
          <p:cNvPr id="3" name="Content Placeholder 2">
            <a:extLst>
              <a:ext uri="{FF2B5EF4-FFF2-40B4-BE49-F238E27FC236}">
                <a16:creationId xmlns:a16="http://schemas.microsoft.com/office/drawing/2014/main" id="{23787E95-5E7A-3C19-C025-34C65B20820B}"/>
              </a:ext>
            </a:extLst>
          </p:cNvPr>
          <p:cNvSpPr>
            <a:spLocks noGrp="1"/>
          </p:cNvSpPr>
          <p:nvPr>
            <p:ph idx="1"/>
          </p:nvPr>
        </p:nvSpPr>
        <p:spPr>
          <a:xfrm>
            <a:off x="459346" y="2612058"/>
            <a:ext cx="11409189" cy="2729665"/>
          </a:xfrm>
        </p:spPr>
        <p:txBody>
          <a:bodyPr anchor="ctr">
            <a:normAutofit/>
          </a:bodyPr>
          <a:lstStyle/>
          <a:p>
            <a:r>
              <a:rPr lang="en-US" sz="2500" dirty="0">
                <a:latin typeface="ADLaM Display" panose="02010000000000000000" pitchFamily="2" charset="0"/>
                <a:ea typeface="ADLaM Display" panose="02010000000000000000" pitchFamily="2" charset="0"/>
                <a:cs typeface="ADLaM Display" panose="02010000000000000000" pitchFamily="2" charset="0"/>
              </a:rPr>
              <a:t>It seeks to identify emerging threats, analyze user behaviors, assess sector-specific issues, and quantify the accuracy of privacy claims made by VPN providers. </a:t>
            </a:r>
          </a:p>
          <a:p>
            <a:r>
              <a:rPr lang="en-US" sz="2500" dirty="0">
                <a:latin typeface="ADLaM Display" panose="02010000000000000000" pitchFamily="2" charset="0"/>
                <a:ea typeface="ADLaM Display" panose="02010000000000000000" pitchFamily="2" charset="0"/>
                <a:cs typeface="ADLaM Display" panose="02010000000000000000" pitchFamily="2" charset="0"/>
              </a:rPr>
              <a:t>The impact of VPNs on human rights, explore the integration with emerging technologies, and understand cross-cultural variations in VPN privacy perceptions.</a:t>
            </a:r>
            <a:endParaRPr lang="en-IN" sz="2500" dirty="0">
              <a:latin typeface="ADLaM Display" panose="02010000000000000000" pitchFamily="2" charset="0"/>
              <a:ea typeface="ADLaM Display" panose="02010000000000000000" pitchFamily="2" charset="0"/>
              <a:cs typeface="ADLaM Display" panose="02010000000000000000" pitchFamily="2" charset="0"/>
            </a:endParaRPr>
          </a:p>
        </p:txBody>
      </p:sp>
      <p:sp>
        <p:nvSpPr>
          <p:cNvPr id="4" name="Slide Number Placeholder 3">
            <a:extLst>
              <a:ext uri="{FF2B5EF4-FFF2-40B4-BE49-F238E27FC236}">
                <a16:creationId xmlns:a16="http://schemas.microsoft.com/office/drawing/2014/main" id="{A462176B-7035-E6AA-F760-B5B73AE5B238}"/>
              </a:ext>
            </a:extLst>
          </p:cNvPr>
          <p:cNvSpPr>
            <a:spLocks noGrp="1"/>
          </p:cNvSpPr>
          <p:nvPr>
            <p:ph type="sldNum" sz="quarter" idx="12"/>
          </p:nvPr>
        </p:nvSpPr>
        <p:spPr/>
        <p:txBody>
          <a:bodyPr/>
          <a:lstStyle/>
          <a:p>
            <a:fld id="{45E0212C-DEC6-48B4-A868-E7AF52863BF3}" type="slidenum">
              <a:rPr lang="en-IN" smtClean="0"/>
              <a:t>5</a:t>
            </a:fld>
            <a:endParaRPr lang="en-IN"/>
          </a:p>
        </p:txBody>
      </p:sp>
    </p:spTree>
    <p:extLst>
      <p:ext uri="{BB962C8B-B14F-4D97-AF65-F5344CB8AC3E}">
        <p14:creationId xmlns:p14="http://schemas.microsoft.com/office/powerpoint/2010/main" val="16960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C54C4-5B5C-7309-F4A0-D9810BF36F53}"/>
              </a:ext>
            </a:extLst>
          </p:cNvPr>
          <p:cNvSpPr>
            <a:spLocks noGrp="1"/>
          </p:cNvSpPr>
          <p:nvPr>
            <p:ph type="title"/>
          </p:nvPr>
        </p:nvSpPr>
        <p:spPr>
          <a:xfrm>
            <a:off x="328914" y="0"/>
            <a:ext cx="10515600" cy="1325563"/>
          </a:xfrm>
        </p:spPr>
        <p:txBody>
          <a:bodyPr/>
          <a:lstStyle/>
          <a:p>
            <a:r>
              <a:rPr lang="en-US" dirty="0"/>
              <a:t>Literature Review</a:t>
            </a:r>
            <a:endParaRPr lang="en-IN" dirty="0"/>
          </a:p>
        </p:txBody>
      </p:sp>
      <p:graphicFrame>
        <p:nvGraphicFramePr>
          <p:cNvPr id="9" name="Table 8">
            <a:extLst>
              <a:ext uri="{FF2B5EF4-FFF2-40B4-BE49-F238E27FC236}">
                <a16:creationId xmlns:a16="http://schemas.microsoft.com/office/drawing/2014/main" id="{3117DE1B-8337-9DD3-5E57-BFD78BE92A34}"/>
              </a:ext>
            </a:extLst>
          </p:cNvPr>
          <p:cNvGraphicFramePr>
            <a:graphicFrameLocks noGrp="1"/>
          </p:cNvGraphicFramePr>
          <p:nvPr>
            <p:extLst>
              <p:ext uri="{D42A27DB-BD31-4B8C-83A1-F6EECF244321}">
                <p14:modId xmlns:p14="http://schemas.microsoft.com/office/powerpoint/2010/main" val="1451485413"/>
              </p:ext>
            </p:extLst>
          </p:nvPr>
        </p:nvGraphicFramePr>
        <p:xfrm>
          <a:off x="328914" y="1325563"/>
          <a:ext cx="11426206" cy="3931920"/>
        </p:xfrm>
        <a:graphic>
          <a:graphicData uri="http://schemas.openxmlformats.org/drawingml/2006/table">
            <a:tbl>
              <a:tblPr firstRow="1" bandRow="1">
                <a:tableStyleId>{073A0DAA-6AF3-43AB-8588-CEC1D06C72B9}</a:tableStyleId>
              </a:tblPr>
              <a:tblGrid>
                <a:gridCol w="676296">
                  <a:extLst>
                    <a:ext uri="{9D8B030D-6E8A-4147-A177-3AD203B41FA5}">
                      <a16:colId xmlns:a16="http://schemas.microsoft.com/office/drawing/2014/main" val="2300125187"/>
                    </a:ext>
                  </a:extLst>
                </a:gridCol>
                <a:gridCol w="4556822">
                  <a:extLst>
                    <a:ext uri="{9D8B030D-6E8A-4147-A177-3AD203B41FA5}">
                      <a16:colId xmlns:a16="http://schemas.microsoft.com/office/drawing/2014/main" val="3239225916"/>
                    </a:ext>
                  </a:extLst>
                </a:gridCol>
                <a:gridCol w="6193088">
                  <a:extLst>
                    <a:ext uri="{9D8B030D-6E8A-4147-A177-3AD203B41FA5}">
                      <a16:colId xmlns:a16="http://schemas.microsoft.com/office/drawing/2014/main" val="178472417"/>
                    </a:ext>
                  </a:extLst>
                </a:gridCol>
              </a:tblGrid>
              <a:tr h="318412">
                <a:tc>
                  <a:txBody>
                    <a:bodyPr/>
                    <a:lstStyle/>
                    <a:p>
                      <a:r>
                        <a:rPr lang="en-US" dirty="0"/>
                        <a:t>Sr no</a:t>
                      </a:r>
                      <a:endParaRPr lang="en-IN" dirty="0"/>
                    </a:p>
                  </a:txBody>
                  <a:tcPr/>
                </a:tc>
                <a:tc>
                  <a:txBody>
                    <a:bodyPr/>
                    <a:lstStyle/>
                    <a:p>
                      <a:r>
                        <a:rPr lang="en-US" dirty="0"/>
                        <a:t>Author &amp; Title</a:t>
                      </a:r>
                      <a:endParaRPr lang="en-IN" dirty="0"/>
                    </a:p>
                  </a:txBody>
                  <a:tcPr/>
                </a:tc>
                <a:tc>
                  <a:txBody>
                    <a:bodyPr/>
                    <a:lstStyle/>
                    <a:p>
                      <a:r>
                        <a:rPr lang="en-US" dirty="0"/>
                        <a:t>Summary</a:t>
                      </a:r>
                      <a:endParaRPr lang="en-IN" dirty="0"/>
                    </a:p>
                  </a:txBody>
                  <a:tcPr/>
                </a:tc>
                <a:extLst>
                  <a:ext uri="{0D108BD9-81ED-4DB2-BD59-A6C34878D82A}">
                    <a16:rowId xmlns:a16="http://schemas.microsoft.com/office/drawing/2014/main" val="117053724"/>
                  </a:ext>
                </a:extLst>
              </a:tr>
              <a:tr h="0">
                <a:tc>
                  <a:txBody>
                    <a:bodyPr/>
                    <a:lstStyle/>
                    <a:p>
                      <a:r>
                        <a:rPr lang="en-US" dirty="0"/>
                        <a:t>1.</a:t>
                      </a:r>
                      <a:endParaRPr lang="en-IN" dirty="0"/>
                    </a:p>
                  </a:txBody>
                  <a:tcPr/>
                </a:tc>
                <a:tc>
                  <a:txBody>
                    <a:bodyPr/>
                    <a:lstStyle/>
                    <a:p>
                      <a:r>
                        <a:rPr lang="en-US" dirty="0"/>
                        <a:t>Managing the Cloud: Establishing Standards for Describing Core Tasks of Cloud Creators, Providers - Umang Rastogi </a:t>
                      </a:r>
                      <a:endParaRPr lang="en-IN" dirty="0"/>
                    </a:p>
                  </a:txBody>
                  <a:tcPr/>
                </a:tc>
                <a:tc>
                  <a:txBody>
                    <a:bodyPr/>
                    <a:lstStyle/>
                    <a:p>
                      <a:r>
                        <a:rPr lang="en-US" dirty="0"/>
                        <a:t>Developed a system categorizing cloud client roles, expanding to 30 detailed roles, anticipating evolving responsibilities amid advancing cloud computing implementation.</a:t>
                      </a:r>
                      <a:endParaRPr lang="en-IN" dirty="0"/>
                    </a:p>
                  </a:txBody>
                  <a:tcPr/>
                </a:tc>
                <a:extLst>
                  <a:ext uri="{0D108BD9-81ED-4DB2-BD59-A6C34878D82A}">
                    <a16:rowId xmlns:a16="http://schemas.microsoft.com/office/drawing/2014/main" val="1994583523"/>
                  </a:ext>
                </a:extLst>
              </a:tr>
              <a:tr h="0">
                <a:tc>
                  <a:txBody>
                    <a:bodyPr/>
                    <a:lstStyle/>
                    <a:p>
                      <a:r>
                        <a:rPr lang="en-US" dirty="0"/>
                        <a:t>2.</a:t>
                      </a:r>
                      <a:endParaRPr lang="en-IN" dirty="0"/>
                    </a:p>
                  </a:txBody>
                  <a:tcPr/>
                </a:tc>
                <a:tc>
                  <a:txBody>
                    <a:bodyPr/>
                    <a:lstStyle/>
                    <a:p>
                      <a:r>
                        <a:rPr lang="en-IN" sz="1800" b="0" i="0" kern="1200" dirty="0">
                          <a:solidFill>
                            <a:schemeClr val="dk1"/>
                          </a:solidFill>
                          <a:effectLst/>
                          <a:latin typeface="+mn-lt"/>
                          <a:ea typeface="+mn-ea"/>
                          <a:cs typeface="+mn-cs"/>
                        </a:rPr>
                        <a:t>IPv6 Leakage and DNS Hijacking in</a:t>
                      </a:r>
                    </a:p>
                    <a:p>
                      <a:r>
                        <a:rPr lang="en-IN" sz="1800" b="0" i="0" kern="1200" dirty="0">
                          <a:solidFill>
                            <a:schemeClr val="dk1"/>
                          </a:solidFill>
                          <a:effectLst/>
                          <a:latin typeface="+mn-lt"/>
                          <a:ea typeface="+mn-ea"/>
                          <a:cs typeface="+mn-cs"/>
                        </a:rPr>
                        <a:t>Commercial VPN clients – </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800" b="0" i="0" kern="1200" dirty="0" err="1">
                          <a:solidFill>
                            <a:schemeClr val="dk1"/>
                          </a:solidFill>
                          <a:effectLst/>
                          <a:latin typeface="+mn-lt"/>
                          <a:ea typeface="+mn-ea"/>
                          <a:cs typeface="+mn-cs"/>
                        </a:rPr>
                        <a:t>Vasile</a:t>
                      </a:r>
                      <a:r>
                        <a:rPr lang="en-IN" sz="1800" b="0" i="0" kern="1200" dirty="0">
                          <a:solidFill>
                            <a:schemeClr val="dk1"/>
                          </a:solidFill>
                          <a:effectLst/>
                          <a:latin typeface="+mn-lt"/>
                          <a:ea typeface="+mn-ea"/>
                          <a:cs typeface="+mn-cs"/>
                        </a:rPr>
                        <a:t> C. </a:t>
                      </a:r>
                      <a:r>
                        <a:rPr lang="en-IN" sz="1800" b="0" i="0" kern="1200" dirty="0" err="1">
                          <a:solidFill>
                            <a:schemeClr val="dk1"/>
                          </a:solidFill>
                          <a:effectLst/>
                          <a:latin typeface="+mn-lt"/>
                          <a:ea typeface="+mn-ea"/>
                          <a:cs typeface="+mn-cs"/>
                        </a:rPr>
                        <a:t>Perta</a:t>
                      </a:r>
                      <a:r>
                        <a:rPr lang="en-IN" sz="1800" b="0" i="0" kern="1200" dirty="0">
                          <a:solidFill>
                            <a:schemeClr val="dk1"/>
                          </a:solidFill>
                          <a:effectLst/>
                          <a:latin typeface="+mn-lt"/>
                          <a:ea typeface="+mn-ea"/>
                          <a:cs typeface="+mn-cs"/>
                        </a:rPr>
                        <a:t>*, Marco V. Barbera, Gareth Tyson, Hamed</a:t>
                      </a:r>
                      <a:endParaRPr lang="en-IN" dirty="0"/>
                    </a:p>
                  </a:txBody>
                  <a:tcPr/>
                </a:tc>
                <a:tc>
                  <a:txBody>
                    <a:bodyPr/>
                    <a:lstStyle/>
                    <a:p>
                      <a:r>
                        <a:rPr lang="en-US" sz="1800" b="0" i="0" kern="1200" dirty="0">
                          <a:solidFill>
                            <a:schemeClr val="dk1"/>
                          </a:solidFill>
                          <a:effectLst/>
                          <a:latin typeface="+mn-lt"/>
                          <a:ea typeface="+mn-ea"/>
                          <a:cs typeface="+mn-cs"/>
                        </a:rPr>
                        <a:t>Commercial VPN services often exhibit a serious vulnerability—IPv6 traffic leakage—posing significant risks, especially for users seeking anonymity in oppressive regimes.</a:t>
                      </a:r>
                    </a:p>
                  </a:txBody>
                  <a:tcPr/>
                </a:tc>
                <a:extLst>
                  <a:ext uri="{0D108BD9-81ED-4DB2-BD59-A6C34878D82A}">
                    <a16:rowId xmlns:a16="http://schemas.microsoft.com/office/drawing/2014/main" val="3105665066"/>
                  </a:ext>
                </a:extLst>
              </a:tr>
              <a:tr h="1273649">
                <a:tc>
                  <a:txBody>
                    <a:bodyPr/>
                    <a:lstStyle/>
                    <a:p>
                      <a:r>
                        <a:rPr lang="en-US" dirty="0"/>
                        <a:t>3.</a:t>
                      </a:r>
                      <a:endParaRPr lang="en-IN" dirty="0"/>
                    </a:p>
                  </a:txBody>
                  <a:tcPr/>
                </a:tc>
                <a:tc>
                  <a:txBody>
                    <a:bodyPr/>
                    <a:lstStyle/>
                    <a:p>
                      <a:r>
                        <a:rPr lang="en-US" sz="1800" b="0" i="0" kern="1200" dirty="0">
                          <a:solidFill>
                            <a:schemeClr val="dk1"/>
                          </a:solidFill>
                          <a:effectLst/>
                          <a:latin typeface="+mn-lt"/>
                          <a:ea typeface="+mn-ea"/>
                          <a:cs typeface="+mn-cs"/>
                        </a:rPr>
                        <a:t>An Empirical Analysis of the Commercial VPN Ecosystem – </a:t>
                      </a:r>
                    </a:p>
                    <a:p>
                      <a:r>
                        <a:rPr lang="en-IN" sz="1800" b="0" i="0" kern="1200" dirty="0">
                          <a:solidFill>
                            <a:schemeClr val="dk1"/>
                          </a:solidFill>
                          <a:effectLst/>
                          <a:latin typeface="+mn-lt"/>
                          <a:ea typeface="+mn-ea"/>
                          <a:cs typeface="+mn-cs"/>
                        </a:rPr>
                        <a:t>Mohammad Taha Khan ,</a:t>
                      </a:r>
                    </a:p>
                    <a:p>
                      <a:r>
                        <a:rPr lang="en-IN" sz="1800" b="0" i="0" kern="1200" dirty="0">
                          <a:solidFill>
                            <a:schemeClr val="dk1"/>
                          </a:solidFill>
                          <a:effectLst/>
                          <a:latin typeface="+mn-lt"/>
                          <a:ea typeface="+mn-ea"/>
                          <a:cs typeface="+mn-cs"/>
                        </a:rPr>
                        <a:t>Joe DeBlasio</a:t>
                      </a:r>
                    </a:p>
                    <a:p>
                      <a:endParaRPr lang="en-IN" dirty="0"/>
                    </a:p>
                  </a:txBody>
                  <a:tcPr/>
                </a:tc>
                <a:tc>
                  <a:txBody>
                    <a:bodyPr/>
                    <a:lstStyle/>
                    <a:p>
                      <a:r>
                        <a:rPr lang="en-US" sz="1800" b="0" i="0" kern="1200" dirty="0">
                          <a:solidFill>
                            <a:schemeClr val="dk1"/>
                          </a:solidFill>
                          <a:effectLst/>
                          <a:latin typeface="+mn-lt"/>
                          <a:ea typeface="+mn-ea"/>
                          <a:cs typeface="+mn-cs"/>
                        </a:rPr>
                        <a:t>Prior research on Android VPNs and web proxies indicates potential exploitation. Our findings, while consistent, are limited by scale and focus on paid services, reducing malicious incentives.</a:t>
                      </a:r>
                    </a:p>
                  </a:txBody>
                  <a:tcPr/>
                </a:tc>
                <a:extLst>
                  <a:ext uri="{0D108BD9-81ED-4DB2-BD59-A6C34878D82A}">
                    <a16:rowId xmlns:a16="http://schemas.microsoft.com/office/drawing/2014/main" val="3453014981"/>
                  </a:ext>
                </a:extLst>
              </a:tr>
            </a:tbl>
          </a:graphicData>
        </a:graphic>
      </p:graphicFrame>
      <p:sp>
        <p:nvSpPr>
          <p:cNvPr id="3" name="Slide Number Placeholder 2">
            <a:extLst>
              <a:ext uri="{FF2B5EF4-FFF2-40B4-BE49-F238E27FC236}">
                <a16:creationId xmlns:a16="http://schemas.microsoft.com/office/drawing/2014/main" id="{D5067149-D7E9-5FC3-D9C0-905FA339C7C9}"/>
              </a:ext>
            </a:extLst>
          </p:cNvPr>
          <p:cNvSpPr>
            <a:spLocks noGrp="1"/>
          </p:cNvSpPr>
          <p:nvPr>
            <p:ph type="sldNum" sz="quarter" idx="12"/>
          </p:nvPr>
        </p:nvSpPr>
        <p:spPr/>
        <p:txBody>
          <a:bodyPr/>
          <a:lstStyle/>
          <a:p>
            <a:fld id="{45E0212C-DEC6-48B4-A868-E7AF52863BF3}" type="slidenum">
              <a:rPr lang="en-IN" smtClean="0"/>
              <a:t>6</a:t>
            </a:fld>
            <a:endParaRPr lang="en-IN"/>
          </a:p>
        </p:txBody>
      </p:sp>
    </p:spTree>
    <p:extLst>
      <p:ext uri="{BB962C8B-B14F-4D97-AF65-F5344CB8AC3E}">
        <p14:creationId xmlns:p14="http://schemas.microsoft.com/office/powerpoint/2010/main" val="1835834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2659FDB4-FCBE-4A89-B46D-43D4FA544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313"/>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le 1">
            <a:extLst>
              <a:ext uri="{FF2B5EF4-FFF2-40B4-BE49-F238E27FC236}">
                <a16:creationId xmlns:a16="http://schemas.microsoft.com/office/drawing/2014/main" id="{40FB1371-9173-377E-A3E7-3019BAFD07CD}"/>
              </a:ext>
            </a:extLst>
          </p:cNvPr>
          <p:cNvSpPr>
            <a:spLocks noGrp="1"/>
          </p:cNvSpPr>
          <p:nvPr>
            <p:ph type="title"/>
          </p:nvPr>
        </p:nvSpPr>
        <p:spPr>
          <a:xfrm>
            <a:off x="479394" y="1070800"/>
            <a:ext cx="3939688" cy="5583126"/>
          </a:xfrm>
        </p:spPr>
        <p:txBody>
          <a:bodyPr>
            <a:normAutofit/>
          </a:bodyPr>
          <a:lstStyle/>
          <a:p>
            <a:r>
              <a:rPr lang="en-US" sz="6200" b="0" i="0" kern="1200" dirty="0">
                <a:effectLst/>
                <a:latin typeface="+mj-lt"/>
                <a:ea typeface="+mj-ea"/>
                <a:cs typeface="+mj-cs"/>
              </a:rPr>
              <a:t>Research Design: Hypothesis</a:t>
            </a:r>
            <a:endParaRPr lang="en-IN" sz="6200" dirty="0"/>
          </a:p>
        </p:txBody>
      </p:sp>
      <p:cxnSp>
        <p:nvCxnSpPr>
          <p:cNvPr id="34" name="Straight Connector 33">
            <a:extLst>
              <a:ext uri="{FF2B5EF4-FFF2-40B4-BE49-F238E27FC236}">
                <a16:creationId xmlns:a16="http://schemas.microsoft.com/office/drawing/2014/main" id="{C8F51B3F-8331-4E4A-AE96-D47B1006EE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8053" y="1132114"/>
            <a:ext cx="0" cy="5717573"/>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graphicFrame>
        <p:nvGraphicFramePr>
          <p:cNvPr id="27" name="Content Placeholder 2">
            <a:extLst>
              <a:ext uri="{FF2B5EF4-FFF2-40B4-BE49-F238E27FC236}">
                <a16:creationId xmlns:a16="http://schemas.microsoft.com/office/drawing/2014/main" id="{18361460-CC98-21F1-9344-4FCA169B28D9}"/>
              </a:ext>
            </a:extLst>
          </p:cNvPr>
          <p:cNvGraphicFramePr>
            <a:graphicFrameLocks noGrp="1"/>
          </p:cNvGraphicFramePr>
          <p:nvPr>
            <p:ph idx="1"/>
            <p:extLst>
              <p:ext uri="{D42A27DB-BD31-4B8C-83A1-F6EECF244321}">
                <p14:modId xmlns:p14="http://schemas.microsoft.com/office/powerpoint/2010/main" val="1030799820"/>
              </p:ext>
            </p:extLst>
          </p:nvPr>
        </p:nvGraphicFramePr>
        <p:xfrm>
          <a:off x="5108535" y="1070800"/>
          <a:ext cx="6245265" cy="55893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a:extLst>
              <a:ext uri="{FF2B5EF4-FFF2-40B4-BE49-F238E27FC236}">
                <a16:creationId xmlns:a16="http://schemas.microsoft.com/office/drawing/2014/main" id="{8882B6C1-8EB8-3265-D521-6226BCC19DBE}"/>
              </a:ext>
            </a:extLst>
          </p:cNvPr>
          <p:cNvSpPr>
            <a:spLocks noGrp="1"/>
          </p:cNvSpPr>
          <p:nvPr>
            <p:ph type="sldNum" sz="quarter" idx="12"/>
          </p:nvPr>
        </p:nvSpPr>
        <p:spPr/>
        <p:txBody>
          <a:bodyPr/>
          <a:lstStyle/>
          <a:p>
            <a:fld id="{45E0212C-DEC6-48B4-A868-E7AF52863BF3}" type="slidenum">
              <a:rPr lang="en-IN" smtClean="0"/>
              <a:t>7</a:t>
            </a:fld>
            <a:endParaRPr lang="en-IN"/>
          </a:p>
        </p:txBody>
      </p:sp>
    </p:spTree>
    <p:extLst>
      <p:ext uri="{BB962C8B-B14F-4D97-AF65-F5344CB8AC3E}">
        <p14:creationId xmlns:p14="http://schemas.microsoft.com/office/powerpoint/2010/main" val="17059517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22E67F5-3EC0-5446-68F7-ABF5C2A42E75}"/>
              </a:ext>
            </a:extLst>
          </p:cNvPr>
          <p:cNvSpPr>
            <a:spLocks noGrp="1"/>
          </p:cNvSpPr>
          <p:nvPr>
            <p:ph type="title"/>
          </p:nvPr>
        </p:nvSpPr>
        <p:spPr>
          <a:xfrm>
            <a:off x="391882" y="349112"/>
            <a:ext cx="3013791" cy="877729"/>
          </a:xfrm>
        </p:spPr>
        <p:txBody>
          <a:bodyPr anchor="ctr">
            <a:normAutofit/>
          </a:bodyPr>
          <a:lstStyle/>
          <a:p>
            <a:r>
              <a:rPr lang="en-US" sz="2800" b="0" i="0" dirty="0">
                <a:solidFill>
                  <a:srgbClr val="FFFFFF"/>
                </a:solidFill>
                <a:effectLst/>
                <a:latin typeface="Amasis MT Pro Black" panose="02040A04050005020304" pitchFamily="18" charset="0"/>
              </a:rPr>
              <a:t>Data Collection</a:t>
            </a:r>
            <a:endParaRPr lang="en-IN" sz="2800" dirty="0">
              <a:solidFill>
                <a:srgbClr val="FFFFFF"/>
              </a:solidFill>
              <a:latin typeface="Amasis MT Pro Black" panose="02040A04050005020304" pitchFamily="18" charset="0"/>
            </a:endParaRPr>
          </a:p>
        </p:txBody>
      </p:sp>
      <p:sp>
        <p:nvSpPr>
          <p:cNvPr id="4" name="Rectangle: Rounded Corners 3">
            <a:extLst>
              <a:ext uri="{FF2B5EF4-FFF2-40B4-BE49-F238E27FC236}">
                <a16:creationId xmlns:a16="http://schemas.microsoft.com/office/drawing/2014/main" id="{4356A0A8-4262-FA4B-C07B-35F954648B44}"/>
              </a:ext>
            </a:extLst>
          </p:cNvPr>
          <p:cNvSpPr/>
          <p:nvPr/>
        </p:nvSpPr>
        <p:spPr>
          <a:xfrm>
            <a:off x="445507" y="3519191"/>
            <a:ext cx="2514660" cy="141864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978408">
              <a:spcAft>
                <a:spcPts val="600"/>
              </a:spcAft>
            </a:pPr>
            <a:r>
              <a:rPr lang="en-IN" sz="2000" dirty="0">
                <a:latin typeface="ADLaM Display" panose="02010000000000000000" pitchFamily="2" charset="0"/>
                <a:ea typeface="ADLaM Display" panose="02010000000000000000" pitchFamily="2" charset="0"/>
                <a:cs typeface="ADLaM Display" panose="02010000000000000000" pitchFamily="2" charset="0"/>
              </a:rPr>
              <a:t>Responses</a:t>
            </a:r>
          </a:p>
        </p:txBody>
      </p:sp>
      <p:sp>
        <p:nvSpPr>
          <p:cNvPr id="5" name="Rectangle: Rounded Corners 4">
            <a:extLst>
              <a:ext uri="{FF2B5EF4-FFF2-40B4-BE49-F238E27FC236}">
                <a16:creationId xmlns:a16="http://schemas.microsoft.com/office/drawing/2014/main" id="{44601397-D730-A09C-3353-10AB6EC178C3}"/>
              </a:ext>
            </a:extLst>
          </p:cNvPr>
          <p:cNvSpPr/>
          <p:nvPr/>
        </p:nvSpPr>
        <p:spPr>
          <a:xfrm>
            <a:off x="4850641" y="3499656"/>
            <a:ext cx="2514660" cy="141864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978408">
              <a:spcAft>
                <a:spcPts val="600"/>
              </a:spcAft>
            </a:pPr>
            <a:r>
              <a:rPr lang="en-US" sz="2000" dirty="0">
                <a:latin typeface="ADLaM Display" panose="02010000000000000000" pitchFamily="2" charset="0"/>
                <a:ea typeface="ADLaM Display" panose="02010000000000000000" pitchFamily="2" charset="0"/>
                <a:cs typeface="ADLaM Display" panose="02010000000000000000" pitchFamily="2" charset="0"/>
              </a:rPr>
              <a:t>60 % Responses in favor of VPN Challenges</a:t>
            </a:r>
            <a:endParaRPr lang="en-IN" sz="2000" dirty="0">
              <a:latin typeface="ADLaM Display" panose="02010000000000000000" pitchFamily="2" charset="0"/>
              <a:ea typeface="ADLaM Display" panose="02010000000000000000" pitchFamily="2" charset="0"/>
              <a:cs typeface="ADLaM Display" panose="02010000000000000000" pitchFamily="2" charset="0"/>
            </a:endParaRPr>
          </a:p>
        </p:txBody>
      </p:sp>
      <p:sp>
        <p:nvSpPr>
          <p:cNvPr id="6" name="Rectangle: Rounded Corners 5">
            <a:extLst>
              <a:ext uri="{FF2B5EF4-FFF2-40B4-BE49-F238E27FC236}">
                <a16:creationId xmlns:a16="http://schemas.microsoft.com/office/drawing/2014/main" id="{EE22F671-A1A6-2DE1-A3BE-E3017EEF4101}"/>
              </a:ext>
            </a:extLst>
          </p:cNvPr>
          <p:cNvSpPr/>
          <p:nvPr/>
        </p:nvSpPr>
        <p:spPr>
          <a:xfrm>
            <a:off x="9057225" y="3499657"/>
            <a:ext cx="2514660" cy="141864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978408">
              <a:spcAft>
                <a:spcPts val="600"/>
              </a:spcAft>
            </a:pPr>
            <a:r>
              <a:rPr lang="en-US" sz="2000" dirty="0">
                <a:latin typeface="ADLaM Display" panose="02010000000000000000" pitchFamily="2" charset="0"/>
                <a:ea typeface="ADLaM Display" panose="02010000000000000000" pitchFamily="2" charset="0"/>
                <a:cs typeface="ADLaM Display" panose="02010000000000000000" pitchFamily="2" charset="0"/>
              </a:rPr>
              <a:t>Analyzed for data Privacy and security vulnerabilities </a:t>
            </a:r>
            <a:endParaRPr lang="en-US" sz="2000" dirty="0">
              <a:solidFill>
                <a:schemeClr val="bg1"/>
              </a:solidFill>
            </a:endParaRPr>
          </a:p>
        </p:txBody>
      </p:sp>
      <p:sp>
        <p:nvSpPr>
          <p:cNvPr id="3" name="Slide Number Placeholder 2">
            <a:extLst>
              <a:ext uri="{FF2B5EF4-FFF2-40B4-BE49-F238E27FC236}">
                <a16:creationId xmlns:a16="http://schemas.microsoft.com/office/drawing/2014/main" id="{F4296E2B-281C-7EFD-0533-8A8AACC88592}"/>
              </a:ext>
            </a:extLst>
          </p:cNvPr>
          <p:cNvSpPr>
            <a:spLocks noGrp="1"/>
          </p:cNvSpPr>
          <p:nvPr>
            <p:ph type="sldNum" sz="quarter" idx="12"/>
          </p:nvPr>
        </p:nvSpPr>
        <p:spPr/>
        <p:txBody>
          <a:bodyPr/>
          <a:lstStyle/>
          <a:p>
            <a:fld id="{45E0212C-DEC6-48B4-A868-E7AF52863BF3}" type="slidenum">
              <a:rPr lang="en-IN" smtClean="0"/>
              <a:t>8</a:t>
            </a:fld>
            <a:endParaRPr lang="en-IN"/>
          </a:p>
        </p:txBody>
      </p:sp>
      <p:sp>
        <p:nvSpPr>
          <p:cNvPr id="7" name="Arrow: Right 6">
            <a:extLst>
              <a:ext uri="{FF2B5EF4-FFF2-40B4-BE49-F238E27FC236}">
                <a16:creationId xmlns:a16="http://schemas.microsoft.com/office/drawing/2014/main" id="{E4062A39-84FE-1331-4177-B3E7802E2A90}"/>
              </a:ext>
            </a:extLst>
          </p:cNvPr>
          <p:cNvSpPr/>
          <p:nvPr/>
        </p:nvSpPr>
        <p:spPr>
          <a:xfrm>
            <a:off x="3405673" y="4012163"/>
            <a:ext cx="1156996" cy="401217"/>
          </a:xfrm>
          <a:prstGeom prst="rightArrow">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IN"/>
          </a:p>
        </p:txBody>
      </p:sp>
      <p:sp>
        <p:nvSpPr>
          <p:cNvPr id="8" name="Arrow: Right 7">
            <a:extLst>
              <a:ext uri="{FF2B5EF4-FFF2-40B4-BE49-F238E27FC236}">
                <a16:creationId xmlns:a16="http://schemas.microsoft.com/office/drawing/2014/main" id="{4A6A51AA-C7FB-D4FD-388A-271E4C4C9FA6}"/>
              </a:ext>
            </a:extLst>
          </p:cNvPr>
          <p:cNvSpPr/>
          <p:nvPr/>
        </p:nvSpPr>
        <p:spPr>
          <a:xfrm>
            <a:off x="7550359" y="4012163"/>
            <a:ext cx="1156996" cy="401217"/>
          </a:xfrm>
          <a:prstGeom prst="rightArrow">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2905109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2151139A-886F-4B97-8815-729AD3831B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6" name="Rectangle 15">
            <a:extLst>
              <a:ext uri="{FF2B5EF4-FFF2-40B4-BE49-F238E27FC236}">
                <a16:creationId xmlns:a16="http://schemas.microsoft.com/office/drawing/2014/main" id="{AB5E08C4-8CDD-4623-A5B8-E998C6DEE3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492"/>
            <a:ext cx="12191998" cy="1575955"/>
          </a:xfrm>
          <a:prstGeom prst="rect">
            <a:avLst/>
          </a:prstGeom>
          <a:gradFill>
            <a:gsLst>
              <a:gs pos="0">
                <a:schemeClr val="accent1">
                  <a:lumMod val="50000"/>
                </a:scheme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15F33878-D502-4FFA-8ACE-F2AECDB2A2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35"/>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D3539FEE-81D3-4406-802E-60B20B16F4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8" y="-5307777"/>
            <a:ext cx="1576446" cy="12192001"/>
          </a:xfrm>
          <a:prstGeom prst="rect">
            <a:avLst/>
          </a:prstGeom>
          <a:gradFill>
            <a:gsLst>
              <a:gs pos="16000">
                <a:srgbClr val="000000">
                  <a:alpha val="0"/>
                </a:srgbClr>
              </a:gs>
              <a:gs pos="99000">
                <a:srgbClr val="000000">
                  <a:alpha val="87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DC701763-729E-462F-A5A8-E0DEFEB1E2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25434" y="986"/>
            <a:ext cx="4303422" cy="1575461"/>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284A628-D75E-209A-7F3B-9811415E5A6F}"/>
              </a:ext>
            </a:extLst>
          </p:cNvPr>
          <p:cNvSpPr>
            <a:spLocks noGrp="1"/>
          </p:cNvSpPr>
          <p:nvPr>
            <p:ph type="title"/>
          </p:nvPr>
        </p:nvSpPr>
        <p:spPr>
          <a:xfrm>
            <a:off x="503771" y="338932"/>
            <a:ext cx="3191151" cy="898581"/>
          </a:xfrm>
        </p:spPr>
        <p:txBody>
          <a:bodyPr vert="horz" lIns="91440" tIns="45720" rIns="91440" bIns="45720" rtlCol="0" anchor="ctr">
            <a:normAutofit/>
          </a:bodyPr>
          <a:lstStyle/>
          <a:p>
            <a:r>
              <a:rPr lang="en-US" sz="2800" dirty="0">
                <a:solidFill>
                  <a:srgbClr val="FFFFFF"/>
                </a:solidFill>
                <a:latin typeface="Amasis MT Pro Black" panose="02040A04050005020304" pitchFamily="18" charset="0"/>
              </a:rPr>
              <a:t>Data Analysis</a:t>
            </a:r>
          </a:p>
        </p:txBody>
      </p:sp>
      <p:sp>
        <p:nvSpPr>
          <p:cNvPr id="10" name="Slide Number Placeholder 9">
            <a:extLst>
              <a:ext uri="{FF2B5EF4-FFF2-40B4-BE49-F238E27FC236}">
                <a16:creationId xmlns:a16="http://schemas.microsoft.com/office/drawing/2014/main" id="{219FC02D-7B77-9560-66E5-70886B5F6684}"/>
              </a:ext>
            </a:extLst>
          </p:cNvPr>
          <p:cNvSpPr>
            <a:spLocks noGrp="1"/>
          </p:cNvSpPr>
          <p:nvPr>
            <p:ph type="sldNum" sz="quarter" idx="12"/>
          </p:nvPr>
        </p:nvSpPr>
        <p:spPr/>
        <p:txBody>
          <a:bodyPr/>
          <a:lstStyle/>
          <a:p>
            <a:fld id="{45E0212C-DEC6-48B4-A868-E7AF52863BF3}" type="slidenum">
              <a:rPr lang="en-IN" smtClean="0"/>
              <a:t>9</a:t>
            </a:fld>
            <a:endParaRPr lang="en-IN"/>
          </a:p>
        </p:txBody>
      </p:sp>
      <p:sp>
        <p:nvSpPr>
          <p:cNvPr id="11" name="TextBox 10">
            <a:extLst>
              <a:ext uri="{FF2B5EF4-FFF2-40B4-BE49-F238E27FC236}">
                <a16:creationId xmlns:a16="http://schemas.microsoft.com/office/drawing/2014/main" id="{FDB431B8-5349-8C5F-5745-E63AF5CD264B}"/>
              </a:ext>
            </a:extLst>
          </p:cNvPr>
          <p:cNvSpPr txBox="1"/>
          <p:nvPr/>
        </p:nvSpPr>
        <p:spPr>
          <a:xfrm>
            <a:off x="577438" y="1794741"/>
            <a:ext cx="5518562" cy="369332"/>
          </a:xfrm>
          <a:prstGeom prst="rect">
            <a:avLst/>
          </a:prstGeom>
          <a:noFill/>
        </p:spPr>
        <p:txBody>
          <a:bodyPr wrap="none" rtlCol="0">
            <a:spAutoFit/>
          </a:bodyPr>
          <a:lstStyle/>
          <a:p>
            <a:r>
              <a:rPr lang="en-IN" dirty="0"/>
              <a:t>Data Analysis is performed in Minitab Statistical software</a:t>
            </a:r>
          </a:p>
        </p:txBody>
      </p:sp>
      <p:pic>
        <p:nvPicPr>
          <p:cNvPr id="7" name="Picture 6">
            <a:extLst>
              <a:ext uri="{FF2B5EF4-FFF2-40B4-BE49-F238E27FC236}">
                <a16:creationId xmlns:a16="http://schemas.microsoft.com/office/drawing/2014/main" id="{2937AA68-8EC5-9E29-17AD-E23D58617CD4}"/>
              </a:ext>
            </a:extLst>
          </p:cNvPr>
          <p:cNvPicPr>
            <a:picLocks noChangeAspect="1"/>
          </p:cNvPicPr>
          <p:nvPr/>
        </p:nvPicPr>
        <p:blipFill>
          <a:blip r:embed="rId2"/>
          <a:stretch>
            <a:fillRect/>
          </a:stretch>
        </p:blipFill>
        <p:spPr>
          <a:xfrm>
            <a:off x="647959" y="2164073"/>
            <a:ext cx="4176949" cy="4568303"/>
          </a:xfrm>
          <a:prstGeom prst="rect">
            <a:avLst/>
          </a:prstGeom>
        </p:spPr>
      </p:pic>
      <p:sp>
        <p:nvSpPr>
          <p:cNvPr id="23" name="TextBox 22">
            <a:extLst>
              <a:ext uri="{FF2B5EF4-FFF2-40B4-BE49-F238E27FC236}">
                <a16:creationId xmlns:a16="http://schemas.microsoft.com/office/drawing/2014/main" id="{8B8971D2-671B-5C35-00D6-73ED0CDD5FBB}"/>
              </a:ext>
            </a:extLst>
          </p:cNvPr>
          <p:cNvSpPr txBox="1"/>
          <p:nvPr/>
        </p:nvSpPr>
        <p:spPr>
          <a:xfrm>
            <a:off x="5338031" y="2627569"/>
            <a:ext cx="3908605" cy="1231106"/>
          </a:xfrm>
          <a:prstGeom prst="rect">
            <a:avLst/>
          </a:prstGeom>
          <a:noFill/>
        </p:spPr>
        <p:txBody>
          <a:bodyPr wrap="square">
            <a:spAutoFit/>
          </a:bodyPr>
          <a:lstStyle/>
          <a:p>
            <a:pPr algn="l"/>
            <a:r>
              <a:rPr lang="en-IN" sz="3200" b="1" i="0" u="none" strike="noStrike" baseline="0" dirty="0">
                <a:solidFill>
                  <a:srgbClr val="056EB2"/>
                </a:solidFill>
                <a:latin typeface="Segoe UI" panose="020B0502040204020203" pitchFamily="34" charset="0"/>
              </a:rPr>
              <a:t>Chi-Square Test</a:t>
            </a:r>
          </a:p>
          <a:p>
            <a:pPr algn="l"/>
            <a:r>
              <a:rPr lang="en-IN" sz="1050" b="1" i="0" u="none" strike="noStrike" baseline="0" dirty="0">
                <a:solidFill>
                  <a:srgbClr val="000000"/>
                </a:solidFill>
                <a:latin typeface="Segoe UI" panose="020B0502040204020203" pitchFamily="34" charset="0"/>
              </a:rPr>
              <a:t>	Chi-Square	DF	P-Value	</a:t>
            </a:r>
            <a:endParaRPr lang="en-IN" sz="1050" b="0" i="0" u="none" strike="noStrike" baseline="0" dirty="0">
              <a:solidFill>
                <a:srgbClr val="000000"/>
              </a:solidFill>
              <a:latin typeface="system-ui"/>
            </a:endParaRPr>
          </a:p>
          <a:p>
            <a:pPr algn="l"/>
            <a:r>
              <a:rPr lang="en-IN" sz="1050" b="0" i="0" u="none" strike="noStrike" baseline="0" dirty="0">
                <a:solidFill>
                  <a:srgbClr val="000000"/>
                </a:solidFill>
                <a:latin typeface="system-ui"/>
              </a:rPr>
              <a:t>Pearson	18.004	16	0.324	</a:t>
            </a:r>
          </a:p>
          <a:p>
            <a:pPr algn="l"/>
            <a:r>
              <a:rPr lang="en-US" sz="1050" b="0" i="0" u="none" strike="noStrike" baseline="0" dirty="0">
                <a:solidFill>
                  <a:srgbClr val="000000"/>
                </a:solidFill>
                <a:latin typeface="system-ui"/>
              </a:rPr>
              <a:t>Likelihood Ratio	20.836	16	0.185	</a:t>
            </a:r>
          </a:p>
          <a:p>
            <a:pPr algn="l" rtl="0"/>
            <a:r>
              <a:rPr lang="en-US" sz="1050" b="0" i="1" u="none" strike="noStrike" baseline="0" dirty="0">
                <a:solidFill>
                  <a:srgbClr val="000000"/>
                </a:solidFill>
                <a:latin typeface="system-ui"/>
              </a:rPr>
              <a:t>22 cell(s) with expected counts less than 5.0</a:t>
            </a:r>
          </a:p>
        </p:txBody>
      </p:sp>
    </p:spTree>
    <p:extLst>
      <p:ext uri="{BB962C8B-B14F-4D97-AF65-F5344CB8AC3E}">
        <p14:creationId xmlns:p14="http://schemas.microsoft.com/office/powerpoint/2010/main" val="22496283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1345</TotalTime>
  <Words>873</Words>
  <Application>Microsoft Office PowerPoint</Application>
  <PresentationFormat>Widescreen</PresentationFormat>
  <Paragraphs>76</Paragraphs>
  <Slides>14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ADLaM Display</vt:lpstr>
      <vt:lpstr>Amasis MT Pro Black</vt:lpstr>
      <vt:lpstr>Arial</vt:lpstr>
      <vt:lpstr>Calibri</vt:lpstr>
      <vt:lpstr>Calibri Light</vt:lpstr>
      <vt:lpstr>Segoe UI</vt:lpstr>
      <vt:lpstr>system-ui</vt:lpstr>
      <vt:lpstr>Office Theme</vt:lpstr>
      <vt:lpstr>A study of VPN Privacy - challenges and opportunities</vt:lpstr>
      <vt:lpstr>Overview</vt:lpstr>
      <vt:lpstr>Introduction</vt:lpstr>
      <vt:lpstr>Research Gap</vt:lpstr>
      <vt:lpstr>Research Objective</vt:lpstr>
      <vt:lpstr>Literature Review</vt:lpstr>
      <vt:lpstr>Research Design: Hypothesis</vt:lpstr>
      <vt:lpstr>Data Collection</vt:lpstr>
      <vt:lpstr>Data Analysis</vt:lpstr>
      <vt:lpstr>Data Analysis</vt:lpstr>
      <vt:lpstr>Research Findings/Result</vt:lpstr>
      <vt:lpstr>Limitations</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study of VPN Privacy - challenges and opportunities”</dc:title>
  <dc:creator>Mr. AMAN MALAIYA TM2221326</dc:creator>
  <cp:lastModifiedBy>Mr. AMAN MALAIYA TM2221326</cp:lastModifiedBy>
  <cp:revision>4</cp:revision>
  <dcterms:created xsi:type="dcterms:W3CDTF">2023-11-29T16:06:19Z</dcterms:created>
  <dcterms:modified xsi:type="dcterms:W3CDTF">2024-03-24T10:03:14Z</dcterms:modified>
</cp:coreProperties>
</file>