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70" r:id="rId5"/>
    <p:sldId id="271" r:id="rId6"/>
    <p:sldId id="268" r:id="rId7"/>
    <p:sldId id="267" r:id="rId8"/>
    <p:sldId id="272" r:id="rId9"/>
    <p:sldId id="273" r:id="rId10"/>
    <p:sldId id="274" r:id="rId11"/>
    <p:sldId id="280" r:id="rId12"/>
    <p:sldId id="275" r:id="rId13"/>
    <p:sldId id="276" r:id="rId14"/>
    <p:sldId id="277" r:id="rId15"/>
    <p:sldId id="264" r:id="rId16"/>
    <p:sldId id="281"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2A512AE-FD55-4278-B4FC-2180260E0357}">
          <p14:sldIdLst>
            <p14:sldId id="256"/>
            <p14:sldId id="257"/>
          </p14:sldIdLst>
        </p14:section>
        <p14:section name="companies" id="{49CF2890-7642-4F01-AA0F-E0167190CD92}">
          <p14:sldIdLst>
            <p14:sldId id="258"/>
          </p14:sldIdLst>
        </p14:section>
        <p14:section name="hidden slides" id="{445D9568-5B47-498C-AAE7-2AD0EC1AEA96}">
          <p14:sldIdLst>
            <p14:sldId id="270"/>
            <p14:sldId id="271"/>
            <p14:sldId id="268"/>
            <p14:sldId id="267"/>
          </p14:sldIdLst>
        </p14:section>
        <p14:section name="downfall" id="{B99C869B-8CEB-43DE-9868-E07BEF6D1B5F}">
          <p14:sldIdLst>
            <p14:sldId id="272"/>
            <p14:sldId id="273"/>
            <p14:sldId id="274"/>
            <p14:sldId id="280"/>
            <p14:sldId id="275"/>
            <p14:sldId id="276"/>
            <p14:sldId id="277"/>
            <p14:sldId id="264"/>
            <p14:sldId id="281"/>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42" autoAdjust="0"/>
    <p:restoredTop sz="94660"/>
  </p:normalViewPr>
  <p:slideViewPr>
    <p:cSldViewPr snapToGrid="0">
      <p:cViewPr varScale="1">
        <p:scale>
          <a:sx n="78" d="100"/>
          <a:sy n="78" d="100"/>
        </p:scale>
        <p:origin x="61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AMAN MALAIYA TM2221326" userId="98dfdbd2-5a0c-45d7-a30c-a6c9cc1c4366" providerId="ADAL" clId="{1FDCE81E-D834-4304-8985-6F6C540F5F21}"/>
    <pc:docChg chg="delSld modSection">
      <pc:chgData name="Mr. AMAN MALAIYA TM2221326" userId="98dfdbd2-5a0c-45d7-a30c-a6c9cc1c4366" providerId="ADAL" clId="{1FDCE81E-D834-4304-8985-6F6C540F5F21}" dt="2024-03-24T09:57:52.213" v="0" actId="2696"/>
      <pc:docMkLst>
        <pc:docMk/>
      </pc:docMkLst>
      <pc:sldChg chg="del">
        <pc:chgData name="Mr. AMAN MALAIYA TM2221326" userId="98dfdbd2-5a0c-45d7-a30c-a6c9cc1c4366" providerId="ADAL" clId="{1FDCE81E-D834-4304-8985-6F6C540F5F21}" dt="2024-03-24T09:57:52.213" v="0" actId="2696"/>
        <pc:sldMkLst>
          <pc:docMk/>
          <pc:sldMk cId="1056551321" sldId="265"/>
        </pc:sldMkLst>
      </pc:sldChg>
    </pc:docChg>
  </pc:docChgLst>
  <pc:docChgLst>
    <pc:chgData name="AMAN College" userId="15f41b97ff4799d3" providerId="LiveId" clId="{12EED9F0-0C5C-4F27-8394-CEC013D6FC77}"/>
    <pc:docChg chg="undo custSel modSld">
      <pc:chgData name="AMAN College" userId="15f41b97ff4799d3" providerId="LiveId" clId="{12EED9F0-0C5C-4F27-8394-CEC013D6FC77}" dt="2022-08-01T05:56:51.777" v="232" actId="27918"/>
      <pc:docMkLst>
        <pc:docMk/>
      </pc:docMkLst>
      <pc:sldChg chg="modSp mod">
        <pc:chgData name="AMAN College" userId="15f41b97ff4799d3" providerId="LiveId" clId="{12EED9F0-0C5C-4F27-8394-CEC013D6FC77}" dt="2022-08-01T04:10:02.714" v="139" actId="20577"/>
        <pc:sldMkLst>
          <pc:docMk/>
          <pc:sldMk cId="3453424226" sldId="256"/>
        </pc:sldMkLst>
        <pc:spChg chg="mod">
          <ac:chgData name="AMAN College" userId="15f41b97ff4799d3" providerId="LiveId" clId="{12EED9F0-0C5C-4F27-8394-CEC013D6FC77}" dt="2022-08-01T04:10:02.714" v="139" actId="20577"/>
          <ac:spMkLst>
            <pc:docMk/>
            <pc:sldMk cId="3453424226" sldId="256"/>
            <ac:spMk id="3" creationId="{454252B5-BE86-0C8D-2C44-218F4B9EDC0C}"/>
          </ac:spMkLst>
        </pc:spChg>
      </pc:sldChg>
      <pc:sldChg chg="modSp mod">
        <pc:chgData name="AMAN College" userId="15f41b97ff4799d3" providerId="LiveId" clId="{12EED9F0-0C5C-4F27-8394-CEC013D6FC77}" dt="2022-08-01T04:10:06.759" v="140" actId="20577"/>
        <pc:sldMkLst>
          <pc:docMk/>
          <pc:sldMk cId="3000120605" sldId="257"/>
        </pc:sldMkLst>
        <pc:spChg chg="mod">
          <ac:chgData name="AMAN College" userId="15f41b97ff4799d3" providerId="LiveId" clId="{12EED9F0-0C5C-4F27-8394-CEC013D6FC77}" dt="2022-08-01T04:10:06.759" v="140" actId="20577"/>
          <ac:spMkLst>
            <pc:docMk/>
            <pc:sldMk cId="3000120605" sldId="257"/>
            <ac:spMk id="3" creationId="{4BCCC9B0-C876-3EEC-7AEC-300E4A119B3E}"/>
          </ac:spMkLst>
        </pc:spChg>
      </pc:sldChg>
      <pc:sldChg chg="modSp mod">
        <pc:chgData name="AMAN College" userId="15f41b97ff4799d3" providerId="LiveId" clId="{12EED9F0-0C5C-4F27-8394-CEC013D6FC77}" dt="2022-08-01T04:10:12.570" v="142" actId="20577"/>
        <pc:sldMkLst>
          <pc:docMk/>
          <pc:sldMk cId="4036128720" sldId="258"/>
        </pc:sldMkLst>
        <pc:spChg chg="mod">
          <ac:chgData name="AMAN College" userId="15f41b97ff4799d3" providerId="LiveId" clId="{12EED9F0-0C5C-4F27-8394-CEC013D6FC77}" dt="2022-08-01T04:10:12.570" v="142" actId="20577"/>
          <ac:spMkLst>
            <pc:docMk/>
            <pc:sldMk cId="4036128720" sldId="258"/>
            <ac:spMk id="3" creationId="{91BD3826-3D91-8396-AD27-5E06EDCA3326}"/>
          </ac:spMkLst>
        </pc:spChg>
      </pc:sldChg>
      <pc:sldChg chg="modSp mod">
        <pc:chgData name="AMAN College" userId="15f41b97ff4799d3" providerId="LiveId" clId="{12EED9F0-0C5C-4F27-8394-CEC013D6FC77}" dt="2022-08-01T04:11:02.347" v="159" actId="20577"/>
        <pc:sldMkLst>
          <pc:docMk/>
          <pc:sldMk cId="888755387" sldId="264"/>
        </pc:sldMkLst>
        <pc:spChg chg="mod">
          <ac:chgData name="AMAN College" userId="15f41b97ff4799d3" providerId="LiveId" clId="{12EED9F0-0C5C-4F27-8394-CEC013D6FC77}" dt="2022-08-01T04:11:02.347" v="159" actId="20577"/>
          <ac:spMkLst>
            <pc:docMk/>
            <pc:sldMk cId="888755387" sldId="264"/>
            <ac:spMk id="3" creationId="{0FE2CD19-3FE7-3CAE-492E-CF3386140672}"/>
          </ac:spMkLst>
        </pc:spChg>
      </pc:sldChg>
      <pc:sldChg chg="addSp delSp modSp mod">
        <pc:chgData name="AMAN College" userId="15f41b97ff4799d3" providerId="LiveId" clId="{12EED9F0-0C5C-4F27-8394-CEC013D6FC77}" dt="2022-08-01T04:09:59.249" v="138" actId="20577"/>
        <pc:sldMkLst>
          <pc:docMk/>
          <pc:sldMk cId="1056551321" sldId="265"/>
        </pc:sldMkLst>
        <pc:spChg chg="mod">
          <ac:chgData name="AMAN College" userId="15f41b97ff4799d3" providerId="LiveId" clId="{12EED9F0-0C5C-4F27-8394-CEC013D6FC77}" dt="2022-08-01T04:09:59.249" v="138" actId="20577"/>
          <ac:spMkLst>
            <pc:docMk/>
            <pc:sldMk cId="1056551321" sldId="265"/>
            <ac:spMk id="4" creationId="{DBC1FBAB-0094-25BE-0BC8-1BF4394D8A70}"/>
          </ac:spMkLst>
        </pc:spChg>
        <pc:picChg chg="add del mod modCrop">
          <ac:chgData name="AMAN College" userId="15f41b97ff4799d3" providerId="LiveId" clId="{12EED9F0-0C5C-4F27-8394-CEC013D6FC77}" dt="2022-07-31T17:38:08.184" v="33" actId="478"/>
          <ac:picMkLst>
            <pc:docMk/>
            <pc:sldMk cId="1056551321" sldId="265"/>
            <ac:picMk id="5" creationId="{C2C7F6FE-18BD-8D97-0CE1-FCC23274EA14}"/>
          </ac:picMkLst>
        </pc:picChg>
        <pc:picChg chg="add mod">
          <ac:chgData name="AMAN College" userId="15f41b97ff4799d3" providerId="LiveId" clId="{12EED9F0-0C5C-4F27-8394-CEC013D6FC77}" dt="2022-07-31T17:46:04.912" v="61" actId="1038"/>
          <ac:picMkLst>
            <pc:docMk/>
            <pc:sldMk cId="1056551321" sldId="265"/>
            <ac:picMk id="7" creationId="{625BF330-2A15-8149-661A-911F1272AC91}"/>
          </ac:picMkLst>
        </pc:picChg>
      </pc:sldChg>
      <pc:sldChg chg="modSp mod">
        <pc:chgData name="AMAN College" userId="15f41b97ff4799d3" providerId="LiveId" clId="{12EED9F0-0C5C-4F27-8394-CEC013D6FC77}" dt="2022-08-01T04:10:25.600" v="145" actId="20577"/>
        <pc:sldMkLst>
          <pc:docMk/>
          <pc:sldMk cId="3921376540" sldId="267"/>
        </pc:sldMkLst>
        <pc:spChg chg="mod">
          <ac:chgData name="AMAN College" userId="15f41b97ff4799d3" providerId="LiveId" clId="{12EED9F0-0C5C-4F27-8394-CEC013D6FC77}" dt="2022-08-01T04:10:25.600" v="145" actId="20577"/>
          <ac:spMkLst>
            <pc:docMk/>
            <pc:sldMk cId="3921376540" sldId="267"/>
            <ac:spMk id="4" creationId="{36918D9F-6E57-82FA-CB9D-A740A67325B1}"/>
          </ac:spMkLst>
        </pc:spChg>
      </pc:sldChg>
      <pc:sldChg chg="modSp mod">
        <pc:chgData name="AMAN College" userId="15f41b97ff4799d3" providerId="LiveId" clId="{12EED9F0-0C5C-4F27-8394-CEC013D6FC77}" dt="2022-08-01T04:10:21.165" v="144" actId="20577"/>
        <pc:sldMkLst>
          <pc:docMk/>
          <pc:sldMk cId="3792456521" sldId="268"/>
        </pc:sldMkLst>
        <pc:spChg chg="mod">
          <ac:chgData name="AMAN College" userId="15f41b97ff4799d3" providerId="LiveId" clId="{12EED9F0-0C5C-4F27-8394-CEC013D6FC77}" dt="2022-08-01T04:10:21.165" v="144" actId="20577"/>
          <ac:spMkLst>
            <pc:docMk/>
            <pc:sldMk cId="3792456521" sldId="268"/>
            <ac:spMk id="4" creationId="{AEDECE3E-94FA-AC97-19D7-D06487E79129}"/>
          </ac:spMkLst>
        </pc:spChg>
      </pc:sldChg>
      <pc:sldChg chg="modSp mod">
        <pc:chgData name="AMAN College" userId="15f41b97ff4799d3" providerId="LiveId" clId="{12EED9F0-0C5C-4F27-8394-CEC013D6FC77}" dt="2022-07-31T18:50:48.036" v="79" actId="20577"/>
        <pc:sldMkLst>
          <pc:docMk/>
          <pc:sldMk cId="2106639449" sldId="270"/>
        </pc:sldMkLst>
        <pc:spChg chg="mod">
          <ac:chgData name="AMAN College" userId="15f41b97ff4799d3" providerId="LiveId" clId="{12EED9F0-0C5C-4F27-8394-CEC013D6FC77}" dt="2022-07-31T18:50:48.036" v="79" actId="20577"/>
          <ac:spMkLst>
            <pc:docMk/>
            <pc:sldMk cId="2106639449" sldId="270"/>
            <ac:spMk id="10" creationId="{D3167BA6-038C-6102-8FFC-7B1E032C7B69}"/>
          </ac:spMkLst>
        </pc:spChg>
      </pc:sldChg>
      <pc:sldChg chg="modSp mod">
        <pc:chgData name="AMAN College" userId="15f41b97ff4799d3" providerId="LiveId" clId="{12EED9F0-0C5C-4F27-8394-CEC013D6FC77}" dt="2022-08-01T04:10:17.703" v="143" actId="20577"/>
        <pc:sldMkLst>
          <pc:docMk/>
          <pc:sldMk cId="517478093" sldId="271"/>
        </pc:sldMkLst>
        <pc:spChg chg="mod">
          <ac:chgData name="AMAN College" userId="15f41b97ff4799d3" providerId="LiveId" clId="{12EED9F0-0C5C-4F27-8394-CEC013D6FC77}" dt="2022-08-01T04:10:17.703" v="143" actId="20577"/>
          <ac:spMkLst>
            <pc:docMk/>
            <pc:sldMk cId="517478093" sldId="271"/>
            <ac:spMk id="5" creationId="{2898D83D-30D9-5806-74F1-887ECF2D508D}"/>
          </ac:spMkLst>
        </pc:spChg>
      </pc:sldChg>
      <pc:sldChg chg="modSp mod">
        <pc:chgData name="AMAN College" userId="15f41b97ff4799d3" providerId="LiveId" clId="{12EED9F0-0C5C-4F27-8394-CEC013D6FC77}" dt="2022-08-01T04:10:30.119" v="146" actId="20577"/>
        <pc:sldMkLst>
          <pc:docMk/>
          <pc:sldMk cId="1994689245" sldId="272"/>
        </pc:sldMkLst>
        <pc:spChg chg="mod">
          <ac:chgData name="AMAN College" userId="15f41b97ff4799d3" providerId="LiveId" clId="{12EED9F0-0C5C-4F27-8394-CEC013D6FC77}" dt="2022-08-01T04:10:30.119" v="146" actId="20577"/>
          <ac:spMkLst>
            <pc:docMk/>
            <pc:sldMk cId="1994689245" sldId="272"/>
            <ac:spMk id="3" creationId="{326A9B06-DF5F-96EC-8445-45204B152809}"/>
          </ac:spMkLst>
        </pc:spChg>
      </pc:sldChg>
      <pc:sldChg chg="modSp mod">
        <pc:chgData name="AMAN College" userId="15f41b97ff4799d3" providerId="LiveId" clId="{12EED9F0-0C5C-4F27-8394-CEC013D6FC77}" dt="2022-08-01T04:10:33.590" v="147" actId="20577"/>
        <pc:sldMkLst>
          <pc:docMk/>
          <pc:sldMk cId="565265027" sldId="273"/>
        </pc:sldMkLst>
        <pc:spChg chg="mod">
          <ac:chgData name="AMAN College" userId="15f41b97ff4799d3" providerId="LiveId" clId="{12EED9F0-0C5C-4F27-8394-CEC013D6FC77}" dt="2022-08-01T04:10:33.590" v="147" actId="20577"/>
          <ac:spMkLst>
            <pc:docMk/>
            <pc:sldMk cId="565265027" sldId="273"/>
            <ac:spMk id="4" creationId="{C8039441-BF60-6AF7-5CF9-CE933656389D}"/>
          </ac:spMkLst>
        </pc:spChg>
      </pc:sldChg>
      <pc:sldChg chg="addSp modSp mod modNotesTx">
        <pc:chgData name="AMAN College" userId="15f41b97ff4799d3" providerId="LiveId" clId="{12EED9F0-0C5C-4F27-8394-CEC013D6FC77}" dt="2022-08-01T05:56:51.777" v="232" actId="27918"/>
        <pc:sldMkLst>
          <pc:docMk/>
          <pc:sldMk cId="3055635828" sldId="274"/>
        </pc:sldMkLst>
        <pc:spChg chg="mod">
          <ac:chgData name="AMAN College" userId="15f41b97ff4799d3" providerId="LiveId" clId="{12EED9F0-0C5C-4F27-8394-CEC013D6FC77}" dt="2022-08-01T04:10:40.907" v="149" actId="20577"/>
          <ac:spMkLst>
            <pc:docMk/>
            <pc:sldMk cId="3055635828" sldId="274"/>
            <ac:spMk id="3" creationId="{E94756FB-E208-2AE5-4CAF-5E16ABFFCF28}"/>
          </ac:spMkLst>
        </pc:spChg>
        <pc:spChg chg="add mod">
          <ac:chgData name="AMAN College" userId="15f41b97ff4799d3" providerId="LiveId" clId="{12EED9F0-0C5C-4F27-8394-CEC013D6FC77}" dt="2022-08-01T04:14:26.233" v="230" actId="1076"/>
          <ac:spMkLst>
            <pc:docMk/>
            <pc:sldMk cId="3055635828" sldId="274"/>
            <ac:spMk id="4" creationId="{9331E0EF-7AF8-CA04-E568-E67DF060F4E9}"/>
          </ac:spMkLst>
        </pc:spChg>
      </pc:sldChg>
      <pc:sldChg chg="modSp mod">
        <pc:chgData name="AMAN College" userId="15f41b97ff4799d3" providerId="LiveId" clId="{12EED9F0-0C5C-4F27-8394-CEC013D6FC77}" dt="2022-08-01T04:10:49.316" v="153" actId="20577"/>
        <pc:sldMkLst>
          <pc:docMk/>
          <pc:sldMk cId="3787461202" sldId="275"/>
        </pc:sldMkLst>
        <pc:spChg chg="mod">
          <ac:chgData name="AMAN College" userId="15f41b97ff4799d3" providerId="LiveId" clId="{12EED9F0-0C5C-4F27-8394-CEC013D6FC77}" dt="2022-08-01T04:10:49.316" v="153" actId="20577"/>
          <ac:spMkLst>
            <pc:docMk/>
            <pc:sldMk cId="3787461202" sldId="275"/>
            <ac:spMk id="3" creationId="{D223FC09-7D4A-A05C-1742-E2E156D2EFA4}"/>
          </ac:spMkLst>
        </pc:spChg>
      </pc:sldChg>
      <pc:sldChg chg="modSp mod">
        <pc:chgData name="AMAN College" userId="15f41b97ff4799d3" providerId="LiveId" clId="{12EED9F0-0C5C-4F27-8394-CEC013D6FC77}" dt="2022-08-01T04:10:54.511" v="155" actId="20577"/>
        <pc:sldMkLst>
          <pc:docMk/>
          <pc:sldMk cId="1808580148" sldId="276"/>
        </pc:sldMkLst>
        <pc:spChg chg="mod">
          <ac:chgData name="AMAN College" userId="15f41b97ff4799d3" providerId="LiveId" clId="{12EED9F0-0C5C-4F27-8394-CEC013D6FC77}" dt="2022-08-01T04:10:54.511" v="155" actId="20577"/>
          <ac:spMkLst>
            <pc:docMk/>
            <pc:sldMk cId="1808580148" sldId="276"/>
            <ac:spMk id="4" creationId="{C9EC7762-9852-560B-31F9-DB5A5AC82659}"/>
          </ac:spMkLst>
        </pc:spChg>
      </pc:sldChg>
      <pc:sldChg chg="modSp mod">
        <pc:chgData name="AMAN College" userId="15f41b97ff4799d3" providerId="LiveId" clId="{12EED9F0-0C5C-4F27-8394-CEC013D6FC77}" dt="2022-08-01T04:10:58.401" v="157" actId="20577"/>
        <pc:sldMkLst>
          <pc:docMk/>
          <pc:sldMk cId="482865061" sldId="277"/>
        </pc:sldMkLst>
        <pc:spChg chg="mod">
          <ac:chgData name="AMAN College" userId="15f41b97ff4799d3" providerId="LiveId" clId="{12EED9F0-0C5C-4F27-8394-CEC013D6FC77}" dt="2022-08-01T04:10:58.401" v="157" actId="20577"/>
          <ac:spMkLst>
            <pc:docMk/>
            <pc:sldMk cId="482865061" sldId="277"/>
            <ac:spMk id="4" creationId="{06D214DE-73EA-0C4A-AA6D-19514201ED9B}"/>
          </ac:spMkLst>
        </pc:spChg>
      </pc:sldChg>
      <pc:sldChg chg="addSp modSp mod setBg">
        <pc:chgData name="AMAN College" userId="15f41b97ff4799d3" providerId="LiveId" clId="{12EED9F0-0C5C-4F27-8394-CEC013D6FC77}" dt="2022-08-01T04:11:12.446" v="163" actId="20577"/>
        <pc:sldMkLst>
          <pc:docMk/>
          <pc:sldMk cId="606035018" sldId="279"/>
        </pc:sldMkLst>
        <pc:spChg chg="mod">
          <ac:chgData name="AMAN College" userId="15f41b97ff4799d3" providerId="LiveId" clId="{12EED9F0-0C5C-4F27-8394-CEC013D6FC77}" dt="2022-08-01T04:11:12.446" v="163" actId="20577"/>
          <ac:spMkLst>
            <pc:docMk/>
            <pc:sldMk cId="606035018" sldId="279"/>
            <ac:spMk id="2" creationId="{C44CDF10-3E5D-B81A-222A-7B03A9C35F8C}"/>
          </ac:spMkLst>
        </pc:spChg>
        <pc:spChg chg="mod">
          <ac:chgData name="AMAN College" userId="15f41b97ff4799d3" providerId="LiveId" clId="{12EED9F0-0C5C-4F27-8394-CEC013D6FC77}" dt="2022-07-31T17:34:09.858" v="25" actId="12789"/>
          <ac:spMkLst>
            <pc:docMk/>
            <pc:sldMk cId="606035018" sldId="279"/>
            <ac:spMk id="3" creationId="{6C79F44D-DF24-5966-9158-BE59B57B02B2}"/>
          </ac:spMkLst>
        </pc:spChg>
        <pc:spChg chg="add">
          <ac:chgData name="AMAN College" userId="15f41b97ff4799d3" providerId="LiveId" clId="{12EED9F0-0C5C-4F27-8394-CEC013D6FC77}" dt="2022-07-31T17:33:34.723" v="0" actId="26606"/>
          <ac:spMkLst>
            <pc:docMk/>
            <pc:sldMk cId="606035018" sldId="279"/>
            <ac:spMk id="8" creationId="{2B566528-1B12-4246-9431-5C2D7D081168}"/>
          </ac:spMkLst>
        </pc:spChg>
        <pc:spChg chg="add">
          <ac:chgData name="AMAN College" userId="15f41b97ff4799d3" providerId="LiveId" clId="{12EED9F0-0C5C-4F27-8394-CEC013D6FC77}" dt="2022-07-31T17:33:34.723" v="0" actId="26606"/>
          <ac:spMkLst>
            <pc:docMk/>
            <pc:sldMk cId="606035018" sldId="279"/>
            <ac:spMk id="10" creationId="{2E80C965-DB6D-4F81-9E9E-B027384D0BD6}"/>
          </ac:spMkLst>
        </pc:spChg>
        <pc:spChg chg="add">
          <ac:chgData name="AMAN College" userId="15f41b97ff4799d3" providerId="LiveId" clId="{12EED9F0-0C5C-4F27-8394-CEC013D6FC77}" dt="2022-07-31T17:33:34.723" v="0" actId="26606"/>
          <ac:spMkLst>
            <pc:docMk/>
            <pc:sldMk cId="606035018" sldId="279"/>
            <ac:spMk id="12" creationId="{A580F890-B085-4E95-96AA-55AEBEC5CE6E}"/>
          </ac:spMkLst>
        </pc:spChg>
        <pc:spChg chg="add">
          <ac:chgData name="AMAN College" userId="15f41b97ff4799d3" providerId="LiveId" clId="{12EED9F0-0C5C-4F27-8394-CEC013D6FC77}" dt="2022-07-31T17:33:34.723" v="0" actId="26606"/>
          <ac:spMkLst>
            <pc:docMk/>
            <pc:sldMk cId="606035018" sldId="279"/>
            <ac:spMk id="14" creationId="{D3F51FEB-38FB-4F6C-9F7B-2F2AFAB65463}"/>
          </ac:spMkLst>
        </pc:spChg>
        <pc:spChg chg="add">
          <ac:chgData name="AMAN College" userId="15f41b97ff4799d3" providerId="LiveId" clId="{12EED9F0-0C5C-4F27-8394-CEC013D6FC77}" dt="2022-07-31T17:33:34.723" v="0" actId="26606"/>
          <ac:spMkLst>
            <pc:docMk/>
            <pc:sldMk cId="606035018" sldId="279"/>
            <ac:spMk id="16" creationId="{1E547BA6-BAE0-43BB-A7CA-60F69CE252F0}"/>
          </ac:spMkLst>
        </pc:spChg>
      </pc:sldChg>
      <pc:sldChg chg="addSp modSp mod">
        <pc:chgData name="AMAN College" userId="15f41b97ff4799d3" providerId="LiveId" clId="{12EED9F0-0C5C-4F27-8394-CEC013D6FC77}" dt="2022-08-01T04:12:16.564" v="180" actId="1076"/>
        <pc:sldMkLst>
          <pc:docMk/>
          <pc:sldMk cId="2079961134" sldId="280"/>
        </pc:sldMkLst>
        <pc:spChg chg="mod">
          <ac:chgData name="AMAN College" userId="15f41b97ff4799d3" providerId="LiveId" clId="{12EED9F0-0C5C-4F27-8394-CEC013D6FC77}" dt="2022-08-01T04:10:44.529" v="151" actId="20577"/>
          <ac:spMkLst>
            <pc:docMk/>
            <pc:sldMk cId="2079961134" sldId="280"/>
            <ac:spMk id="3" creationId="{6AEE06ED-BE8E-B64F-D0AC-671E47B24B23}"/>
          </ac:spMkLst>
        </pc:spChg>
        <pc:spChg chg="add mod">
          <ac:chgData name="AMAN College" userId="15f41b97ff4799d3" providerId="LiveId" clId="{12EED9F0-0C5C-4F27-8394-CEC013D6FC77}" dt="2022-08-01T04:12:16.564" v="180" actId="1076"/>
          <ac:spMkLst>
            <pc:docMk/>
            <pc:sldMk cId="2079961134" sldId="280"/>
            <ac:spMk id="4" creationId="{CAC234F8-A0EC-3F38-6D7D-E7F84584D007}"/>
          </ac:spMkLst>
        </pc:spChg>
      </pc:sldChg>
      <pc:sldChg chg="modSp mod">
        <pc:chgData name="AMAN College" userId="15f41b97ff4799d3" providerId="LiveId" clId="{12EED9F0-0C5C-4F27-8394-CEC013D6FC77}" dt="2022-08-01T04:11:06.883" v="161" actId="20577"/>
        <pc:sldMkLst>
          <pc:docMk/>
          <pc:sldMk cId="729720592" sldId="281"/>
        </pc:sldMkLst>
        <pc:spChg chg="mod">
          <ac:chgData name="AMAN College" userId="15f41b97ff4799d3" providerId="LiveId" clId="{12EED9F0-0C5C-4F27-8394-CEC013D6FC77}" dt="2022-08-01T04:11:06.883" v="161" actId="20577"/>
          <ac:spMkLst>
            <pc:docMk/>
            <pc:sldMk cId="729720592" sldId="281"/>
            <ac:spMk id="3" creationId="{39BE5B01-4BDC-0C98-B2B2-6E81BE9C812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Debt Chart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Sheet1!$A$2:$A$5</c:f>
              <c:numCache>
                <c:formatCode>General</c:formatCode>
                <c:ptCount val="4"/>
                <c:pt idx="0">
                  <c:v>2017</c:v>
                </c:pt>
                <c:pt idx="1">
                  <c:v>2018</c:v>
                </c:pt>
                <c:pt idx="2">
                  <c:v>2019</c:v>
                </c:pt>
                <c:pt idx="3">
                  <c:v>2022</c:v>
                </c:pt>
              </c:numCache>
            </c:numRef>
          </c:cat>
          <c:val>
            <c:numRef>
              <c:f>Sheet1!$B$2:$B$5</c:f>
              <c:numCache>
                <c:formatCode>General</c:formatCode>
                <c:ptCount val="4"/>
                <c:pt idx="0">
                  <c:v>6937</c:v>
                </c:pt>
                <c:pt idx="1">
                  <c:v>8194</c:v>
                </c:pt>
                <c:pt idx="2">
                  <c:v>10527</c:v>
                </c:pt>
                <c:pt idx="3">
                  <c:v>28921</c:v>
                </c:pt>
              </c:numCache>
            </c:numRef>
          </c:val>
          <c:smooth val="0"/>
          <c:extLst>
            <c:ext xmlns:c16="http://schemas.microsoft.com/office/drawing/2014/chart" uri="{C3380CC4-5D6E-409C-BE32-E72D297353CC}">
              <c16:uniqueId val="{00000000-6C09-43AB-BC64-1B5FAC302CC5}"/>
            </c:ext>
          </c:extLst>
        </c:ser>
        <c:ser>
          <c:idx val="1"/>
          <c:order val="1"/>
          <c:tx>
            <c:strRef>
              <c:f>Sheet1!$C$1</c:f>
              <c:strCache>
                <c:ptCount val="1"/>
                <c:pt idx="0">
                  <c:v>Column1</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Sheet1!$A$2:$A$5</c:f>
              <c:numCache>
                <c:formatCode>General</c:formatCode>
                <c:ptCount val="4"/>
                <c:pt idx="0">
                  <c:v>2017</c:v>
                </c:pt>
                <c:pt idx="1">
                  <c:v>2018</c:v>
                </c:pt>
                <c:pt idx="2">
                  <c:v>2019</c:v>
                </c:pt>
                <c:pt idx="3">
                  <c:v>2022</c:v>
                </c:pt>
              </c:numCache>
            </c:numRef>
          </c:cat>
          <c:val>
            <c:numRef>
              <c:f>Sheet1!$C$2:$C$5</c:f>
              <c:numCache>
                <c:formatCode>General</c:formatCode>
                <c:ptCount val="4"/>
              </c:numCache>
            </c:numRef>
          </c:val>
          <c:smooth val="0"/>
          <c:extLst>
            <c:ext xmlns:c16="http://schemas.microsoft.com/office/drawing/2014/chart" uri="{C3380CC4-5D6E-409C-BE32-E72D297353CC}">
              <c16:uniqueId val="{00000001-6C09-43AB-BC64-1B5FAC302CC5}"/>
            </c:ext>
          </c:extLst>
        </c:ser>
        <c:ser>
          <c:idx val="2"/>
          <c:order val="2"/>
          <c:tx>
            <c:strRef>
              <c:f>Sheet1!$D$1</c:f>
              <c:strCache>
                <c:ptCount val="1"/>
                <c:pt idx="0">
                  <c:v>Column2</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Sheet1!$A$2:$A$5</c:f>
              <c:numCache>
                <c:formatCode>General</c:formatCode>
                <c:ptCount val="4"/>
                <c:pt idx="0">
                  <c:v>2017</c:v>
                </c:pt>
                <c:pt idx="1">
                  <c:v>2018</c:v>
                </c:pt>
                <c:pt idx="2">
                  <c:v>2019</c:v>
                </c:pt>
                <c:pt idx="3">
                  <c:v>2022</c:v>
                </c:pt>
              </c:numCache>
            </c:numRef>
          </c:cat>
          <c:val>
            <c:numRef>
              <c:f>Sheet1!$D$2:$D$5</c:f>
              <c:numCache>
                <c:formatCode>General</c:formatCode>
                <c:ptCount val="4"/>
              </c:numCache>
            </c:numRef>
          </c:val>
          <c:smooth val="0"/>
          <c:extLst>
            <c:ext xmlns:c16="http://schemas.microsoft.com/office/drawing/2014/chart" uri="{C3380CC4-5D6E-409C-BE32-E72D297353CC}">
              <c16:uniqueId val="{00000002-6C09-43AB-BC64-1B5FAC302CC5}"/>
            </c:ext>
          </c:extLst>
        </c:ser>
        <c:dLbls>
          <c:showLegendKey val="0"/>
          <c:showVal val="0"/>
          <c:showCatName val="0"/>
          <c:showSerName val="0"/>
          <c:showPercent val="0"/>
          <c:showBubbleSize val="0"/>
        </c:dLbls>
        <c:marker val="1"/>
        <c:smooth val="0"/>
        <c:axId val="1157452319"/>
        <c:axId val="1157450655"/>
      </c:lineChart>
      <c:catAx>
        <c:axId val="1157452319"/>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Years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7450655"/>
        <c:crosses val="autoZero"/>
        <c:auto val="1"/>
        <c:lblAlgn val="ctr"/>
        <c:lblOffset val="100"/>
        <c:noMultiLvlLbl val="0"/>
      </c:catAx>
      <c:valAx>
        <c:axId val="1157450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Rupees in Cr</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7452319"/>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Sheet1!$A$2:$A$6</c:f>
              <c:numCache>
                <c:formatCode>General</c:formatCode>
                <c:ptCount val="5"/>
                <c:pt idx="0">
                  <c:v>2017</c:v>
                </c:pt>
                <c:pt idx="1">
                  <c:v>2018</c:v>
                </c:pt>
                <c:pt idx="2">
                  <c:v>2019</c:v>
                </c:pt>
                <c:pt idx="3">
                  <c:v>2020</c:v>
                </c:pt>
                <c:pt idx="4">
                  <c:v>2021</c:v>
                </c:pt>
              </c:numCache>
            </c:numRef>
          </c:cat>
          <c:val>
            <c:numRef>
              <c:f>Sheet1!$B$2:$B$6</c:f>
              <c:numCache>
                <c:formatCode>General</c:formatCode>
                <c:ptCount val="5"/>
                <c:pt idx="0">
                  <c:v>368.28</c:v>
                </c:pt>
                <c:pt idx="1">
                  <c:v>11.31</c:v>
                </c:pt>
                <c:pt idx="2">
                  <c:v>732.81</c:v>
                </c:pt>
                <c:pt idx="3">
                  <c:v>33.840000000000003</c:v>
                </c:pt>
                <c:pt idx="4">
                  <c:v>-3180.03</c:v>
                </c:pt>
              </c:numCache>
            </c:numRef>
          </c:val>
          <c:extLst>
            <c:ext xmlns:c16="http://schemas.microsoft.com/office/drawing/2014/chart" uri="{C3380CC4-5D6E-409C-BE32-E72D297353CC}">
              <c16:uniqueId val="{00000000-A9E7-46A7-A68A-9950A0C32BB9}"/>
            </c:ext>
          </c:extLst>
        </c:ser>
        <c:dLbls>
          <c:showLegendKey val="0"/>
          <c:showVal val="1"/>
          <c:showCatName val="0"/>
          <c:showSerName val="0"/>
          <c:showPercent val="0"/>
          <c:showBubbleSize val="0"/>
        </c:dLbls>
        <c:gapWidth val="150"/>
        <c:shape val="box"/>
        <c:axId val="1080337456"/>
        <c:axId val="1080343280"/>
        <c:axId val="0"/>
      </c:bar3DChart>
      <c:catAx>
        <c:axId val="1080337456"/>
        <c:scaling>
          <c:orientation val="minMax"/>
        </c:scaling>
        <c:delete val="0"/>
        <c:axPos val="b"/>
        <c:title>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low"/>
        <c:spPr>
          <a:noFill/>
          <a:ln>
            <a:noFill/>
          </a:ln>
          <a:effectLst/>
        </c:spPr>
        <c:txPr>
          <a:bodyPr rot="-60000000" spcFirstLastPara="1" vertOverflow="ellipsis" vert="horz" wrap="square" anchor="b" anchorCtr="0"/>
          <a:lstStyle/>
          <a:p>
            <a:pPr>
              <a:defRPr sz="1197" b="0" i="0" u="none" strike="noStrike" kern="1200" baseline="0">
                <a:solidFill>
                  <a:schemeClr val="lt1">
                    <a:lumMod val="85000"/>
                  </a:schemeClr>
                </a:solidFill>
                <a:latin typeface="+mn-lt"/>
                <a:ea typeface="+mn-ea"/>
                <a:cs typeface="+mn-cs"/>
              </a:defRPr>
            </a:pPr>
            <a:endParaRPr lang="en-US"/>
          </a:p>
        </c:txPr>
        <c:crossAx val="1080343280"/>
        <c:crosses val="autoZero"/>
        <c:auto val="1"/>
        <c:lblAlgn val="ctr"/>
        <c:lblOffset val="100"/>
        <c:noMultiLvlLbl val="0"/>
      </c:catAx>
      <c:valAx>
        <c:axId val="1080343280"/>
        <c:scaling>
          <c:orientation val="minMax"/>
        </c:scaling>
        <c:delete val="0"/>
        <c:axPos val="l"/>
        <c:majorGridlines>
          <c:spPr>
            <a:ln w="9525" cap="flat" cmpd="sng" algn="ctr">
              <a:solidFill>
                <a:schemeClr val="dk1">
                  <a:lumMod val="50000"/>
                  <a:lumOff val="5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80337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0D1278-2CAB-486E-A6A2-7D851F270759}"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8B2D0967-F86A-48A7-AA02-3D2ED30B9C71}">
      <dgm:prSet/>
      <dgm:spPr/>
      <dgm:t>
        <a:bodyPr/>
        <a:lstStyle/>
        <a:p>
          <a:r>
            <a:rPr lang="en-IN" dirty="0"/>
            <a:t>Company should watch their profits regular before expanding.</a:t>
          </a:r>
          <a:endParaRPr lang="en-US" dirty="0"/>
        </a:p>
      </dgm:t>
    </dgm:pt>
    <dgm:pt modelId="{22C00B77-6D06-46F3-9765-9037701BCF09}" type="parTrans" cxnId="{357B3E16-6019-4000-B1A9-93392C363170}">
      <dgm:prSet/>
      <dgm:spPr/>
      <dgm:t>
        <a:bodyPr/>
        <a:lstStyle/>
        <a:p>
          <a:endParaRPr lang="en-US"/>
        </a:p>
      </dgm:t>
    </dgm:pt>
    <dgm:pt modelId="{3EEBBCE0-B78B-4EDE-B451-4FB8B1CFE9A9}" type="sibTrans" cxnId="{357B3E16-6019-4000-B1A9-93392C363170}">
      <dgm:prSet/>
      <dgm:spPr/>
      <dgm:t>
        <a:bodyPr/>
        <a:lstStyle/>
        <a:p>
          <a:endParaRPr lang="en-US"/>
        </a:p>
      </dgm:t>
    </dgm:pt>
    <dgm:pt modelId="{C1B93F1F-33EB-4841-91A4-C8137611AE54}">
      <dgm:prSet/>
      <dgm:spPr/>
      <dgm:t>
        <a:bodyPr/>
        <a:lstStyle/>
        <a:p>
          <a:r>
            <a:rPr lang="en-IN" dirty="0"/>
            <a:t>Should not enter in sector , in which they don’t have expertise.</a:t>
          </a:r>
          <a:endParaRPr lang="en-US" dirty="0"/>
        </a:p>
      </dgm:t>
    </dgm:pt>
    <dgm:pt modelId="{17E0442B-0105-4973-9849-1183BE6061F8}" type="parTrans" cxnId="{8E302521-5716-4E36-A370-93986CAF76F7}">
      <dgm:prSet/>
      <dgm:spPr/>
      <dgm:t>
        <a:bodyPr/>
        <a:lstStyle/>
        <a:p>
          <a:endParaRPr lang="en-US"/>
        </a:p>
      </dgm:t>
    </dgm:pt>
    <dgm:pt modelId="{6B10C212-CFE6-4A42-AB54-E65CA2AC5397}" type="sibTrans" cxnId="{8E302521-5716-4E36-A370-93986CAF76F7}">
      <dgm:prSet/>
      <dgm:spPr/>
      <dgm:t>
        <a:bodyPr/>
        <a:lstStyle/>
        <a:p>
          <a:endParaRPr lang="en-US"/>
        </a:p>
      </dgm:t>
    </dgm:pt>
    <dgm:pt modelId="{B4B4FAB7-BCD3-4A89-9BC0-DCDA6D87DD7F}">
      <dgm:prSet/>
      <dgm:spPr/>
      <dgm:t>
        <a:bodyPr/>
        <a:lstStyle/>
        <a:p>
          <a:r>
            <a:rPr lang="en-IN"/>
            <a:t>Always work with competition , not against them.</a:t>
          </a:r>
          <a:endParaRPr lang="en-US"/>
        </a:p>
      </dgm:t>
    </dgm:pt>
    <dgm:pt modelId="{C5F660AE-FBBC-45B3-9584-301DE3571C85}" type="parTrans" cxnId="{20ABD268-F963-4693-9BD9-0F9D36F11107}">
      <dgm:prSet/>
      <dgm:spPr/>
      <dgm:t>
        <a:bodyPr/>
        <a:lstStyle/>
        <a:p>
          <a:endParaRPr lang="en-US"/>
        </a:p>
      </dgm:t>
    </dgm:pt>
    <dgm:pt modelId="{41216B7B-7110-41C1-832A-9E13F82B6628}" type="sibTrans" cxnId="{20ABD268-F963-4693-9BD9-0F9D36F11107}">
      <dgm:prSet/>
      <dgm:spPr/>
      <dgm:t>
        <a:bodyPr/>
        <a:lstStyle/>
        <a:p>
          <a:endParaRPr lang="en-US"/>
        </a:p>
      </dgm:t>
    </dgm:pt>
    <dgm:pt modelId="{3ADD18BA-74B9-4E96-89AA-1EF4C663EC0D}">
      <dgm:prSet/>
      <dgm:spPr/>
      <dgm:t>
        <a:bodyPr/>
        <a:lstStyle/>
        <a:p>
          <a:r>
            <a:rPr lang="en-IN"/>
            <a:t>Majority stake of company should not be sold to one organization or company.</a:t>
          </a:r>
          <a:endParaRPr lang="en-US"/>
        </a:p>
      </dgm:t>
    </dgm:pt>
    <dgm:pt modelId="{425242C4-9B76-47D2-869B-62301E9DA7EC}" type="parTrans" cxnId="{3BB2B2BA-9584-4496-A899-607BEB1F0878}">
      <dgm:prSet/>
      <dgm:spPr/>
      <dgm:t>
        <a:bodyPr/>
        <a:lstStyle/>
        <a:p>
          <a:endParaRPr lang="en-US"/>
        </a:p>
      </dgm:t>
    </dgm:pt>
    <dgm:pt modelId="{46C0E4AC-493A-4440-B29C-C0D033335857}" type="sibTrans" cxnId="{3BB2B2BA-9584-4496-A899-607BEB1F0878}">
      <dgm:prSet/>
      <dgm:spPr/>
      <dgm:t>
        <a:bodyPr/>
        <a:lstStyle/>
        <a:p>
          <a:endParaRPr lang="en-US"/>
        </a:p>
      </dgm:t>
    </dgm:pt>
    <dgm:pt modelId="{7FFD7E48-26A6-4BBD-8AA2-DAFBFD9795E0}" type="pres">
      <dgm:prSet presAssocID="{120D1278-2CAB-486E-A6A2-7D851F270759}" presName="diagram" presStyleCnt="0">
        <dgm:presLayoutVars>
          <dgm:dir/>
          <dgm:resizeHandles val="exact"/>
        </dgm:presLayoutVars>
      </dgm:prSet>
      <dgm:spPr/>
    </dgm:pt>
    <dgm:pt modelId="{39FA029E-619E-4A66-8E3B-277CF91D0AE7}" type="pres">
      <dgm:prSet presAssocID="{8B2D0967-F86A-48A7-AA02-3D2ED30B9C71}" presName="node" presStyleLbl="node1" presStyleIdx="0" presStyleCnt="4">
        <dgm:presLayoutVars>
          <dgm:bulletEnabled val="1"/>
        </dgm:presLayoutVars>
      </dgm:prSet>
      <dgm:spPr/>
    </dgm:pt>
    <dgm:pt modelId="{AA236B65-8C35-4370-9CB3-C1A38FFD5F31}" type="pres">
      <dgm:prSet presAssocID="{3EEBBCE0-B78B-4EDE-B451-4FB8B1CFE9A9}" presName="sibTrans" presStyleCnt="0"/>
      <dgm:spPr/>
    </dgm:pt>
    <dgm:pt modelId="{396E56FB-63DF-400E-8576-FBE39C5B1220}" type="pres">
      <dgm:prSet presAssocID="{C1B93F1F-33EB-4841-91A4-C8137611AE54}" presName="node" presStyleLbl="node1" presStyleIdx="1" presStyleCnt="4">
        <dgm:presLayoutVars>
          <dgm:bulletEnabled val="1"/>
        </dgm:presLayoutVars>
      </dgm:prSet>
      <dgm:spPr/>
    </dgm:pt>
    <dgm:pt modelId="{3408EBA5-8F88-4715-A0CE-ECAE66CC3D31}" type="pres">
      <dgm:prSet presAssocID="{6B10C212-CFE6-4A42-AB54-E65CA2AC5397}" presName="sibTrans" presStyleCnt="0"/>
      <dgm:spPr/>
    </dgm:pt>
    <dgm:pt modelId="{B6F1D3AE-20BB-44D8-B884-89ABDBD67A31}" type="pres">
      <dgm:prSet presAssocID="{B4B4FAB7-BCD3-4A89-9BC0-DCDA6D87DD7F}" presName="node" presStyleLbl="node1" presStyleIdx="2" presStyleCnt="4">
        <dgm:presLayoutVars>
          <dgm:bulletEnabled val="1"/>
        </dgm:presLayoutVars>
      </dgm:prSet>
      <dgm:spPr/>
    </dgm:pt>
    <dgm:pt modelId="{5AAA7474-8330-4831-AFA5-8AAC14BB714C}" type="pres">
      <dgm:prSet presAssocID="{41216B7B-7110-41C1-832A-9E13F82B6628}" presName="sibTrans" presStyleCnt="0"/>
      <dgm:spPr/>
    </dgm:pt>
    <dgm:pt modelId="{07D46269-78EF-4C8E-B4BE-7531ACDF7670}" type="pres">
      <dgm:prSet presAssocID="{3ADD18BA-74B9-4E96-89AA-1EF4C663EC0D}" presName="node" presStyleLbl="node1" presStyleIdx="3" presStyleCnt="4">
        <dgm:presLayoutVars>
          <dgm:bulletEnabled val="1"/>
        </dgm:presLayoutVars>
      </dgm:prSet>
      <dgm:spPr/>
    </dgm:pt>
  </dgm:ptLst>
  <dgm:cxnLst>
    <dgm:cxn modelId="{E58CDE12-85FF-4727-A208-36ED14C2AA7A}" type="presOf" srcId="{B4B4FAB7-BCD3-4A89-9BC0-DCDA6D87DD7F}" destId="{B6F1D3AE-20BB-44D8-B884-89ABDBD67A31}" srcOrd="0" destOrd="0" presId="urn:microsoft.com/office/officeart/2005/8/layout/default"/>
    <dgm:cxn modelId="{357B3E16-6019-4000-B1A9-93392C363170}" srcId="{120D1278-2CAB-486E-A6A2-7D851F270759}" destId="{8B2D0967-F86A-48A7-AA02-3D2ED30B9C71}" srcOrd="0" destOrd="0" parTransId="{22C00B77-6D06-46F3-9765-9037701BCF09}" sibTransId="{3EEBBCE0-B78B-4EDE-B451-4FB8B1CFE9A9}"/>
    <dgm:cxn modelId="{8E302521-5716-4E36-A370-93986CAF76F7}" srcId="{120D1278-2CAB-486E-A6A2-7D851F270759}" destId="{C1B93F1F-33EB-4841-91A4-C8137611AE54}" srcOrd="1" destOrd="0" parTransId="{17E0442B-0105-4973-9849-1183BE6061F8}" sibTransId="{6B10C212-CFE6-4A42-AB54-E65CA2AC5397}"/>
    <dgm:cxn modelId="{BB487238-DBB9-40AD-866A-D53309068819}" type="presOf" srcId="{8B2D0967-F86A-48A7-AA02-3D2ED30B9C71}" destId="{39FA029E-619E-4A66-8E3B-277CF91D0AE7}" srcOrd="0" destOrd="0" presId="urn:microsoft.com/office/officeart/2005/8/layout/default"/>
    <dgm:cxn modelId="{D68E0F3E-A8CA-4162-BA82-58ECCF6F9251}" type="presOf" srcId="{C1B93F1F-33EB-4841-91A4-C8137611AE54}" destId="{396E56FB-63DF-400E-8576-FBE39C5B1220}" srcOrd="0" destOrd="0" presId="urn:microsoft.com/office/officeart/2005/8/layout/default"/>
    <dgm:cxn modelId="{20ABD268-F963-4693-9BD9-0F9D36F11107}" srcId="{120D1278-2CAB-486E-A6A2-7D851F270759}" destId="{B4B4FAB7-BCD3-4A89-9BC0-DCDA6D87DD7F}" srcOrd="2" destOrd="0" parTransId="{C5F660AE-FBBC-45B3-9584-301DE3571C85}" sibTransId="{41216B7B-7110-41C1-832A-9E13F82B6628}"/>
    <dgm:cxn modelId="{5D4B0D8A-9189-461D-B6F9-DC08A0530F34}" type="presOf" srcId="{120D1278-2CAB-486E-A6A2-7D851F270759}" destId="{7FFD7E48-26A6-4BBD-8AA2-DAFBFD9795E0}" srcOrd="0" destOrd="0" presId="urn:microsoft.com/office/officeart/2005/8/layout/default"/>
    <dgm:cxn modelId="{DE9119B8-AB95-4277-BFDA-9A099D897406}" type="presOf" srcId="{3ADD18BA-74B9-4E96-89AA-1EF4C663EC0D}" destId="{07D46269-78EF-4C8E-B4BE-7531ACDF7670}" srcOrd="0" destOrd="0" presId="urn:microsoft.com/office/officeart/2005/8/layout/default"/>
    <dgm:cxn modelId="{3BB2B2BA-9584-4496-A899-607BEB1F0878}" srcId="{120D1278-2CAB-486E-A6A2-7D851F270759}" destId="{3ADD18BA-74B9-4E96-89AA-1EF4C663EC0D}" srcOrd="3" destOrd="0" parTransId="{425242C4-9B76-47D2-869B-62301E9DA7EC}" sibTransId="{46C0E4AC-493A-4440-B29C-C0D033335857}"/>
    <dgm:cxn modelId="{D8584DF5-26B0-4F1C-B6AF-FD88D266CC33}" type="presParOf" srcId="{7FFD7E48-26A6-4BBD-8AA2-DAFBFD9795E0}" destId="{39FA029E-619E-4A66-8E3B-277CF91D0AE7}" srcOrd="0" destOrd="0" presId="urn:microsoft.com/office/officeart/2005/8/layout/default"/>
    <dgm:cxn modelId="{F541E98A-DF11-4707-923F-238AA28514AB}" type="presParOf" srcId="{7FFD7E48-26A6-4BBD-8AA2-DAFBFD9795E0}" destId="{AA236B65-8C35-4370-9CB3-C1A38FFD5F31}" srcOrd="1" destOrd="0" presId="urn:microsoft.com/office/officeart/2005/8/layout/default"/>
    <dgm:cxn modelId="{8909E1AA-B4C0-40D1-BA17-B88A89FE7658}" type="presParOf" srcId="{7FFD7E48-26A6-4BBD-8AA2-DAFBFD9795E0}" destId="{396E56FB-63DF-400E-8576-FBE39C5B1220}" srcOrd="2" destOrd="0" presId="urn:microsoft.com/office/officeart/2005/8/layout/default"/>
    <dgm:cxn modelId="{FA3130FC-351E-43F1-BDD0-12619B816F2A}" type="presParOf" srcId="{7FFD7E48-26A6-4BBD-8AA2-DAFBFD9795E0}" destId="{3408EBA5-8F88-4715-A0CE-ECAE66CC3D31}" srcOrd="3" destOrd="0" presId="urn:microsoft.com/office/officeart/2005/8/layout/default"/>
    <dgm:cxn modelId="{AF2E189C-42D5-4F7C-BE7E-CAB6AEA1D9C7}" type="presParOf" srcId="{7FFD7E48-26A6-4BBD-8AA2-DAFBFD9795E0}" destId="{B6F1D3AE-20BB-44D8-B884-89ABDBD67A31}" srcOrd="4" destOrd="0" presId="urn:microsoft.com/office/officeart/2005/8/layout/default"/>
    <dgm:cxn modelId="{CA2C06F8-EA31-43A0-8C85-3E50B3D45975}" type="presParOf" srcId="{7FFD7E48-26A6-4BBD-8AA2-DAFBFD9795E0}" destId="{5AAA7474-8330-4831-AFA5-8AAC14BB714C}" srcOrd="5" destOrd="0" presId="urn:microsoft.com/office/officeart/2005/8/layout/default"/>
    <dgm:cxn modelId="{547129BF-9A6A-4545-BF22-32C9591CFDF2}" type="presParOf" srcId="{7FFD7E48-26A6-4BBD-8AA2-DAFBFD9795E0}" destId="{07D46269-78EF-4C8E-B4BE-7531ACDF7670}"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A029E-619E-4A66-8E3B-277CF91D0AE7}">
      <dsp:nvSpPr>
        <dsp:cNvPr id="0" name=""/>
        <dsp:cNvSpPr/>
      </dsp:nvSpPr>
      <dsp:spPr>
        <a:xfrm>
          <a:off x="930572" y="3032"/>
          <a:ext cx="2833338" cy="17000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Company should watch their profits regular before expanding.</a:t>
          </a:r>
          <a:endParaRPr lang="en-US" sz="2100" kern="1200" dirty="0"/>
        </a:p>
      </dsp:txBody>
      <dsp:txXfrm>
        <a:off x="930572" y="3032"/>
        <a:ext cx="2833338" cy="1700003"/>
      </dsp:txXfrm>
    </dsp:sp>
    <dsp:sp modelId="{396E56FB-63DF-400E-8576-FBE39C5B1220}">
      <dsp:nvSpPr>
        <dsp:cNvPr id="0" name=""/>
        <dsp:cNvSpPr/>
      </dsp:nvSpPr>
      <dsp:spPr>
        <a:xfrm>
          <a:off x="4047245" y="3032"/>
          <a:ext cx="2833338" cy="1700003"/>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Should not enter in sector , in which they don’t have expertise.</a:t>
          </a:r>
          <a:endParaRPr lang="en-US" sz="2100" kern="1200" dirty="0"/>
        </a:p>
      </dsp:txBody>
      <dsp:txXfrm>
        <a:off x="4047245" y="3032"/>
        <a:ext cx="2833338" cy="1700003"/>
      </dsp:txXfrm>
    </dsp:sp>
    <dsp:sp modelId="{B6F1D3AE-20BB-44D8-B884-89ABDBD67A31}">
      <dsp:nvSpPr>
        <dsp:cNvPr id="0" name=""/>
        <dsp:cNvSpPr/>
      </dsp:nvSpPr>
      <dsp:spPr>
        <a:xfrm>
          <a:off x="7163917" y="3032"/>
          <a:ext cx="2833338" cy="1700003"/>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Always work with competition , not against them.</a:t>
          </a:r>
          <a:endParaRPr lang="en-US" sz="2100" kern="1200"/>
        </a:p>
      </dsp:txBody>
      <dsp:txXfrm>
        <a:off x="7163917" y="3032"/>
        <a:ext cx="2833338" cy="1700003"/>
      </dsp:txXfrm>
    </dsp:sp>
    <dsp:sp modelId="{07D46269-78EF-4C8E-B4BE-7531ACDF7670}">
      <dsp:nvSpPr>
        <dsp:cNvPr id="0" name=""/>
        <dsp:cNvSpPr/>
      </dsp:nvSpPr>
      <dsp:spPr>
        <a:xfrm>
          <a:off x="4047245" y="1986369"/>
          <a:ext cx="2833338" cy="170000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Majority stake of company should not be sold to one organization or company.</a:t>
          </a:r>
          <a:endParaRPr lang="en-US" sz="2100" kern="1200"/>
        </a:p>
      </dsp:txBody>
      <dsp:txXfrm>
        <a:off x="4047245" y="1986369"/>
        <a:ext cx="2833338" cy="170000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792E2F-5E26-42C1-1502-DFBA55CC60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2A8DFC6-D5DB-31F9-4075-54C3997F65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4D4FBC-8076-4001-AC3F-7D72DA5A1177}" type="datetimeFigureOut">
              <a:rPr lang="en-IN" smtClean="0"/>
              <a:t>24-03-2024</a:t>
            </a:fld>
            <a:endParaRPr lang="en-IN"/>
          </a:p>
        </p:txBody>
      </p:sp>
      <p:sp>
        <p:nvSpPr>
          <p:cNvPr id="4" name="Footer Placeholder 3">
            <a:extLst>
              <a:ext uri="{FF2B5EF4-FFF2-40B4-BE49-F238E27FC236}">
                <a16:creationId xmlns:a16="http://schemas.microsoft.com/office/drawing/2014/main" id="{EC337C88-2471-524B-2635-09EADF0D93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4E96871-7FF0-5F61-1106-BB456E8E1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89E46F-CCA3-46A0-B635-E4A9DB55E787}" type="slidenum">
              <a:rPr lang="en-IN" smtClean="0"/>
              <a:t>‹#›</a:t>
            </a:fld>
            <a:endParaRPr lang="en-IN"/>
          </a:p>
        </p:txBody>
      </p:sp>
    </p:spTree>
    <p:extLst>
      <p:ext uri="{BB962C8B-B14F-4D97-AF65-F5344CB8AC3E}">
        <p14:creationId xmlns:p14="http://schemas.microsoft.com/office/powerpoint/2010/main" val="2264777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591D4-9316-4BE1-937D-889967594652}" type="datetimeFigureOut">
              <a:rPr lang="en-IN" smtClean="0"/>
              <a:t>24-03-2024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029ED-AB8D-46B2-8C0D-6538546D5A18}" type="slidenum">
              <a:rPr lang="en-IN" smtClean="0"/>
              <a:t>‹#›</a:t>
            </a:fld>
            <a:endParaRPr lang="en-IN"/>
          </a:p>
        </p:txBody>
      </p:sp>
    </p:spTree>
    <p:extLst>
      <p:ext uri="{BB962C8B-B14F-4D97-AF65-F5344CB8AC3E}">
        <p14:creationId xmlns:p14="http://schemas.microsoft.com/office/powerpoint/2010/main" val="417185254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conomictimes.indiatimes.com/future-retail-ltd/profitandlose/companyid-45395.cm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4029ED-AB8D-46B2-8C0D-6538546D5A18}" type="slidenum">
              <a:rPr lang="en-IN" smtClean="0"/>
              <a:t>3</a:t>
            </a:fld>
            <a:endParaRPr lang="en-IN"/>
          </a:p>
        </p:txBody>
      </p:sp>
      <p:sp>
        <p:nvSpPr>
          <p:cNvPr id="5" name="Footer Placeholder 4">
            <a:extLst>
              <a:ext uri="{FF2B5EF4-FFF2-40B4-BE49-F238E27FC236}">
                <a16:creationId xmlns:a16="http://schemas.microsoft.com/office/drawing/2014/main" id="{9E7C4681-B12B-7AF0-DC53-6EC5B6B8BDAE}"/>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2345188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Annual reports of companies</a:t>
            </a:r>
          </a:p>
        </p:txBody>
      </p:sp>
      <p:sp>
        <p:nvSpPr>
          <p:cNvPr id="4" name="Slide Number Placeholder 3"/>
          <p:cNvSpPr>
            <a:spLocks noGrp="1"/>
          </p:cNvSpPr>
          <p:nvPr>
            <p:ph type="sldNum" sz="quarter" idx="5"/>
          </p:nvPr>
        </p:nvSpPr>
        <p:spPr/>
        <p:txBody>
          <a:bodyPr/>
          <a:lstStyle/>
          <a:p>
            <a:fld id="{9E4029ED-AB8D-46B2-8C0D-6538546D5A18}" type="slidenum">
              <a:rPr lang="en-IN" smtClean="0"/>
              <a:t>10</a:t>
            </a:fld>
            <a:endParaRPr lang="en-IN"/>
          </a:p>
        </p:txBody>
      </p:sp>
      <p:sp>
        <p:nvSpPr>
          <p:cNvPr id="5" name="Footer Placeholder 4">
            <a:extLst>
              <a:ext uri="{FF2B5EF4-FFF2-40B4-BE49-F238E27FC236}">
                <a16:creationId xmlns:a16="http://schemas.microsoft.com/office/drawing/2014/main" id="{DF2E2478-9841-F4E2-1A21-2758F1633CBA}"/>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430162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Future Retail Profit and Loss Reports - The Economic Times (indiatimes.com)</a:t>
            </a:r>
            <a:endParaRPr lang="en-IN" dirty="0"/>
          </a:p>
        </p:txBody>
      </p:sp>
      <p:sp>
        <p:nvSpPr>
          <p:cNvPr id="4" name="Slide Number Placeholder 3"/>
          <p:cNvSpPr>
            <a:spLocks noGrp="1"/>
          </p:cNvSpPr>
          <p:nvPr>
            <p:ph type="sldNum" sz="quarter" idx="5"/>
          </p:nvPr>
        </p:nvSpPr>
        <p:spPr/>
        <p:txBody>
          <a:bodyPr/>
          <a:lstStyle/>
          <a:p>
            <a:fld id="{9E4029ED-AB8D-46B2-8C0D-6538546D5A18}" type="slidenum">
              <a:rPr lang="en-IN" smtClean="0"/>
              <a:t>11</a:t>
            </a:fld>
            <a:endParaRPr lang="en-IN"/>
          </a:p>
        </p:txBody>
      </p:sp>
      <p:sp>
        <p:nvSpPr>
          <p:cNvPr id="5" name="Footer Placeholder 4">
            <a:extLst>
              <a:ext uri="{FF2B5EF4-FFF2-40B4-BE49-F238E27FC236}">
                <a16:creationId xmlns:a16="http://schemas.microsoft.com/office/drawing/2014/main" id="{20D84BED-4667-EC38-E38E-38445AF241D8}"/>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1514169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1500CR deal</a:t>
            </a:r>
          </a:p>
        </p:txBody>
      </p:sp>
      <p:sp>
        <p:nvSpPr>
          <p:cNvPr id="4" name="Slide Number Placeholder 3"/>
          <p:cNvSpPr>
            <a:spLocks noGrp="1"/>
          </p:cNvSpPr>
          <p:nvPr>
            <p:ph type="sldNum" sz="quarter" idx="5"/>
          </p:nvPr>
        </p:nvSpPr>
        <p:spPr/>
        <p:txBody>
          <a:bodyPr/>
          <a:lstStyle/>
          <a:p>
            <a:fld id="{9E4029ED-AB8D-46B2-8C0D-6538546D5A18}" type="slidenum">
              <a:rPr lang="en-IN" smtClean="0"/>
              <a:t>14</a:t>
            </a:fld>
            <a:endParaRPr lang="en-IN"/>
          </a:p>
        </p:txBody>
      </p:sp>
      <p:sp>
        <p:nvSpPr>
          <p:cNvPr id="5" name="Footer Placeholder 4">
            <a:extLst>
              <a:ext uri="{FF2B5EF4-FFF2-40B4-BE49-F238E27FC236}">
                <a16:creationId xmlns:a16="http://schemas.microsoft.com/office/drawing/2014/main" id="{872EEE2F-5CF4-1ED0-9D13-5200648D419A}"/>
              </a:ext>
            </a:extLst>
          </p:cNvPr>
          <p:cNvSpPr>
            <a:spLocks noGrp="1"/>
          </p:cNvSpPr>
          <p:nvPr>
            <p:ph type="ftr" sz="quarter" idx="4"/>
          </p:nvPr>
        </p:nvSpPr>
        <p:spPr/>
        <p:txBody>
          <a:bodyPr/>
          <a:lstStyle/>
          <a:p>
            <a:endParaRPr lang="en-IN"/>
          </a:p>
        </p:txBody>
      </p:sp>
    </p:spTree>
    <p:extLst>
      <p:ext uri="{BB962C8B-B14F-4D97-AF65-F5344CB8AC3E}">
        <p14:creationId xmlns:p14="http://schemas.microsoft.com/office/powerpoint/2010/main" val="379234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D3C2-E1CE-2A28-1B83-CFBF8AE9E5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3A9EAC-2758-440C-8422-465041253E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9FCB15-22A7-6590-7E8A-5588450CCAD7}"/>
              </a:ext>
            </a:extLst>
          </p:cNvPr>
          <p:cNvSpPr>
            <a:spLocks noGrp="1"/>
          </p:cNvSpPr>
          <p:nvPr>
            <p:ph type="dt" sz="half" idx="10"/>
          </p:nvPr>
        </p:nvSpPr>
        <p:spPr/>
        <p:txBody>
          <a:bodyPr/>
          <a:lstStyle/>
          <a:p>
            <a:fld id="{740BC272-4913-40BA-B80F-B14A3822CD9C}" type="datetime1">
              <a:rPr lang="en-IN" smtClean="0"/>
              <a:t>24-03-2024</a:t>
            </a:fld>
            <a:endParaRPr lang="en-IN"/>
          </a:p>
        </p:txBody>
      </p:sp>
      <p:sp>
        <p:nvSpPr>
          <p:cNvPr id="5" name="Footer Placeholder 4">
            <a:extLst>
              <a:ext uri="{FF2B5EF4-FFF2-40B4-BE49-F238E27FC236}">
                <a16:creationId xmlns:a16="http://schemas.microsoft.com/office/drawing/2014/main" id="{1C74D79D-A872-177E-C62D-75EDAA1F9F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27CC0-6DAE-6B7C-7F31-E0F06B09965B}"/>
              </a:ext>
            </a:extLst>
          </p:cNvPr>
          <p:cNvSpPr>
            <a:spLocks noGrp="1"/>
          </p:cNvSpPr>
          <p:nvPr>
            <p:ph type="sldNum" sz="quarter" idx="12"/>
          </p:nvPr>
        </p:nvSpPr>
        <p:spPr/>
        <p:txBody>
          <a:bodyPr/>
          <a:lstStyle/>
          <a:p>
            <a:fld id="{1D8A970B-40F4-4EC7-B72E-7ACC54BBA67C}" type="slidenum">
              <a:rPr lang="en-IN" smtClean="0"/>
              <a:t>‹#›</a:t>
            </a:fld>
            <a:endParaRPr lang="en-IN"/>
          </a:p>
        </p:txBody>
      </p:sp>
    </p:spTree>
    <p:extLst>
      <p:ext uri="{BB962C8B-B14F-4D97-AF65-F5344CB8AC3E}">
        <p14:creationId xmlns:p14="http://schemas.microsoft.com/office/powerpoint/2010/main" val="96584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6B86-7CB0-3BCD-F2C3-C98D4A73D7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7B936A-1166-65E2-16BF-C9FD07C349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A3CA6-E962-4D36-E9F1-197EBDDFBF49}"/>
              </a:ext>
            </a:extLst>
          </p:cNvPr>
          <p:cNvSpPr>
            <a:spLocks noGrp="1"/>
          </p:cNvSpPr>
          <p:nvPr>
            <p:ph type="dt" sz="half" idx="10"/>
          </p:nvPr>
        </p:nvSpPr>
        <p:spPr/>
        <p:txBody>
          <a:bodyPr/>
          <a:lstStyle/>
          <a:p>
            <a:fld id="{3EB098AE-1F11-4D57-BFCF-2861BFAEF976}" type="datetime1">
              <a:rPr lang="en-IN" smtClean="0"/>
              <a:t>24-03-2024</a:t>
            </a:fld>
            <a:endParaRPr lang="en-IN"/>
          </a:p>
        </p:txBody>
      </p:sp>
      <p:sp>
        <p:nvSpPr>
          <p:cNvPr id="5" name="Footer Placeholder 4">
            <a:extLst>
              <a:ext uri="{FF2B5EF4-FFF2-40B4-BE49-F238E27FC236}">
                <a16:creationId xmlns:a16="http://schemas.microsoft.com/office/drawing/2014/main" id="{451D277A-BF78-5A2F-F619-51D28740E8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D97C12-080B-2440-67EB-4C4A5945C218}"/>
              </a:ext>
            </a:extLst>
          </p:cNvPr>
          <p:cNvSpPr>
            <a:spLocks noGrp="1"/>
          </p:cNvSpPr>
          <p:nvPr>
            <p:ph type="sldNum" sz="quarter" idx="12"/>
          </p:nvPr>
        </p:nvSpPr>
        <p:spPr/>
        <p:txBody>
          <a:bodyPr/>
          <a:lstStyle/>
          <a:p>
            <a:fld id="{1D8A970B-40F4-4EC7-B72E-7ACC54BBA67C}" type="slidenum">
              <a:rPr lang="en-IN" smtClean="0"/>
              <a:t>‹#›</a:t>
            </a:fld>
            <a:endParaRPr lang="en-IN"/>
          </a:p>
        </p:txBody>
      </p:sp>
    </p:spTree>
    <p:extLst>
      <p:ext uri="{BB962C8B-B14F-4D97-AF65-F5344CB8AC3E}">
        <p14:creationId xmlns:p14="http://schemas.microsoft.com/office/powerpoint/2010/main" val="143817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70AA6-1958-CEEF-7E33-E6A3ABFCA6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9C465A-B2CA-DB9C-6319-5C8740A1DF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E0F46E-092A-A000-5D22-707084B9E8BD}"/>
              </a:ext>
            </a:extLst>
          </p:cNvPr>
          <p:cNvSpPr>
            <a:spLocks noGrp="1"/>
          </p:cNvSpPr>
          <p:nvPr>
            <p:ph type="dt" sz="half" idx="10"/>
          </p:nvPr>
        </p:nvSpPr>
        <p:spPr/>
        <p:txBody>
          <a:bodyPr/>
          <a:lstStyle/>
          <a:p>
            <a:fld id="{97DADCFD-5860-4738-95DC-88CC93C35424}" type="datetime1">
              <a:rPr lang="en-IN" smtClean="0"/>
              <a:t>24-03-2024</a:t>
            </a:fld>
            <a:endParaRPr lang="en-IN"/>
          </a:p>
        </p:txBody>
      </p:sp>
      <p:sp>
        <p:nvSpPr>
          <p:cNvPr id="5" name="Footer Placeholder 4">
            <a:extLst>
              <a:ext uri="{FF2B5EF4-FFF2-40B4-BE49-F238E27FC236}">
                <a16:creationId xmlns:a16="http://schemas.microsoft.com/office/drawing/2014/main" id="{8A4A8B05-824E-D313-71B3-1547D9D983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D524B-4677-E4E3-BFAD-62923FA52DC5}"/>
              </a:ext>
            </a:extLst>
          </p:cNvPr>
          <p:cNvSpPr>
            <a:spLocks noGrp="1"/>
          </p:cNvSpPr>
          <p:nvPr>
            <p:ph type="sldNum" sz="quarter" idx="12"/>
          </p:nvPr>
        </p:nvSpPr>
        <p:spPr/>
        <p:txBody>
          <a:bodyPr/>
          <a:lstStyle/>
          <a:p>
            <a:fld id="{1D8A970B-40F4-4EC7-B72E-7ACC54BBA67C}" type="slidenum">
              <a:rPr lang="en-IN" smtClean="0"/>
              <a:t>‹#›</a:t>
            </a:fld>
            <a:endParaRPr lang="en-IN"/>
          </a:p>
        </p:txBody>
      </p:sp>
    </p:spTree>
    <p:extLst>
      <p:ext uri="{BB962C8B-B14F-4D97-AF65-F5344CB8AC3E}">
        <p14:creationId xmlns:p14="http://schemas.microsoft.com/office/powerpoint/2010/main" val="47726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5F11-31B4-E92A-F2A1-533CF501DD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D76D85-221D-0673-4824-BE7C0F0B3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94BB2E-0B82-E43F-0B77-40CE3B87AA99}"/>
              </a:ext>
            </a:extLst>
          </p:cNvPr>
          <p:cNvSpPr>
            <a:spLocks noGrp="1"/>
          </p:cNvSpPr>
          <p:nvPr>
            <p:ph type="dt" sz="half" idx="10"/>
          </p:nvPr>
        </p:nvSpPr>
        <p:spPr/>
        <p:txBody>
          <a:bodyPr/>
          <a:lstStyle/>
          <a:p>
            <a:fld id="{FB7C0098-E2E1-4CFF-8FC6-8AC0A54C9EDA}" type="datetime1">
              <a:rPr lang="en-IN" smtClean="0"/>
              <a:t>24-03-2024</a:t>
            </a:fld>
            <a:endParaRPr lang="en-IN"/>
          </a:p>
        </p:txBody>
      </p:sp>
      <p:sp>
        <p:nvSpPr>
          <p:cNvPr id="5" name="Footer Placeholder 4">
            <a:extLst>
              <a:ext uri="{FF2B5EF4-FFF2-40B4-BE49-F238E27FC236}">
                <a16:creationId xmlns:a16="http://schemas.microsoft.com/office/drawing/2014/main" id="{F935C520-1305-F002-CDCB-BCF4FCA451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A26482-15A3-FA19-CF9C-79A0C1E6EC04}"/>
              </a:ext>
            </a:extLst>
          </p:cNvPr>
          <p:cNvSpPr>
            <a:spLocks noGrp="1"/>
          </p:cNvSpPr>
          <p:nvPr>
            <p:ph type="sldNum" sz="quarter" idx="12"/>
          </p:nvPr>
        </p:nvSpPr>
        <p:spPr/>
        <p:txBody>
          <a:bodyPr/>
          <a:lstStyle/>
          <a:p>
            <a:fld id="{1D8A970B-40F4-4EC7-B72E-7ACC54BBA67C}" type="slidenum">
              <a:rPr lang="en-IN" smtClean="0"/>
              <a:t>‹#›</a:t>
            </a:fld>
            <a:endParaRPr lang="en-IN"/>
          </a:p>
        </p:txBody>
      </p:sp>
    </p:spTree>
    <p:extLst>
      <p:ext uri="{BB962C8B-B14F-4D97-AF65-F5344CB8AC3E}">
        <p14:creationId xmlns:p14="http://schemas.microsoft.com/office/powerpoint/2010/main" val="2326222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F34E-FFD6-CB47-3B35-22DF0999D8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F3857B-3F39-F250-C53E-142C677FA3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CD49EB-5C66-4934-D958-CFA0CCA06471}"/>
              </a:ext>
            </a:extLst>
          </p:cNvPr>
          <p:cNvSpPr>
            <a:spLocks noGrp="1"/>
          </p:cNvSpPr>
          <p:nvPr>
            <p:ph type="dt" sz="half" idx="10"/>
          </p:nvPr>
        </p:nvSpPr>
        <p:spPr/>
        <p:txBody>
          <a:bodyPr/>
          <a:lstStyle/>
          <a:p>
            <a:fld id="{AA12E74E-CFE9-45D3-8D9A-964002CD2C89}" type="datetime1">
              <a:rPr lang="en-IN" smtClean="0"/>
              <a:t>24-03-2024</a:t>
            </a:fld>
            <a:endParaRPr lang="en-IN"/>
          </a:p>
        </p:txBody>
      </p:sp>
      <p:sp>
        <p:nvSpPr>
          <p:cNvPr id="5" name="Footer Placeholder 4">
            <a:extLst>
              <a:ext uri="{FF2B5EF4-FFF2-40B4-BE49-F238E27FC236}">
                <a16:creationId xmlns:a16="http://schemas.microsoft.com/office/drawing/2014/main" id="{56823138-D49E-7AF0-A276-884ACB1D68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51542-13E8-8A4B-E2BA-FA2B7C0A3428}"/>
              </a:ext>
            </a:extLst>
          </p:cNvPr>
          <p:cNvSpPr>
            <a:spLocks noGrp="1"/>
          </p:cNvSpPr>
          <p:nvPr>
            <p:ph type="sldNum" sz="quarter" idx="12"/>
          </p:nvPr>
        </p:nvSpPr>
        <p:spPr/>
        <p:txBody>
          <a:bodyPr/>
          <a:lstStyle/>
          <a:p>
            <a:fld id="{1D8A970B-40F4-4EC7-B72E-7ACC54BBA67C}" type="slidenum">
              <a:rPr lang="en-IN" smtClean="0"/>
              <a:t>‹#›</a:t>
            </a:fld>
            <a:endParaRPr lang="en-IN"/>
          </a:p>
        </p:txBody>
      </p:sp>
    </p:spTree>
    <p:extLst>
      <p:ext uri="{BB962C8B-B14F-4D97-AF65-F5344CB8AC3E}">
        <p14:creationId xmlns:p14="http://schemas.microsoft.com/office/powerpoint/2010/main" val="138577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92F7-D619-9047-59B0-1FD310D90C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795A76-8AEA-B9FD-A176-DAE87380F3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487034-810C-87E4-4E3E-51D9AEE386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AD72FC-34F1-1614-FD7B-7A4AC6D81A22}"/>
              </a:ext>
            </a:extLst>
          </p:cNvPr>
          <p:cNvSpPr>
            <a:spLocks noGrp="1"/>
          </p:cNvSpPr>
          <p:nvPr>
            <p:ph type="dt" sz="half" idx="10"/>
          </p:nvPr>
        </p:nvSpPr>
        <p:spPr/>
        <p:txBody>
          <a:bodyPr/>
          <a:lstStyle/>
          <a:p>
            <a:fld id="{E029B8A5-F1DD-4FDA-BE10-1C83AF946726}" type="datetime1">
              <a:rPr lang="en-IN" smtClean="0"/>
              <a:t>24-03-2024</a:t>
            </a:fld>
            <a:endParaRPr lang="en-IN"/>
          </a:p>
        </p:txBody>
      </p:sp>
      <p:sp>
        <p:nvSpPr>
          <p:cNvPr id="6" name="Footer Placeholder 5">
            <a:extLst>
              <a:ext uri="{FF2B5EF4-FFF2-40B4-BE49-F238E27FC236}">
                <a16:creationId xmlns:a16="http://schemas.microsoft.com/office/drawing/2014/main" id="{86DB62C2-0D01-2AC0-C508-868CBCD16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60ED92-91AE-5754-D2FE-E98820ECFE5C}"/>
              </a:ext>
            </a:extLst>
          </p:cNvPr>
          <p:cNvSpPr>
            <a:spLocks noGrp="1"/>
          </p:cNvSpPr>
          <p:nvPr>
            <p:ph type="sldNum" sz="quarter" idx="12"/>
          </p:nvPr>
        </p:nvSpPr>
        <p:spPr/>
        <p:txBody>
          <a:bodyPr/>
          <a:lstStyle/>
          <a:p>
            <a:fld id="{1D8A970B-40F4-4EC7-B72E-7ACC54BBA67C}" type="slidenum">
              <a:rPr lang="en-IN" smtClean="0"/>
              <a:t>‹#›</a:t>
            </a:fld>
            <a:endParaRPr lang="en-IN"/>
          </a:p>
        </p:txBody>
      </p:sp>
    </p:spTree>
    <p:extLst>
      <p:ext uri="{BB962C8B-B14F-4D97-AF65-F5344CB8AC3E}">
        <p14:creationId xmlns:p14="http://schemas.microsoft.com/office/powerpoint/2010/main" val="101100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85C5-E9A1-DAE7-D521-31D9BC7F0B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D273A0-23B9-A2DC-0505-D52BECAA6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822EDB-6604-8E90-6047-A88B58B41C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9F51D2-3ED9-160B-B5FF-966931F1BC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85B776-DBB6-F0F7-2A50-C3E5A59F5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2C2243-B62C-8C2D-58FD-9C37A0281E79}"/>
              </a:ext>
            </a:extLst>
          </p:cNvPr>
          <p:cNvSpPr>
            <a:spLocks noGrp="1"/>
          </p:cNvSpPr>
          <p:nvPr>
            <p:ph type="dt" sz="half" idx="10"/>
          </p:nvPr>
        </p:nvSpPr>
        <p:spPr/>
        <p:txBody>
          <a:bodyPr/>
          <a:lstStyle/>
          <a:p>
            <a:fld id="{7F9A4456-B5B1-4458-B1A6-AE0FED04C305}" type="datetime1">
              <a:rPr lang="en-IN" smtClean="0"/>
              <a:t>24-03-2024</a:t>
            </a:fld>
            <a:endParaRPr lang="en-IN"/>
          </a:p>
        </p:txBody>
      </p:sp>
      <p:sp>
        <p:nvSpPr>
          <p:cNvPr id="8" name="Footer Placeholder 7">
            <a:extLst>
              <a:ext uri="{FF2B5EF4-FFF2-40B4-BE49-F238E27FC236}">
                <a16:creationId xmlns:a16="http://schemas.microsoft.com/office/drawing/2014/main" id="{B481F8C9-31BB-2195-6153-91E1FF885F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702024-8645-924C-D5C1-401136F30037}"/>
              </a:ext>
            </a:extLst>
          </p:cNvPr>
          <p:cNvSpPr>
            <a:spLocks noGrp="1"/>
          </p:cNvSpPr>
          <p:nvPr>
            <p:ph type="sldNum" sz="quarter" idx="12"/>
          </p:nvPr>
        </p:nvSpPr>
        <p:spPr/>
        <p:txBody>
          <a:bodyPr/>
          <a:lstStyle/>
          <a:p>
            <a:fld id="{1D8A970B-40F4-4EC7-B72E-7ACC54BBA67C}" type="slidenum">
              <a:rPr lang="en-IN" smtClean="0"/>
              <a:t>‹#›</a:t>
            </a:fld>
            <a:endParaRPr lang="en-IN"/>
          </a:p>
        </p:txBody>
      </p:sp>
    </p:spTree>
    <p:extLst>
      <p:ext uri="{BB962C8B-B14F-4D97-AF65-F5344CB8AC3E}">
        <p14:creationId xmlns:p14="http://schemas.microsoft.com/office/powerpoint/2010/main" val="205000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D427-C563-9C4A-2F1A-FC4831A2B1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B806AF-E676-C326-6608-753F3D18E62D}"/>
              </a:ext>
            </a:extLst>
          </p:cNvPr>
          <p:cNvSpPr>
            <a:spLocks noGrp="1"/>
          </p:cNvSpPr>
          <p:nvPr>
            <p:ph type="dt" sz="half" idx="10"/>
          </p:nvPr>
        </p:nvSpPr>
        <p:spPr/>
        <p:txBody>
          <a:bodyPr/>
          <a:lstStyle/>
          <a:p>
            <a:fld id="{DFB3C215-B63B-4B77-89BA-8E5CDD10A5DF}" type="datetime1">
              <a:rPr lang="en-IN" smtClean="0"/>
              <a:t>24-03-2024</a:t>
            </a:fld>
            <a:endParaRPr lang="en-IN"/>
          </a:p>
        </p:txBody>
      </p:sp>
      <p:sp>
        <p:nvSpPr>
          <p:cNvPr id="4" name="Footer Placeholder 3">
            <a:extLst>
              <a:ext uri="{FF2B5EF4-FFF2-40B4-BE49-F238E27FC236}">
                <a16:creationId xmlns:a16="http://schemas.microsoft.com/office/drawing/2014/main" id="{7440156C-E02A-6C4A-5A12-2742BBB761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758C48-41A2-F598-6740-B16C86DD19FD}"/>
              </a:ext>
            </a:extLst>
          </p:cNvPr>
          <p:cNvSpPr>
            <a:spLocks noGrp="1"/>
          </p:cNvSpPr>
          <p:nvPr>
            <p:ph type="sldNum" sz="quarter" idx="12"/>
          </p:nvPr>
        </p:nvSpPr>
        <p:spPr/>
        <p:txBody>
          <a:bodyPr/>
          <a:lstStyle/>
          <a:p>
            <a:fld id="{1D8A970B-40F4-4EC7-B72E-7ACC54BBA67C}" type="slidenum">
              <a:rPr lang="en-IN" smtClean="0"/>
              <a:t>‹#›</a:t>
            </a:fld>
            <a:endParaRPr lang="en-IN"/>
          </a:p>
        </p:txBody>
      </p:sp>
    </p:spTree>
    <p:extLst>
      <p:ext uri="{BB962C8B-B14F-4D97-AF65-F5344CB8AC3E}">
        <p14:creationId xmlns:p14="http://schemas.microsoft.com/office/powerpoint/2010/main" val="232093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9D42AB-E340-86BF-646B-12ED399715CF}"/>
              </a:ext>
            </a:extLst>
          </p:cNvPr>
          <p:cNvSpPr>
            <a:spLocks noGrp="1"/>
          </p:cNvSpPr>
          <p:nvPr>
            <p:ph type="dt" sz="half" idx="10"/>
          </p:nvPr>
        </p:nvSpPr>
        <p:spPr/>
        <p:txBody>
          <a:bodyPr/>
          <a:lstStyle/>
          <a:p>
            <a:fld id="{78A409AD-EF0E-43CA-A1DB-E6B87E42918A}" type="datetime1">
              <a:rPr lang="en-IN" smtClean="0"/>
              <a:t>24-03-2024</a:t>
            </a:fld>
            <a:endParaRPr lang="en-IN"/>
          </a:p>
        </p:txBody>
      </p:sp>
      <p:sp>
        <p:nvSpPr>
          <p:cNvPr id="3" name="Footer Placeholder 2">
            <a:extLst>
              <a:ext uri="{FF2B5EF4-FFF2-40B4-BE49-F238E27FC236}">
                <a16:creationId xmlns:a16="http://schemas.microsoft.com/office/drawing/2014/main" id="{1A0FE7CA-F2B0-4001-9CEF-CA90C247BF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6A96E1-63D6-1522-0D26-E11464700BE7}"/>
              </a:ext>
            </a:extLst>
          </p:cNvPr>
          <p:cNvSpPr>
            <a:spLocks noGrp="1"/>
          </p:cNvSpPr>
          <p:nvPr>
            <p:ph type="sldNum" sz="quarter" idx="12"/>
          </p:nvPr>
        </p:nvSpPr>
        <p:spPr/>
        <p:txBody>
          <a:bodyPr/>
          <a:lstStyle/>
          <a:p>
            <a:fld id="{1D8A970B-40F4-4EC7-B72E-7ACC54BBA67C}" type="slidenum">
              <a:rPr lang="en-IN" smtClean="0"/>
              <a:t>‹#›</a:t>
            </a:fld>
            <a:endParaRPr lang="en-IN"/>
          </a:p>
        </p:txBody>
      </p:sp>
    </p:spTree>
    <p:extLst>
      <p:ext uri="{BB962C8B-B14F-4D97-AF65-F5344CB8AC3E}">
        <p14:creationId xmlns:p14="http://schemas.microsoft.com/office/powerpoint/2010/main" val="337100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E10B-2175-9D78-1026-2E8D1E7C1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6E8644-308D-EA48-9623-05D0E17D5F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9E62C2-7427-91A0-153B-BD377DDF8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C06EB-AEED-0FF6-159E-473D7BCA4634}"/>
              </a:ext>
            </a:extLst>
          </p:cNvPr>
          <p:cNvSpPr>
            <a:spLocks noGrp="1"/>
          </p:cNvSpPr>
          <p:nvPr>
            <p:ph type="dt" sz="half" idx="10"/>
          </p:nvPr>
        </p:nvSpPr>
        <p:spPr/>
        <p:txBody>
          <a:bodyPr/>
          <a:lstStyle/>
          <a:p>
            <a:fld id="{854AB8BE-6A87-4686-BEFE-3D701DE35F40}" type="datetime1">
              <a:rPr lang="en-IN" smtClean="0"/>
              <a:t>24-03-2024</a:t>
            </a:fld>
            <a:endParaRPr lang="en-IN"/>
          </a:p>
        </p:txBody>
      </p:sp>
      <p:sp>
        <p:nvSpPr>
          <p:cNvPr id="6" name="Footer Placeholder 5">
            <a:extLst>
              <a:ext uri="{FF2B5EF4-FFF2-40B4-BE49-F238E27FC236}">
                <a16:creationId xmlns:a16="http://schemas.microsoft.com/office/drawing/2014/main" id="{219849F7-27FB-7E3E-206A-DF4AC9A665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91C104-8645-F74F-723E-32A73149007B}"/>
              </a:ext>
            </a:extLst>
          </p:cNvPr>
          <p:cNvSpPr>
            <a:spLocks noGrp="1"/>
          </p:cNvSpPr>
          <p:nvPr>
            <p:ph type="sldNum" sz="quarter" idx="12"/>
          </p:nvPr>
        </p:nvSpPr>
        <p:spPr/>
        <p:txBody>
          <a:bodyPr/>
          <a:lstStyle/>
          <a:p>
            <a:fld id="{1D8A970B-40F4-4EC7-B72E-7ACC54BBA67C}" type="slidenum">
              <a:rPr lang="en-IN" smtClean="0"/>
              <a:t>‹#›</a:t>
            </a:fld>
            <a:endParaRPr lang="en-IN"/>
          </a:p>
        </p:txBody>
      </p:sp>
    </p:spTree>
    <p:extLst>
      <p:ext uri="{BB962C8B-B14F-4D97-AF65-F5344CB8AC3E}">
        <p14:creationId xmlns:p14="http://schemas.microsoft.com/office/powerpoint/2010/main" val="2513929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146E-A299-FA6F-5BFD-59ADFBD16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4DAD5B-84AE-6C65-9122-D79902146B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34DECC-DF62-A4F5-4D70-66298FFBC5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4A1B0-6438-31E0-BBFB-5BBDCC6E6EA9}"/>
              </a:ext>
            </a:extLst>
          </p:cNvPr>
          <p:cNvSpPr>
            <a:spLocks noGrp="1"/>
          </p:cNvSpPr>
          <p:nvPr>
            <p:ph type="dt" sz="half" idx="10"/>
          </p:nvPr>
        </p:nvSpPr>
        <p:spPr/>
        <p:txBody>
          <a:bodyPr/>
          <a:lstStyle/>
          <a:p>
            <a:fld id="{432B1D7A-14A4-4CD6-8D40-222E3C10247E}" type="datetime1">
              <a:rPr lang="en-IN" smtClean="0"/>
              <a:t>24-03-2024</a:t>
            </a:fld>
            <a:endParaRPr lang="en-IN"/>
          </a:p>
        </p:txBody>
      </p:sp>
      <p:sp>
        <p:nvSpPr>
          <p:cNvPr id="6" name="Footer Placeholder 5">
            <a:extLst>
              <a:ext uri="{FF2B5EF4-FFF2-40B4-BE49-F238E27FC236}">
                <a16:creationId xmlns:a16="http://schemas.microsoft.com/office/drawing/2014/main" id="{576E6EB2-CB7F-1478-4398-10517B7ED7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E4361D-FAA1-5A88-C589-AA2B1CE34FB8}"/>
              </a:ext>
            </a:extLst>
          </p:cNvPr>
          <p:cNvSpPr>
            <a:spLocks noGrp="1"/>
          </p:cNvSpPr>
          <p:nvPr>
            <p:ph type="sldNum" sz="quarter" idx="12"/>
          </p:nvPr>
        </p:nvSpPr>
        <p:spPr/>
        <p:txBody>
          <a:bodyPr/>
          <a:lstStyle/>
          <a:p>
            <a:fld id="{1D8A970B-40F4-4EC7-B72E-7ACC54BBA67C}" type="slidenum">
              <a:rPr lang="en-IN" smtClean="0"/>
              <a:t>‹#›</a:t>
            </a:fld>
            <a:endParaRPr lang="en-IN"/>
          </a:p>
        </p:txBody>
      </p:sp>
    </p:spTree>
    <p:extLst>
      <p:ext uri="{BB962C8B-B14F-4D97-AF65-F5344CB8AC3E}">
        <p14:creationId xmlns:p14="http://schemas.microsoft.com/office/powerpoint/2010/main" val="72472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1DECC7-1790-E682-4B43-9F94563FEE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6F9644-11CC-AA5E-821E-FE978611B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F3012-09F9-FC70-60DB-CCCE0552D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2C2DF-C02A-482F-9C6A-B7D01C853296}" type="datetime1">
              <a:rPr lang="en-IN" smtClean="0"/>
              <a:t>24-03-2024</a:t>
            </a:fld>
            <a:endParaRPr lang="en-IN"/>
          </a:p>
        </p:txBody>
      </p:sp>
      <p:sp>
        <p:nvSpPr>
          <p:cNvPr id="5" name="Footer Placeholder 4">
            <a:extLst>
              <a:ext uri="{FF2B5EF4-FFF2-40B4-BE49-F238E27FC236}">
                <a16:creationId xmlns:a16="http://schemas.microsoft.com/office/drawing/2014/main" id="{9E7F95B0-E129-200C-4CEA-11109AF266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F94444-D44C-3184-9144-FE56C073D7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A970B-40F4-4EC7-B72E-7ACC54BBA67C}" type="slidenum">
              <a:rPr lang="en-IN" smtClean="0"/>
              <a:t>‹#›</a:t>
            </a:fld>
            <a:endParaRPr lang="en-IN"/>
          </a:p>
        </p:txBody>
      </p:sp>
    </p:spTree>
    <p:extLst>
      <p:ext uri="{BB962C8B-B14F-4D97-AF65-F5344CB8AC3E}">
        <p14:creationId xmlns:p14="http://schemas.microsoft.com/office/powerpoint/2010/main" val="660714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economictimes.indiatimes.com/future-retail-ltd/profitandlose/companyid-45395.cm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hyperlink" Target="https://www.updatesmarugujarat.in/2018/04/state-bank-of-india-sbi-specialist.html" TargetMode="Externa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8.png"/><Relationship Id="rId3" Type="http://schemas.openxmlformats.org/officeDocument/2006/relationships/slide" Target="slide4.xml"/><Relationship Id="rId7" Type="http://schemas.openxmlformats.org/officeDocument/2006/relationships/image" Target="../media/image4.png"/><Relationship Id="rId12"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5.xml"/><Relationship Id="rId11" Type="http://schemas.openxmlformats.org/officeDocument/2006/relationships/image" Target="../media/image7.svg"/><Relationship Id="rId5" Type="http://schemas.openxmlformats.org/officeDocument/2006/relationships/image" Target="../media/image3.sv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slide" Target="slide6.xml"/><Relationship Id="rId1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slide" Target="slide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slide" Target="slide3.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23.png"/><Relationship Id="rId5" Type="http://schemas.openxmlformats.org/officeDocument/2006/relationships/image" Target="../media/image22.jpg"/><Relationship Id="rId4" Type="http://schemas.openxmlformats.org/officeDocument/2006/relationships/image" Target="../media/image21.jpg"/></Relationships>
</file>

<file path=ppt/slides/_rels/slide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DA3BF-FA7B-B3DA-5C7B-C8FA1E1C26AE}"/>
              </a:ext>
            </a:extLst>
          </p:cNvPr>
          <p:cNvSpPr>
            <a:spLocks noGrp="1"/>
          </p:cNvSpPr>
          <p:nvPr>
            <p:ph type="ctrTitle"/>
          </p:nvPr>
        </p:nvSpPr>
        <p:spPr>
          <a:xfrm>
            <a:off x="638882" y="3577456"/>
            <a:ext cx="10909640" cy="1687814"/>
          </a:xfrm>
        </p:spPr>
        <p:txBody>
          <a:bodyPr anchor="b">
            <a:normAutofit/>
          </a:bodyPr>
          <a:lstStyle/>
          <a:p>
            <a:r>
              <a:rPr lang="en-US" sz="5600" dirty="0">
                <a:latin typeface="+mn-lt"/>
              </a:rPr>
              <a:t>FUTURE GROUP: A STUDY ON ITS DOWNFALL</a:t>
            </a:r>
            <a:endParaRPr lang="en-IN" sz="5600" dirty="0">
              <a:latin typeface="+mn-lt"/>
            </a:endParaRPr>
          </a:p>
        </p:txBody>
      </p:sp>
      <p:pic>
        <p:nvPicPr>
          <p:cNvPr id="5" name="Picture 4">
            <a:extLst>
              <a:ext uri="{FF2B5EF4-FFF2-40B4-BE49-F238E27FC236}">
                <a16:creationId xmlns:a16="http://schemas.microsoft.com/office/drawing/2014/main" id="{294C1FCF-AB43-2AD6-2B0B-2985AAAC7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6373" y="1068434"/>
            <a:ext cx="6319253" cy="1832583"/>
          </a:xfrm>
          <a:prstGeom prst="rect">
            <a:avLst/>
          </a:prstGeom>
        </p:spPr>
      </p:pic>
      <p:sp>
        <p:nvSpPr>
          <p:cNvPr id="12"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454252B5-BE86-0C8D-2C44-218F4B9EDC0C}"/>
              </a:ext>
            </a:extLst>
          </p:cNvPr>
          <p:cNvSpPr>
            <a:spLocks noGrp="1"/>
          </p:cNvSpPr>
          <p:nvPr>
            <p:ph type="ftr" sz="quarter" idx="11"/>
          </p:nvPr>
        </p:nvSpPr>
        <p:spPr/>
        <p:txBody>
          <a:bodyPr/>
          <a:lstStyle/>
          <a:p>
            <a:r>
              <a:rPr lang="en-IN" dirty="0"/>
              <a:t>2</a:t>
            </a:r>
          </a:p>
        </p:txBody>
      </p:sp>
    </p:spTree>
    <p:extLst>
      <p:ext uri="{BB962C8B-B14F-4D97-AF65-F5344CB8AC3E}">
        <p14:creationId xmlns:p14="http://schemas.microsoft.com/office/powerpoint/2010/main" val="345342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42DD8-BA45-4CF3-0096-2AC7ADAEB64B}"/>
              </a:ext>
            </a:extLst>
          </p:cNvPr>
          <p:cNvSpPr>
            <a:spLocks noGrp="1"/>
          </p:cNvSpPr>
          <p:nvPr>
            <p:ph type="title"/>
          </p:nvPr>
        </p:nvSpPr>
        <p:spPr>
          <a:xfrm>
            <a:off x="641180" y="417576"/>
            <a:ext cx="10909640" cy="1249394"/>
          </a:xfrm>
        </p:spPr>
        <p:txBody>
          <a:bodyPr vert="horz" lIns="91440" tIns="45720" rIns="91440" bIns="45720" rtlCol="0" anchor="ctr">
            <a:normAutofit/>
          </a:bodyPr>
          <a:lstStyle/>
          <a:p>
            <a:pPr algn="ctr"/>
            <a:r>
              <a:rPr lang="en-US" dirty="0">
                <a:latin typeface="Britannic Bold" panose="020B0903060703020204" pitchFamily="34" charset="0"/>
              </a:rPr>
              <a:t>Taking debt year after year</a:t>
            </a:r>
            <a:endParaRPr lang="en-US" sz="4100" kern="1200" dirty="0">
              <a:solidFill>
                <a:schemeClr val="tx1"/>
              </a:solidFill>
              <a:latin typeface="+mj-lt"/>
              <a:ea typeface="+mj-ea"/>
              <a:cs typeface="+mj-cs"/>
            </a:endParaRPr>
          </a:p>
        </p:txBody>
      </p:sp>
      <p:sp>
        <p:nvSpPr>
          <p:cNvPr id="16"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348E61E1-406C-0691-F4BC-68AE44A63029}"/>
              </a:ext>
            </a:extLst>
          </p:cNvPr>
          <p:cNvGraphicFramePr/>
          <p:nvPr>
            <p:extLst>
              <p:ext uri="{D42A27DB-BD31-4B8C-83A1-F6EECF244321}">
                <p14:modId xmlns:p14="http://schemas.microsoft.com/office/powerpoint/2010/main" val="1039918201"/>
              </p:ext>
            </p:extLst>
          </p:nvPr>
        </p:nvGraphicFramePr>
        <p:xfrm>
          <a:off x="320040" y="2633472"/>
          <a:ext cx="11548872" cy="3586353"/>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a:extLst>
              <a:ext uri="{FF2B5EF4-FFF2-40B4-BE49-F238E27FC236}">
                <a16:creationId xmlns:a16="http://schemas.microsoft.com/office/drawing/2014/main" id="{E94756FB-E208-2AE5-4CAF-5E16ABFFCF28}"/>
              </a:ext>
            </a:extLst>
          </p:cNvPr>
          <p:cNvSpPr>
            <a:spLocks noGrp="1"/>
          </p:cNvSpPr>
          <p:nvPr>
            <p:ph type="ftr" sz="quarter" idx="11"/>
          </p:nvPr>
        </p:nvSpPr>
        <p:spPr/>
        <p:txBody>
          <a:bodyPr/>
          <a:lstStyle/>
          <a:p>
            <a:r>
              <a:rPr lang="en-IN" dirty="0"/>
              <a:t>10</a:t>
            </a:r>
          </a:p>
        </p:txBody>
      </p:sp>
      <p:sp>
        <p:nvSpPr>
          <p:cNvPr id="4" name="TextBox 3">
            <a:extLst>
              <a:ext uri="{FF2B5EF4-FFF2-40B4-BE49-F238E27FC236}">
                <a16:creationId xmlns:a16="http://schemas.microsoft.com/office/drawing/2014/main" id="{9331E0EF-7AF8-CA04-E568-E67DF060F4E9}"/>
              </a:ext>
            </a:extLst>
          </p:cNvPr>
          <p:cNvSpPr txBox="1"/>
          <p:nvPr/>
        </p:nvSpPr>
        <p:spPr>
          <a:xfrm>
            <a:off x="865237" y="5984914"/>
            <a:ext cx="3382298" cy="369332"/>
          </a:xfrm>
          <a:prstGeom prst="rect">
            <a:avLst/>
          </a:prstGeom>
          <a:noFill/>
        </p:spPr>
        <p:txBody>
          <a:bodyPr wrap="square" rtlCol="0">
            <a:spAutoFit/>
          </a:bodyPr>
          <a:lstStyle/>
          <a:p>
            <a:r>
              <a:rPr lang="en-IN" dirty="0"/>
              <a:t>Source : futuregroup.com</a:t>
            </a:r>
          </a:p>
        </p:txBody>
      </p:sp>
    </p:spTree>
    <p:extLst>
      <p:ext uri="{BB962C8B-B14F-4D97-AF65-F5344CB8AC3E}">
        <p14:creationId xmlns:p14="http://schemas.microsoft.com/office/powerpoint/2010/main" val="305563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B389-CE75-3086-5E19-4D2396769BD5}"/>
              </a:ext>
            </a:extLst>
          </p:cNvPr>
          <p:cNvSpPr>
            <a:spLocks noGrp="1"/>
          </p:cNvSpPr>
          <p:nvPr>
            <p:ph type="title"/>
          </p:nvPr>
        </p:nvSpPr>
        <p:spPr/>
        <p:txBody>
          <a:bodyPr/>
          <a:lstStyle/>
          <a:p>
            <a:r>
              <a:rPr lang="en-IN" sz="4000" dirty="0">
                <a:latin typeface="Britannic Bold" panose="020B0903060703020204" pitchFamily="34" charset="0"/>
              </a:rPr>
              <a:t>Continuous</a:t>
            </a:r>
            <a:r>
              <a:rPr lang="en-IN" dirty="0">
                <a:latin typeface="Britannic Bold" panose="020B0903060703020204" pitchFamily="34" charset="0"/>
              </a:rPr>
              <a:t> loss</a:t>
            </a:r>
          </a:p>
        </p:txBody>
      </p:sp>
      <p:graphicFrame>
        <p:nvGraphicFramePr>
          <p:cNvPr id="9" name="Chart 8">
            <a:extLst>
              <a:ext uri="{FF2B5EF4-FFF2-40B4-BE49-F238E27FC236}">
                <a16:creationId xmlns:a16="http://schemas.microsoft.com/office/drawing/2014/main" id="{E75BD2D9-380B-6DA6-A812-73CB74370EA0}"/>
              </a:ext>
            </a:extLst>
          </p:cNvPr>
          <p:cNvGraphicFramePr/>
          <p:nvPr>
            <p:extLst>
              <p:ext uri="{D42A27DB-BD31-4B8C-83A1-F6EECF244321}">
                <p14:modId xmlns:p14="http://schemas.microsoft.com/office/powerpoint/2010/main" val="1584123774"/>
              </p:ext>
            </p:extLst>
          </p:nvPr>
        </p:nvGraphicFramePr>
        <p:xfrm>
          <a:off x="2412180" y="1873770"/>
          <a:ext cx="7367639" cy="4447646"/>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a:extLst>
              <a:ext uri="{FF2B5EF4-FFF2-40B4-BE49-F238E27FC236}">
                <a16:creationId xmlns:a16="http://schemas.microsoft.com/office/drawing/2014/main" id="{6AEE06ED-BE8E-B64F-D0AC-671E47B24B23}"/>
              </a:ext>
            </a:extLst>
          </p:cNvPr>
          <p:cNvSpPr>
            <a:spLocks noGrp="1"/>
          </p:cNvSpPr>
          <p:nvPr>
            <p:ph type="ftr" sz="quarter" idx="11"/>
          </p:nvPr>
        </p:nvSpPr>
        <p:spPr/>
        <p:txBody>
          <a:bodyPr/>
          <a:lstStyle/>
          <a:p>
            <a:r>
              <a:rPr lang="en-IN" dirty="0"/>
              <a:t>11</a:t>
            </a:r>
          </a:p>
        </p:txBody>
      </p:sp>
      <p:sp>
        <p:nvSpPr>
          <p:cNvPr id="4" name="TextBox 3">
            <a:extLst>
              <a:ext uri="{FF2B5EF4-FFF2-40B4-BE49-F238E27FC236}">
                <a16:creationId xmlns:a16="http://schemas.microsoft.com/office/drawing/2014/main" id="{CAC234F8-A0EC-3F38-6D7D-E7F84584D007}"/>
              </a:ext>
            </a:extLst>
          </p:cNvPr>
          <p:cNvSpPr txBox="1"/>
          <p:nvPr/>
        </p:nvSpPr>
        <p:spPr>
          <a:xfrm>
            <a:off x="6361471" y="6321416"/>
            <a:ext cx="5909187" cy="461665"/>
          </a:xfrm>
          <a:prstGeom prst="rect">
            <a:avLst/>
          </a:prstGeom>
          <a:noFill/>
        </p:spPr>
        <p:txBody>
          <a:bodyPr wrap="square" rtlCol="0">
            <a:spAutoFit/>
          </a:bodyPr>
          <a:lstStyle/>
          <a:p>
            <a:r>
              <a:rPr lang="en-IN" sz="1200" dirty="0"/>
              <a:t>Source :</a:t>
            </a:r>
            <a:r>
              <a:rPr lang="en-US" sz="1200" dirty="0">
                <a:hlinkClick r:id="rId4"/>
              </a:rPr>
              <a:t>Future Retail Profit and Loss Reports - The Economic Times (indiatimes.com)</a:t>
            </a:r>
            <a:endParaRPr lang="en-IN" sz="1200" dirty="0"/>
          </a:p>
          <a:p>
            <a:endParaRPr lang="en-IN" sz="1200" dirty="0"/>
          </a:p>
        </p:txBody>
      </p:sp>
    </p:spTree>
    <p:extLst>
      <p:ext uri="{BB962C8B-B14F-4D97-AF65-F5344CB8AC3E}">
        <p14:creationId xmlns:p14="http://schemas.microsoft.com/office/powerpoint/2010/main" val="2079961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BDE677-B989-7E94-5FBE-C1BA501F6F7F}"/>
              </a:ext>
            </a:extLst>
          </p:cNvPr>
          <p:cNvSpPr>
            <a:spLocks noGrp="1"/>
          </p:cNvSpPr>
          <p:nvPr>
            <p:ph type="title"/>
          </p:nvPr>
        </p:nvSpPr>
        <p:spPr>
          <a:xfrm>
            <a:off x="7001905" y="2666707"/>
            <a:ext cx="4952793" cy="1524587"/>
          </a:xfrm>
        </p:spPr>
        <p:txBody>
          <a:bodyPr vert="horz" lIns="91440" tIns="45720" rIns="91440" bIns="45720" rtlCol="0" anchor="b">
            <a:normAutofit fontScale="90000"/>
          </a:bodyPr>
          <a:lstStyle/>
          <a:p>
            <a:r>
              <a:rPr lang="en-US" sz="5400" dirty="0">
                <a:latin typeface="Britannic Bold" panose="020B0903060703020204" pitchFamily="34" charset="0"/>
              </a:rPr>
              <a:t>Buying many brands</a:t>
            </a:r>
          </a:p>
        </p:txBody>
      </p:sp>
      <p:sp>
        <p:nvSpPr>
          <p:cNvPr id="44" name="Freeform: Shape 43">
            <a:extLst>
              <a:ext uri="{FF2B5EF4-FFF2-40B4-BE49-F238E27FC236}">
                <a16:creationId xmlns:a16="http://schemas.microsoft.com/office/drawing/2014/main" id="{1B4300A5-BDF0-4AC1-B637-40BC04A6E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842" y="398899"/>
            <a:ext cx="5941672" cy="6060202"/>
          </a:xfrm>
          <a:custGeom>
            <a:avLst/>
            <a:gdLst>
              <a:gd name="connsiteX0" fmla="*/ 4515496 w 5599176"/>
              <a:gd name="connsiteY0" fmla="*/ 4528466 h 5837866"/>
              <a:gd name="connsiteX1" fmla="*/ 5109352 w 5599176"/>
              <a:gd name="connsiteY1" fmla="*/ 4528466 h 5837866"/>
              <a:gd name="connsiteX2" fmla="*/ 5137310 w 5599176"/>
              <a:gd name="connsiteY2" fmla="*/ 4532179 h 5837866"/>
              <a:gd name="connsiteX3" fmla="*/ 5156538 w 5599176"/>
              <a:gd name="connsiteY3" fmla="*/ 4540242 h 5837866"/>
              <a:gd name="connsiteX4" fmla="*/ 5144787 w 5599176"/>
              <a:gd name="connsiteY4" fmla="*/ 4560566 h 5837866"/>
              <a:gd name="connsiteX5" fmla="*/ 4728451 w 5599176"/>
              <a:gd name="connsiteY5" fmla="*/ 5280629 h 5837866"/>
              <a:gd name="connsiteX6" fmla="*/ 4480407 w 5599176"/>
              <a:gd name="connsiteY6" fmla="*/ 5424788 h 5837866"/>
              <a:gd name="connsiteX7" fmla="*/ 4281024 w 5599176"/>
              <a:gd name="connsiteY7" fmla="*/ 5424788 h 5837866"/>
              <a:gd name="connsiteX8" fmla="*/ 4257765 w 5599176"/>
              <a:gd name="connsiteY8" fmla="*/ 5424788 h 5837866"/>
              <a:gd name="connsiteX9" fmla="*/ 4235569 w 5599176"/>
              <a:gd name="connsiteY9" fmla="*/ 5386568 h 5837866"/>
              <a:gd name="connsiteX10" fmla="*/ 4126859 w 5599176"/>
              <a:gd name="connsiteY10" fmla="*/ 5199359 h 5837866"/>
              <a:gd name="connsiteX11" fmla="*/ 4126859 w 5599176"/>
              <a:gd name="connsiteY11" fmla="*/ 5094573 h 5837866"/>
              <a:gd name="connsiteX12" fmla="*/ 4424429 w 5599176"/>
              <a:gd name="connsiteY12" fmla="*/ 4582137 h 5837866"/>
              <a:gd name="connsiteX13" fmla="*/ 4515496 w 5599176"/>
              <a:gd name="connsiteY13" fmla="*/ 4528466 h 5837866"/>
              <a:gd name="connsiteX14" fmla="*/ 627252 w 5599176"/>
              <a:gd name="connsiteY14" fmla="*/ 3856590 h 5837866"/>
              <a:gd name="connsiteX15" fmla="*/ 1573411 w 5599176"/>
              <a:gd name="connsiteY15" fmla="*/ 3856590 h 5837866"/>
              <a:gd name="connsiteX16" fmla="*/ 1708576 w 5599176"/>
              <a:gd name="connsiteY16" fmla="*/ 3931724 h 5837866"/>
              <a:gd name="connsiteX17" fmla="*/ 2181655 w 5599176"/>
              <a:gd name="connsiteY17" fmla="*/ 4741500 h 5837866"/>
              <a:gd name="connsiteX18" fmla="*/ 2181655 w 5599176"/>
              <a:gd name="connsiteY18" fmla="*/ 4897334 h 5837866"/>
              <a:gd name="connsiteX19" fmla="*/ 1708576 w 5599176"/>
              <a:gd name="connsiteY19" fmla="*/ 5707109 h 5837866"/>
              <a:gd name="connsiteX20" fmla="*/ 1573411 w 5599176"/>
              <a:gd name="connsiteY20" fmla="*/ 5782243 h 5837866"/>
              <a:gd name="connsiteX21" fmla="*/ 627252 w 5599176"/>
              <a:gd name="connsiteY21" fmla="*/ 5782243 h 5837866"/>
              <a:gd name="connsiteX22" fmla="*/ 492087 w 5599176"/>
              <a:gd name="connsiteY22" fmla="*/ 5707109 h 5837866"/>
              <a:gd name="connsiteX23" fmla="*/ 19008 w 5599176"/>
              <a:gd name="connsiteY23" fmla="*/ 4897334 h 5837866"/>
              <a:gd name="connsiteX24" fmla="*/ 19008 w 5599176"/>
              <a:gd name="connsiteY24" fmla="*/ 4741500 h 5837866"/>
              <a:gd name="connsiteX25" fmla="*/ 492087 w 5599176"/>
              <a:gd name="connsiteY25" fmla="*/ 3931724 h 5837866"/>
              <a:gd name="connsiteX26" fmla="*/ 627252 w 5599176"/>
              <a:gd name="connsiteY26" fmla="*/ 3856590 h 5837866"/>
              <a:gd name="connsiteX27" fmla="*/ 2885347 w 5599176"/>
              <a:gd name="connsiteY27" fmla="*/ 2102288 h 5837866"/>
              <a:gd name="connsiteX28" fmla="*/ 4480407 w 5599176"/>
              <a:gd name="connsiteY28" fmla="*/ 2102288 h 5837866"/>
              <a:gd name="connsiteX29" fmla="*/ 4728451 w 5599176"/>
              <a:gd name="connsiteY29" fmla="*/ 2246446 h 5837866"/>
              <a:gd name="connsiteX30" fmla="*/ 5524258 w 5599176"/>
              <a:gd name="connsiteY30" fmla="*/ 3622812 h 5837866"/>
              <a:gd name="connsiteX31" fmla="*/ 5524258 w 5599176"/>
              <a:gd name="connsiteY31" fmla="*/ 3904264 h 5837866"/>
              <a:gd name="connsiteX32" fmla="*/ 5228769 w 5599176"/>
              <a:gd name="connsiteY32" fmla="*/ 4415318 h 5837866"/>
              <a:gd name="connsiteX33" fmla="*/ 5203866 w 5599176"/>
              <a:gd name="connsiteY33" fmla="*/ 4458387 h 5837866"/>
              <a:gd name="connsiteX34" fmla="*/ 5204742 w 5599176"/>
              <a:gd name="connsiteY34" fmla="*/ 4458755 h 5837866"/>
              <a:gd name="connsiteX35" fmla="*/ 5248690 w 5599176"/>
              <a:gd name="connsiteY35" fmla="*/ 4503079 h 5837866"/>
              <a:gd name="connsiteX36" fmla="*/ 5582899 w 5599176"/>
              <a:gd name="connsiteY36" fmla="*/ 5081103 h 5837866"/>
              <a:gd name="connsiteX37" fmla="*/ 5582899 w 5599176"/>
              <a:gd name="connsiteY37" fmla="*/ 5199302 h 5837866"/>
              <a:gd name="connsiteX38" fmla="*/ 5248690 w 5599176"/>
              <a:gd name="connsiteY38" fmla="*/ 5777325 h 5837866"/>
              <a:gd name="connsiteX39" fmla="*/ 5144519 w 5599176"/>
              <a:gd name="connsiteY39" fmla="*/ 5837866 h 5837866"/>
              <a:gd name="connsiteX40" fmla="*/ 4474653 w 5599176"/>
              <a:gd name="connsiteY40" fmla="*/ 5837866 h 5837866"/>
              <a:gd name="connsiteX41" fmla="*/ 4371930 w 5599176"/>
              <a:gd name="connsiteY41" fmla="*/ 5777325 h 5837866"/>
              <a:gd name="connsiteX42" fmla="*/ 4191892 w 5599176"/>
              <a:gd name="connsiteY42" fmla="*/ 5467287 h 5837866"/>
              <a:gd name="connsiteX43" fmla="*/ 4171554 w 5599176"/>
              <a:gd name="connsiteY43" fmla="*/ 5432262 h 5837866"/>
              <a:gd name="connsiteX44" fmla="*/ 4187556 w 5599176"/>
              <a:gd name="connsiteY44" fmla="*/ 5432262 h 5837866"/>
              <a:gd name="connsiteX45" fmla="*/ 4263195 w 5599176"/>
              <a:gd name="connsiteY45" fmla="*/ 5432262 h 5837866"/>
              <a:gd name="connsiteX46" fmla="*/ 4296053 w 5599176"/>
              <a:gd name="connsiteY46" fmla="*/ 5488847 h 5837866"/>
              <a:gd name="connsiteX47" fmla="*/ 4421590 w 5599176"/>
              <a:gd name="connsiteY47" fmla="*/ 5705031 h 5837866"/>
              <a:gd name="connsiteX48" fmla="*/ 4512658 w 5599176"/>
              <a:gd name="connsiteY48" fmla="*/ 5758703 h 5837866"/>
              <a:gd name="connsiteX49" fmla="*/ 5106515 w 5599176"/>
              <a:gd name="connsiteY49" fmla="*/ 5758703 h 5837866"/>
              <a:gd name="connsiteX50" fmla="*/ 5198863 w 5599176"/>
              <a:gd name="connsiteY50" fmla="*/ 5705031 h 5837866"/>
              <a:gd name="connsiteX51" fmla="*/ 5495151 w 5599176"/>
              <a:gd name="connsiteY51" fmla="*/ 5192597 h 5837866"/>
              <a:gd name="connsiteX52" fmla="*/ 5495151 w 5599176"/>
              <a:gd name="connsiteY52" fmla="*/ 5087808 h 5837866"/>
              <a:gd name="connsiteX53" fmla="*/ 5198863 w 5599176"/>
              <a:gd name="connsiteY53" fmla="*/ 4575374 h 5837866"/>
              <a:gd name="connsiteX54" fmla="*/ 5159904 w 5599176"/>
              <a:gd name="connsiteY54" fmla="*/ 4536079 h 5837866"/>
              <a:gd name="connsiteX55" fmla="*/ 5155395 w 5599176"/>
              <a:gd name="connsiteY55" fmla="*/ 4534190 h 5837866"/>
              <a:gd name="connsiteX56" fmla="*/ 5179563 w 5599176"/>
              <a:gd name="connsiteY56" fmla="*/ 4492393 h 5837866"/>
              <a:gd name="connsiteX57" fmla="*/ 5197535 w 5599176"/>
              <a:gd name="connsiteY57" fmla="*/ 4461308 h 5837866"/>
              <a:gd name="connsiteX58" fmla="*/ 5178894 w 5599176"/>
              <a:gd name="connsiteY58" fmla="*/ 4453491 h 5837866"/>
              <a:gd name="connsiteX59" fmla="*/ 5147358 w 5599176"/>
              <a:gd name="connsiteY59" fmla="*/ 4449302 h 5837866"/>
              <a:gd name="connsiteX60" fmla="*/ 4477491 w 5599176"/>
              <a:gd name="connsiteY60" fmla="*/ 4449302 h 5837866"/>
              <a:gd name="connsiteX61" fmla="*/ 4374769 w 5599176"/>
              <a:gd name="connsiteY61" fmla="*/ 4509842 h 5837866"/>
              <a:gd name="connsiteX62" fmla="*/ 4039112 w 5599176"/>
              <a:gd name="connsiteY62" fmla="*/ 5087866 h 5837866"/>
              <a:gd name="connsiteX63" fmla="*/ 4039112 w 5599176"/>
              <a:gd name="connsiteY63" fmla="*/ 5206066 h 5837866"/>
              <a:gd name="connsiteX64" fmla="*/ 4149904 w 5599176"/>
              <a:gd name="connsiteY64" fmla="*/ 5396858 h 5837866"/>
              <a:gd name="connsiteX65" fmla="*/ 4166123 w 5599176"/>
              <a:gd name="connsiteY65" fmla="*/ 5424788 h 5837866"/>
              <a:gd name="connsiteX66" fmla="*/ 4090989 w 5599176"/>
              <a:gd name="connsiteY66" fmla="*/ 5424788 h 5837866"/>
              <a:gd name="connsiteX67" fmla="*/ 2885347 w 5599176"/>
              <a:gd name="connsiteY67" fmla="*/ 5424788 h 5837866"/>
              <a:gd name="connsiteX68" fmla="*/ 2640748 w 5599176"/>
              <a:gd name="connsiteY68" fmla="*/ 5280629 h 5837866"/>
              <a:gd name="connsiteX69" fmla="*/ 1841498 w 5599176"/>
              <a:gd name="connsiteY69" fmla="*/ 3904264 h 5837866"/>
              <a:gd name="connsiteX70" fmla="*/ 1841498 w 5599176"/>
              <a:gd name="connsiteY70" fmla="*/ 3622812 h 5837866"/>
              <a:gd name="connsiteX71" fmla="*/ 2640748 w 5599176"/>
              <a:gd name="connsiteY71" fmla="*/ 2246446 h 5837866"/>
              <a:gd name="connsiteX72" fmla="*/ 2885347 w 5599176"/>
              <a:gd name="connsiteY72" fmla="*/ 2102288 h 5837866"/>
              <a:gd name="connsiteX73" fmla="*/ 1398966 w 5599176"/>
              <a:gd name="connsiteY73" fmla="*/ 1296578 h 5837866"/>
              <a:gd name="connsiteX74" fmla="*/ 2124510 w 5599176"/>
              <a:gd name="connsiteY74" fmla="*/ 1296578 h 5837866"/>
              <a:gd name="connsiteX75" fmla="*/ 2228158 w 5599176"/>
              <a:gd name="connsiteY75" fmla="*/ 1355876 h 5837866"/>
              <a:gd name="connsiteX76" fmla="*/ 2590929 w 5599176"/>
              <a:gd name="connsiteY76" fmla="*/ 1994969 h 5837866"/>
              <a:gd name="connsiteX77" fmla="*/ 2590929 w 5599176"/>
              <a:gd name="connsiteY77" fmla="*/ 2117956 h 5837866"/>
              <a:gd name="connsiteX78" fmla="*/ 2228158 w 5599176"/>
              <a:gd name="connsiteY78" fmla="*/ 2757048 h 5837866"/>
              <a:gd name="connsiteX79" fmla="*/ 2124510 w 5599176"/>
              <a:gd name="connsiteY79" fmla="*/ 2816345 h 5837866"/>
              <a:gd name="connsiteX80" fmla="*/ 1398966 w 5599176"/>
              <a:gd name="connsiteY80" fmla="*/ 2816345 h 5837866"/>
              <a:gd name="connsiteX81" fmla="*/ 1295319 w 5599176"/>
              <a:gd name="connsiteY81" fmla="*/ 2757048 h 5837866"/>
              <a:gd name="connsiteX82" fmla="*/ 932547 w 5599176"/>
              <a:gd name="connsiteY82" fmla="*/ 2117956 h 5837866"/>
              <a:gd name="connsiteX83" fmla="*/ 932547 w 5599176"/>
              <a:gd name="connsiteY83" fmla="*/ 1994969 h 5837866"/>
              <a:gd name="connsiteX84" fmla="*/ 1295319 w 5599176"/>
              <a:gd name="connsiteY84" fmla="*/ 1355876 h 5837866"/>
              <a:gd name="connsiteX85" fmla="*/ 1398966 w 5599176"/>
              <a:gd name="connsiteY85" fmla="*/ 1296578 h 5837866"/>
              <a:gd name="connsiteX86" fmla="*/ 2833339 w 5599176"/>
              <a:gd name="connsiteY86" fmla="*/ 0 h 5837866"/>
              <a:gd name="connsiteX87" fmla="*/ 3790866 w 5599176"/>
              <a:gd name="connsiteY87" fmla="*/ 0 h 5837866"/>
              <a:gd name="connsiteX88" fmla="*/ 3927655 w 5599176"/>
              <a:gd name="connsiteY88" fmla="*/ 78257 h 5837866"/>
              <a:gd name="connsiteX89" fmla="*/ 4406417 w 5599176"/>
              <a:gd name="connsiteY89" fmla="*/ 921691 h 5837866"/>
              <a:gd name="connsiteX90" fmla="*/ 4406417 w 5599176"/>
              <a:gd name="connsiteY90" fmla="*/ 1084002 h 5837866"/>
              <a:gd name="connsiteX91" fmla="*/ 3927655 w 5599176"/>
              <a:gd name="connsiteY91" fmla="*/ 1927435 h 5837866"/>
              <a:gd name="connsiteX92" fmla="*/ 3790866 w 5599176"/>
              <a:gd name="connsiteY92" fmla="*/ 2005692 h 5837866"/>
              <a:gd name="connsiteX93" fmla="*/ 2833339 w 5599176"/>
              <a:gd name="connsiteY93" fmla="*/ 2005692 h 5837866"/>
              <a:gd name="connsiteX94" fmla="*/ 2696552 w 5599176"/>
              <a:gd name="connsiteY94" fmla="*/ 1927435 h 5837866"/>
              <a:gd name="connsiteX95" fmla="*/ 2217788 w 5599176"/>
              <a:gd name="connsiteY95" fmla="*/ 1084002 h 5837866"/>
              <a:gd name="connsiteX96" fmla="*/ 2217788 w 5599176"/>
              <a:gd name="connsiteY96" fmla="*/ 921691 h 5837866"/>
              <a:gd name="connsiteX97" fmla="*/ 2696552 w 5599176"/>
              <a:gd name="connsiteY97" fmla="*/ 78257 h 5837866"/>
              <a:gd name="connsiteX98" fmla="*/ 2833339 w 5599176"/>
              <a:gd name="connsiteY98" fmla="*/ 0 h 58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599176" h="5837866">
                <a:moveTo>
                  <a:pt x="4515496" y="4528466"/>
                </a:moveTo>
                <a:cubicBezTo>
                  <a:pt x="4515496" y="4528466"/>
                  <a:pt x="4515496" y="4528466"/>
                  <a:pt x="5109352" y="4528466"/>
                </a:cubicBezTo>
                <a:cubicBezTo>
                  <a:pt x="5118972" y="4528466"/>
                  <a:pt x="5128352" y="4529744"/>
                  <a:pt x="5137310" y="4532179"/>
                </a:cubicBezTo>
                <a:lnTo>
                  <a:pt x="5156538" y="4540242"/>
                </a:lnTo>
                <a:lnTo>
                  <a:pt x="5144787" y="4560566"/>
                </a:lnTo>
                <a:cubicBezTo>
                  <a:pt x="5038535" y="4744330"/>
                  <a:pt x="4902533" y="4979549"/>
                  <a:pt x="4728451" y="5280629"/>
                </a:cubicBezTo>
                <a:cubicBezTo>
                  <a:pt x="4676776" y="5369869"/>
                  <a:pt x="4583758" y="5424788"/>
                  <a:pt x="4480407" y="5424788"/>
                </a:cubicBezTo>
                <a:cubicBezTo>
                  <a:pt x="4480407" y="5424788"/>
                  <a:pt x="4480407" y="5424788"/>
                  <a:pt x="4281024" y="5424788"/>
                </a:cubicBezTo>
                <a:lnTo>
                  <a:pt x="4257765" y="5424788"/>
                </a:lnTo>
                <a:lnTo>
                  <a:pt x="4235569" y="5386568"/>
                </a:lnTo>
                <a:cubicBezTo>
                  <a:pt x="4204665" y="5333348"/>
                  <a:pt x="4168705" y="5271421"/>
                  <a:pt x="4126859" y="5199359"/>
                </a:cubicBezTo>
                <a:cubicBezTo>
                  <a:pt x="4107621" y="5167412"/>
                  <a:pt x="4107621" y="5126520"/>
                  <a:pt x="4126859" y="5094573"/>
                </a:cubicBezTo>
                <a:cubicBezTo>
                  <a:pt x="4126859" y="5094573"/>
                  <a:pt x="4126859" y="5094573"/>
                  <a:pt x="4424429" y="4582137"/>
                </a:cubicBezTo>
                <a:cubicBezTo>
                  <a:pt x="4442387" y="4548913"/>
                  <a:pt x="4478299" y="4528466"/>
                  <a:pt x="4515496" y="4528466"/>
                </a:cubicBezTo>
                <a:close/>
                <a:moveTo>
                  <a:pt x="627252" y="3856590"/>
                </a:moveTo>
                <a:cubicBezTo>
                  <a:pt x="1573411" y="3856590"/>
                  <a:pt x="1573411" y="3856590"/>
                  <a:pt x="1573411" y="3856590"/>
                </a:cubicBezTo>
                <a:cubicBezTo>
                  <a:pt x="1621281" y="3856590"/>
                  <a:pt x="1683233" y="3889983"/>
                  <a:pt x="1708576" y="3931724"/>
                </a:cubicBezTo>
                <a:cubicBezTo>
                  <a:pt x="2181655" y="4741500"/>
                  <a:pt x="2181655" y="4741500"/>
                  <a:pt x="2181655" y="4741500"/>
                </a:cubicBezTo>
                <a:cubicBezTo>
                  <a:pt x="2204183" y="4786024"/>
                  <a:pt x="2204183" y="4852809"/>
                  <a:pt x="2181655" y="4897334"/>
                </a:cubicBezTo>
                <a:cubicBezTo>
                  <a:pt x="1708576" y="5707109"/>
                  <a:pt x="1708576" y="5707109"/>
                  <a:pt x="1708576" y="5707109"/>
                </a:cubicBezTo>
                <a:cubicBezTo>
                  <a:pt x="1683233" y="5748851"/>
                  <a:pt x="1621281" y="5782243"/>
                  <a:pt x="1573411" y="5782243"/>
                </a:cubicBezTo>
                <a:lnTo>
                  <a:pt x="627252" y="5782243"/>
                </a:lnTo>
                <a:cubicBezTo>
                  <a:pt x="576565" y="5782243"/>
                  <a:pt x="514614" y="5748851"/>
                  <a:pt x="492087" y="5707109"/>
                </a:cubicBezTo>
                <a:cubicBezTo>
                  <a:pt x="19008" y="4897334"/>
                  <a:pt x="19008" y="4897334"/>
                  <a:pt x="19008" y="4897334"/>
                </a:cubicBezTo>
                <a:cubicBezTo>
                  <a:pt x="-6336" y="4852809"/>
                  <a:pt x="-6336" y="4786024"/>
                  <a:pt x="19008" y="4741500"/>
                </a:cubicBezTo>
                <a:cubicBezTo>
                  <a:pt x="492087" y="3931724"/>
                  <a:pt x="492087" y="3931724"/>
                  <a:pt x="492087" y="3931724"/>
                </a:cubicBezTo>
                <a:cubicBezTo>
                  <a:pt x="514614" y="3889983"/>
                  <a:pt x="576565" y="3856590"/>
                  <a:pt x="627252" y="3856590"/>
                </a:cubicBezTo>
                <a:close/>
                <a:moveTo>
                  <a:pt x="2885347" y="2102288"/>
                </a:moveTo>
                <a:cubicBezTo>
                  <a:pt x="2885347" y="2102288"/>
                  <a:pt x="2885347" y="2102288"/>
                  <a:pt x="4480407" y="2102288"/>
                </a:cubicBezTo>
                <a:cubicBezTo>
                  <a:pt x="4583758" y="2102288"/>
                  <a:pt x="4676776" y="2157205"/>
                  <a:pt x="4728451" y="2246446"/>
                </a:cubicBezTo>
                <a:cubicBezTo>
                  <a:pt x="4728451" y="2246446"/>
                  <a:pt x="4728451" y="2246446"/>
                  <a:pt x="5524258" y="3622812"/>
                </a:cubicBezTo>
                <a:cubicBezTo>
                  <a:pt x="5575934" y="3708621"/>
                  <a:pt x="5575934" y="3818455"/>
                  <a:pt x="5524258" y="3904264"/>
                </a:cubicBezTo>
                <a:cubicBezTo>
                  <a:pt x="5524258" y="3904264"/>
                  <a:pt x="5524258" y="3904264"/>
                  <a:pt x="5228769" y="4415318"/>
                </a:cubicBezTo>
                <a:lnTo>
                  <a:pt x="5203866" y="4458387"/>
                </a:lnTo>
                <a:lnTo>
                  <a:pt x="5204742" y="4458755"/>
                </a:lnTo>
                <a:cubicBezTo>
                  <a:pt x="5222647" y="4469206"/>
                  <a:pt x="5237838" y="4484340"/>
                  <a:pt x="5248690" y="4503079"/>
                </a:cubicBezTo>
                <a:cubicBezTo>
                  <a:pt x="5248690" y="4503079"/>
                  <a:pt x="5248690" y="4503079"/>
                  <a:pt x="5582899" y="5081103"/>
                </a:cubicBezTo>
                <a:cubicBezTo>
                  <a:pt x="5604602" y="5117139"/>
                  <a:pt x="5604602" y="5163265"/>
                  <a:pt x="5582899" y="5199302"/>
                </a:cubicBezTo>
                <a:cubicBezTo>
                  <a:pt x="5582899" y="5199302"/>
                  <a:pt x="5582899" y="5199302"/>
                  <a:pt x="5248690" y="5777325"/>
                </a:cubicBezTo>
                <a:cubicBezTo>
                  <a:pt x="5226987" y="5814802"/>
                  <a:pt x="5187924" y="5837866"/>
                  <a:pt x="5144519" y="5837866"/>
                </a:cubicBezTo>
                <a:cubicBezTo>
                  <a:pt x="5144519" y="5837866"/>
                  <a:pt x="5144519" y="5837866"/>
                  <a:pt x="4474653" y="5837866"/>
                </a:cubicBezTo>
                <a:cubicBezTo>
                  <a:pt x="4432695" y="5837866"/>
                  <a:pt x="4392186" y="5814802"/>
                  <a:pt x="4371930" y="5777325"/>
                </a:cubicBezTo>
                <a:cubicBezTo>
                  <a:pt x="4371930" y="5777325"/>
                  <a:pt x="4371930" y="5777325"/>
                  <a:pt x="4191892" y="5467287"/>
                </a:cubicBezTo>
                <a:lnTo>
                  <a:pt x="4171554" y="5432262"/>
                </a:lnTo>
                <a:lnTo>
                  <a:pt x="4187556" y="5432262"/>
                </a:lnTo>
                <a:lnTo>
                  <a:pt x="4263195" y="5432262"/>
                </a:lnTo>
                <a:lnTo>
                  <a:pt x="4296053" y="5488847"/>
                </a:lnTo>
                <a:cubicBezTo>
                  <a:pt x="4421590" y="5705031"/>
                  <a:pt x="4421590" y="5705031"/>
                  <a:pt x="4421590" y="5705031"/>
                </a:cubicBezTo>
                <a:cubicBezTo>
                  <a:pt x="4439548" y="5738256"/>
                  <a:pt x="4475462" y="5758703"/>
                  <a:pt x="4512658" y="5758703"/>
                </a:cubicBezTo>
                <a:cubicBezTo>
                  <a:pt x="5106515" y="5758703"/>
                  <a:pt x="5106515" y="5758703"/>
                  <a:pt x="5106515" y="5758703"/>
                </a:cubicBezTo>
                <a:cubicBezTo>
                  <a:pt x="5144993" y="5758703"/>
                  <a:pt x="5179624" y="5738256"/>
                  <a:pt x="5198863" y="5705031"/>
                </a:cubicBezTo>
                <a:cubicBezTo>
                  <a:pt x="5495151" y="5192597"/>
                  <a:pt x="5495151" y="5192597"/>
                  <a:pt x="5495151" y="5192597"/>
                </a:cubicBezTo>
                <a:cubicBezTo>
                  <a:pt x="5514390" y="5160648"/>
                  <a:pt x="5514390" y="5119756"/>
                  <a:pt x="5495151" y="5087808"/>
                </a:cubicBezTo>
                <a:cubicBezTo>
                  <a:pt x="5198863" y="4575374"/>
                  <a:pt x="5198863" y="4575374"/>
                  <a:pt x="5198863" y="4575374"/>
                </a:cubicBezTo>
                <a:cubicBezTo>
                  <a:pt x="5189244" y="4558761"/>
                  <a:pt x="5175776" y="4545343"/>
                  <a:pt x="5159904" y="4536079"/>
                </a:cubicBezTo>
                <a:lnTo>
                  <a:pt x="5155395" y="4534190"/>
                </a:lnTo>
                <a:lnTo>
                  <a:pt x="5179563" y="4492393"/>
                </a:lnTo>
                <a:lnTo>
                  <a:pt x="5197535" y="4461308"/>
                </a:lnTo>
                <a:lnTo>
                  <a:pt x="5178894" y="4453491"/>
                </a:lnTo>
                <a:cubicBezTo>
                  <a:pt x="5168788" y="4450743"/>
                  <a:pt x="5158209" y="4449302"/>
                  <a:pt x="5147358" y="4449302"/>
                </a:cubicBezTo>
                <a:cubicBezTo>
                  <a:pt x="4477491" y="4449302"/>
                  <a:pt x="4477491" y="4449302"/>
                  <a:pt x="4477491" y="4449302"/>
                </a:cubicBezTo>
                <a:cubicBezTo>
                  <a:pt x="4435534" y="4449302"/>
                  <a:pt x="4395024" y="4472365"/>
                  <a:pt x="4374769" y="4509842"/>
                </a:cubicBezTo>
                <a:cubicBezTo>
                  <a:pt x="4039112" y="5087866"/>
                  <a:pt x="4039112" y="5087866"/>
                  <a:pt x="4039112" y="5087866"/>
                </a:cubicBezTo>
                <a:cubicBezTo>
                  <a:pt x="4017409" y="5123902"/>
                  <a:pt x="4017409" y="5170028"/>
                  <a:pt x="4039112" y="5206066"/>
                </a:cubicBezTo>
                <a:cubicBezTo>
                  <a:pt x="4081068" y="5278318"/>
                  <a:pt x="4117780" y="5341539"/>
                  <a:pt x="4149904" y="5396858"/>
                </a:cubicBezTo>
                <a:lnTo>
                  <a:pt x="4166123" y="5424788"/>
                </a:lnTo>
                <a:lnTo>
                  <a:pt x="4090989" y="5424788"/>
                </a:lnTo>
                <a:cubicBezTo>
                  <a:pt x="3857338" y="5424788"/>
                  <a:pt x="3483496" y="5424788"/>
                  <a:pt x="2885347" y="5424788"/>
                </a:cubicBezTo>
                <a:cubicBezTo>
                  <a:pt x="2785442" y="5424788"/>
                  <a:pt x="2688979" y="5369869"/>
                  <a:pt x="2640748" y="5280629"/>
                </a:cubicBezTo>
                <a:cubicBezTo>
                  <a:pt x="2640748" y="5280629"/>
                  <a:pt x="2640748" y="5280629"/>
                  <a:pt x="1841498" y="3904264"/>
                </a:cubicBezTo>
                <a:cubicBezTo>
                  <a:pt x="1789821" y="3818455"/>
                  <a:pt x="1789821" y="3708621"/>
                  <a:pt x="1841498" y="3622812"/>
                </a:cubicBezTo>
                <a:cubicBezTo>
                  <a:pt x="1841498" y="3622812"/>
                  <a:pt x="1841498" y="3622812"/>
                  <a:pt x="2640748" y="2246446"/>
                </a:cubicBezTo>
                <a:cubicBezTo>
                  <a:pt x="2688979" y="2157205"/>
                  <a:pt x="2785442" y="2102288"/>
                  <a:pt x="2885347" y="2102288"/>
                </a:cubicBezTo>
                <a:close/>
                <a:moveTo>
                  <a:pt x="1398966" y="1296578"/>
                </a:moveTo>
                <a:cubicBezTo>
                  <a:pt x="2124510" y="1296578"/>
                  <a:pt x="2124510" y="1296578"/>
                  <a:pt x="2124510" y="1296578"/>
                </a:cubicBezTo>
                <a:cubicBezTo>
                  <a:pt x="2161218" y="1296578"/>
                  <a:pt x="2208725" y="1322933"/>
                  <a:pt x="2228158" y="1355876"/>
                </a:cubicBezTo>
                <a:cubicBezTo>
                  <a:pt x="2590929" y="1994969"/>
                  <a:pt x="2590929" y="1994969"/>
                  <a:pt x="2590929" y="1994969"/>
                </a:cubicBezTo>
                <a:cubicBezTo>
                  <a:pt x="2608205" y="2030108"/>
                  <a:pt x="2608205" y="2082816"/>
                  <a:pt x="2590929" y="2117956"/>
                </a:cubicBezTo>
                <a:cubicBezTo>
                  <a:pt x="2228158" y="2757048"/>
                  <a:pt x="2228158" y="2757048"/>
                  <a:pt x="2228158" y="2757048"/>
                </a:cubicBezTo>
                <a:cubicBezTo>
                  <a:pt x="2208725" y="2789992"/>
                  <a:pt x="2161218" y="2816345"/>
                  <a:pt x="2124510" y="2816345"/>
                </a:cubicBezTo>
                <a:lnTo>
                  <a:pt x="1398966" y="2816345"/>
                </a:lnTo>
                <a:cubicBezTo>
                  <a:pt x="1360099" y="2816345"/>
                  <a:pt x="1312593" y="2789992"/>
                  <a:pt x="1295319" y="2757048"/>
                </a:cubicBezTo>
                <a:cubicBezTo>
                  <a:pt x="932547" y="2117956"/>
                  <a:pt x="932547" y="2117956"/>
                  <a:pt x="932547" y="2117956"/>
                </a:cubicBezTo>
                <a:cubicBezTo>
                  <a:pt x="913112" y="2082816"/>
                  <a:pt x="913112" y="2030108"/>
                  <a:pt x="932547" y="1994969"/>
                </a:cubicBezTo>
                <a:cubicBezTo>
                  <a:pt x="1295319" y="1355876"/>
                  <a:pt x="1295319" y="1355876"/>
                  <a:pt x="1295319" y="1355876"/>
                </a:cubicBezTo>
                <a:cubicBezTo>
                  <a:pt x="1312593" y="1322933"/>
                  <a:pt x="1360099" y="1296578"/>
                  <a:pt x="1398966" y="1296578"/>
                </a:cubicBezTo>
                <a:close/>
                <a:moveTo>
                  <a:pt x="2833339" y="0"/>
                </a:moveTo>
                <a:cubicBezTo>
                  <a:pt x="3790866" y="0"/>
                  <a:pt x="3790866" y="0"/>
                  <a:pt x="3790866" y="0"/>
                </a:cubicBezTo>
                <a:cubicBezTo>
                  <a:pt x="3839312" y="0"/>
                  <a:pt x="3902008" y="34781"/>
                  <a:pt x="3927655" y="78257"/>
                </a:cubicBezTo>
                <a:cubicBezTo>
                  <a:pt x="4406417" y="921691"/>
                  <a:pt x="4406417" y="921691"/>
                  <a:pt x="4406417" y="921691"/>
                </a:cubicBezTo>
                <a:cubicBezTo>
                  <a:pt x="4429216" y="968065"/>
                  <a:pt x="4429216" y="1037627"/>
                  <a:pt x="4406417" y="1084002"/>
                </a:cubicBezTo>
                <a:cubicBezTo>
                  <a:pt x="3927655" y="1927435"/>
                  <a:pt x="3927655" y="1927435"/>
                  <a:pt x="3927655" y="1927435"/>
                </a:cubicBezTo>
                <a:cubicBezTo>
                  <a:pt x="3902008" y="1970913"/>
                  <a:pt x="3839312" y="2005692"/>
                  <a:pt x="3790866" y="2005692"/>
                </a:cubicBezTo>
                <a:lnTo>
                  <a:pt x="2833339" y="2005692"/>
                </a:lnTo>
                <a:cubicBezTo>
                  <a:pt x="2782044" y="2005692"/>
                  <a:pt x="2719350" y="1970913"/>
                  <a:pt x="2696552" y="1927435"/>
                </a:cubicBezTo>
                <a:cubicBezTo>
                  <a:pt x="2217788" y="1084002"/>
                  <a:pt x="2217788" y="1084002"/>
                  <a:pt x="2217788" y="1084002"/>
                </a:cubicBezTo>
                <a:cubicBezTo>
                  <a:pt x="2192139" y="1037627"/>
                  <a:pt x="2192139" y="968065"/>
                  <a:pt x="2217788" y="921691"/>
                </a:cubicBezTo>
                <a:cubicBezTo>
                  <a:pt x="2696552" y="78257"/>
                  <a:pt x="2696552" y="78257"/>
                  <a:pt x="2696552" y="78257"/>
                </a:cubicBezTo>
                <a:cubicBezTo>
                  <a:pt x="2719350" y="34781"/>
                  <a:pt x="2782044" y="0"/>
                  <a:pt x="2833339"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1EF502D-B8A0-2567-7C76-807CC906426B}"/>
              </a:ext>
            </a:extLst>
          </p:cNvPr>
          <p:cNvPicPr>
            <a:picLocks noChangeAspect="1"/>
          </p:cNvPicPr>
          <p:nvPr/>
        </p:nvPicPr>
        <p:blipFill rotWithShape="1">
          <a:blip r:embed="rId2">
            <a:extLst>
              <a:ext uri="{28A0092B-C50C-407E-A947-70E740481C1C}">
                <a14:useLocalDpi xmlns:a14="http://schemas.microsoft.com/office/drawing/2010/main" val="0"/>
              </a:ext>
            </a:extLst>
          </a:blip>
          <a:srcRect t="29107" b="27762"/>
          <a:stretch/>
        </p:blipFill>
        <p:spPr>
          <a:xfrm>
            <a:off x="1616147" y="2319855"/>
            <a:ext cx="1153570" cy="497546"/>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CF4AA518-B39D-7BC0-CCBA-F36569A2D330}"/>
              </a:ext>
            </a:extLst>
          </p:cNvPr>
          <p:cNvPicPr>
            <a:picLocks noChangeAspect="1"/>
          </p:cNvPicPr>
          <p:nvPr/>
        </p:nvPicPr>
        <p:blipFill rotWithShape="1">
          <a:blip r:embed="rId3">
            <a:extLst>
              <a:ext uri="{28A0092B-C50C-407E-A947-70E740481C1C}">
                <a14:useLocalDpi xmlns:a14="http://schemas.microsoft.com/office/drawing/2010/main" val="0"/>
              </a:ext>
            </a:extLst>
          </a:blip>
          <a:srcRect l="21373" t="33488" r="20280" b="21209"/>
          <a:stretch/>
        </p:blipFill>
        <p:spPr>
          <a:xfrm>
            <a:off x="3040605" y="1040738"/>
            <a:ext cx="1605228" cy="825717"/>
          </a:xfrm>
          <a:prstGeom prst="rect">
            <a:avLst/>
          </a:prstGeom>
        </p:spPr>
      </p:pic>
      <p:pic>
        <p:nvPicPr>
          <p:cNvPr id="11" name="Picture 10" descr="Logo, company name&#10;&#10;Description automatically generated">
            <a:extLst>
              <a:ext uri="{FF2B5EF4-FFF2-40B4-BE49-F238E27FC236}">
                <a16:creationId xmlns:a16="http://schemas.microsoft.com/office/drawing/2014/main" id="{2190D72D-42E6-0629-A2E3-BE65983C6715}"/>
              </a:ext>
            </a:extLst>
          </p:cNvPr>
          <p:cNvPicPr>
            <a:picLocks noChangeAspect="1"/>
          </p:cNvPicPr>
          <p:nvPr/>
        </p:nvPicPr>
        <p:blipFill rotWithShape="1">
          <a:blip r:embed="rId4">
            <a:extLst>
              <a:ext uri="{28A0092B-C50C-407E-A947-70E740481C1C}">
                <a14:useLocalDpi xmlns:a14="http://schemas.microsoft.com/office/drawing/2010/main" val="0"/>
              </a:ext>
            </a:extLst>
          </a:blip>
          <a:srcRect t="26166" b="28500"/>
          <a:stretch/>
        </p:blipFill>
        <p:spPr>
          <a:xfrm>
            <a:off x="760231" y="5119934"/>
            <a:ext cx="1396031" cy="632876"/>
          </a:xfrm>
          <a:prstGeom prst="rect">
            <a:avLst/>
          </a:prstGeom>
        </p:spPr>
      </p:pic>
      <p:pic>
        <p:nvPicPr>
          <p:cNvPr id="13" name="Picture 12" descr="Text&#10;&#10;Description automatically generated with medium confidence">
            <a:extLst>
              <a:ext uri="{FF2B5EF4-FFF2-40B4-BE49-F238E27FC236}">
                <a16:creationId xmlns:a16="http://schemas.microsoft.com/office/drawing/2014/main" id="{40CD2B49-5730-6AD4-3896-8E808208BC23}"/>
              </a:ext>
            </a:extLst>
          </p:cNvPr>
          <p:cNvPicPr>
            <a:picLocks noChangeAspect="1"/>
          </p:cNvPicPr>
          <p:nvPr/>
        </p:nvPicPr>
        <p:blipFill>
          <a:blip r:embed="rId5"/>
          <a:stretch>
            <a:fillRect/>
          </a:stretch>
        </p:blipFill>
        <p:spPr>
          <a:xfrm>
            <a:off x="3040605" y="3429000"/>
            <a:ext cx="2479704" cy="1363837"/>
          </a:xfrm>
          <a:prstGeom prst="rect">
            <a:avLst/>
          </a:prstGeom>
        </p:spPr>
      </p:pic>
      <p:sp>
        <p:nvSpPr>
          <p:cNvPr id="3" name="Footer Placeholder 2">
            <a:extLst>
              <a:ext uri="{FF2B5EF4-FFF2-40B4-BE49-F238E27FC236}">
                <a16:creationId xmlns:a16="http://schemas.microsoft.com/office/drawing/2014/main" id="{D223FC09-7D4A-A05C-1742-E2E156D2EFA4}"/>
              </a:ext>
            </a:extLst>
          </p:cNvPr>
          <p:cNvSpPr>
            <a:spLocks noGrp="1"/>
          </p:cNvSpPr>
          <p:nvPr>
            <p:ph type="ftr" sz="quarter" idx="11"/>
          </p:nvPr>
        </p:nvSpPr>
        <p:spPr/>
        <p:txBody>
          <a:bodyPr/>
          <a:lstStyle/>
          <a:p>
            <a:r>
              <a:rPr lang="en-IN" dirty="0"/>
              <a:t>12</a:t>
            </a:r>
          </a:p>
        </p:txBody>
      </p:sp>
    </p:spTree>
    <p:extLst>
      <p:ext uri="{BB962C8B-B14F-4D97-AF65-F5344CB8AC3E}">
        <p14:creationId xmlns:p14="http://schemas.microsoft.com/office/powerpoint/2010/main" val="378746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with medium confidence">
            <a:extLst>
              <a:ext uri="{FF2B5EF4-FFF2-40B4-BE49-F238E27FC236}">
                <a16:creationId xmlns:a16="http://schemas.microsoft.com/office/drawing/2014/main" id="{C69425BA-13E4-57E3-C04E-06CCD55104A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992277" y="1260422"/>
            <a:ext cx="9341427" cy="4916541"/>
          </a:xfrm>
          <a:prstGeom prst="rect">
            <a:avLst/>
          </a:prstGeom>
        </p:spPr>
      </p:pic>
      <p:sp>
        <p:nvSpPr>
          <p:cNvPr id="2" name="Title 1">
            <a:extLst>
              <a:ext uri="{FF2B5EF4-FFF2-40B4-BE49-F238E27FC236}">
                <a16:creationId xmlns:a16="http://schemas.microsoft.com/office/drawing/2014/main" id="{C1B5538C-4567-CF53-F2F5-D7943255DF36}"/>
              </a:ext>
            </a:extLst>
          </p:cNvPr>
          <p:cNvSpPr>
            <a:spLocks noGrp="1"/>
          </p:cNvSpPr>
          <p:nvPr>
            <p:ph type="title"/>
          </p:nvPr>
        </p:nvSpPr>
        <p:spPr>
          <a:xfrm>
            <a:off x="992277" y="248254"/>
            <a:ext cx="10515600" cy="1325563"/>
          </a:xfrm>
        </p:spPr>
        <p:txBody>
          <a:bodyPr/>
          <a:lstStyle/>
          <a:p>
            <a:r>
              <a:rPr lang="en-IN" sz="4000" dirty="0">
                <a:latin typeface="Britannic Bold" panose="020B0903060703020204" pitchFamily="34" charset="0"/>
              </a:rPr>
              <a:t>Not standing against competition</a:t>
            </a:r>
            <a:endParaRPr lang="en-IN" dirty="0"/>
          </a:p>
        </p:txBody>
      </p:sp>
      <p:sp>
        <p:nvSpPr>
          <p:cNvPr id="3" name="Content Placeholder 2">
            <a:extLst>
              <a:ext uri="{FF2B5EF4-FFF2-40B4-BE49-F238E27FC236}">
                <a16:creationId xmlns:a16="http://schemas.microsoft.com/office/drawing/2014/main" id="{94FE34FD-CAA7-1698-10BA-19CF4B27E48A}"/>
              </a:ext>
            </a:extLst>
          </p:cNvPr>
          <p:cNvSpPr>
            <a:spLocks noGrp="1"/>
          </p:cNvSpPr>
          <p:nvPr>
            <p:ph idx="1"/>
          </p:nvPr>
        </p:nvSpPr>
        <p:spPr/>
        <p:txBody>
          <a:bodyPr>
            <a:normAutofit/>
          </a:bodyPr>
          <a:lstStyle/>
          <a:p>
            <a:r>
              <a:rPr lang="en-IN" sz="3200" dirty="0">
                <a:latin typeface="Times New Roman" panose="02020603050405020304" pitchFamily="18" charset="0"/>
                <a:cs typeface="Times New Roman" panose="02020603050405020304" pitchFamily="18" charset="0"/>
              </a:rPr>
              <a:t>Flipkart Ecommerce giant gaining great presence.</a:t>
            </a:r>
          </a:p>
          <a:p>
            <a:r>
              <a:rPr lang="en-IN" sz="3200" dirty="0">
                <a:latin typeface="Times New Roman" panose="02020603050405020304" pitchFamily="18" charset="0"/>
                <a:cs typeface="Times New Roman" panose="02020603050405020304" pitchFamily="18" charset="0"/>
              </a:rPr>
              <a:t>No online store.</a:t>
            </a:r>
          </a:p>
          <a:p>
            <a:r>
              <a:rPr lang="en-IN" sz="3200" dirty="0">
                <a:latin typeface="Times New Roman" panose="02020603050405020304" pitchFamily="18" charset="0"/>
                <a:cs typeface="Times New Roman" panose="02020603050405020304" pitchFamily="18" charset="0"/>
              </a:rPr>
              <a:t>Discontinue approach to ecommerce.</a:t>
            </a:r>
          </a:p>
        </p:txBody>
      </p:sp>
      <p:pic>
        <p:nvPicPr>
          <p:cNvPr id="7" name="Picture 6" descr="Logo&#10;&#10;Description automatically generated">
            <a:extLst>
              <a:ext uri="{FF2B5EF4-FFF2-40B4-BE49-F238E27FC236}">
                <a16:creationId xmlns:a16="http://schemas.microsoft.com/office/drawing/2014/main" id="{70084048-87E8-A491-7EED-315C0C838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8069" y="4103603"/>
            <a:ext cx="3983931" cy="2987949"/>
          </a:xfrm>
          <a:prstGeom prst="rect">
            <a:avLst/>
          </a:prstGeom>
        </p:spPr>
      </p:pic>
      <p:sp>
        <p:nvSpPr>
          <p:cNvPr id="4" name="Footer Placeholder 3">
            <a:extLst>
              <a:ext uri="{FF2B5EF4-FFF2-40B4-BE49-F238E27FC236}">
                <a16:creationId xmlns:a16="http://schemas.microsoft.com/office/drawing/2014/main" id="{C9EC7762-9852-560B-31F9-DB5A5AC82659}"/>
              </a:ext>
            </a:extLst>
          </p:cNvPr>
          <p:cNvSpPr>
            <a:spLocks noGrp="1"/>
          </p:cNvSpPr>
          <p:nvPr>
            <p:ph type="ftr" sz="quarter" idx="11"/>
          </p:nvPr>
        </p:nvSpPr>
        <p:spPr/>
        <p:txBody>
          <a:bodyPr/>
          <a:lstStyle/>
          <a:p>
            <a:r>
              <a:rPr lang="en-IN" dirty="0"/>
              <a:t>13</a:t>
            </a:r>
          </a:p>
        </p:txBody>
      </p:sp>
    </p:spTree>
    <p:extLst>
      <p:ext uri="{BB962C8B-B14F-4D97-AF65-F5344CB8AC3E}">
        <p14:creationId xmlns:p14="http://schemas.microsoft.com/office/powerpoint/2010/main" val="1808580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standing next to a chart&#10;&#10;Description automatically generated with low confidence">
            <a:extLst>
              <a:ext uri="{FF2B5EF4-FFF2-40B4-BE49-F238E27FC236}">
                <a16:creationId xmlns:a16="http://schemas.microsoft.com/office/drawing/2014/main" id="{E206D7C3-5007-B71D-DC63-997A03DA2E1D}"/>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1672367" y="1220097"/>
            <a:ext cx="8012408" cy="5341604"/>
          </a:xfrm>
          <a:prstGeom prst="rect">
            <a:avLst/>
          </a:prstGeom>
        </p:spPr>
      </p:pic>
      <p:sp>
        <p:nvSpPr>
          <p:cNvPr id="2" name="Title 1">
            <a:extLst>
              <a:ext uri="{FF2B5EF4-FFF2-40B4-BE49-F238E27FC236}">
                <a16:creationId xmlns:a16="http://schemas.microsoft.com/office/drawing/2014/main" id="{A834FBD7-B026-DF93-1F16-65A509668A11}"/>
              </a:ext>
            </a:extLst>
          </p:cNvPr>
          <p:cNvSpPr>
            <a:spLocks noGrp="1"/>
          </p:cNvSpPr>
          <p:nvPr>
            <p:ph type="title"/>
          </p:nvPr>
        </p:nvSpPr>
        <p:spPr/>
        <p:txBody>
          <a:bodyPr>
            <a:normAutofit/>
          </a:bodyPr>
          <a:lstStyle/>
          <a:p>
            <a:pPr algn="ctr"/>
            <a:r>
              <a:rPr lang="en-IN" dirty="0">
                <a:latin typeface="Britannic Bold" panose="020B0903060703020204" pitchFamily="34" charset="0"/>
              </a:rPr>
              <a:t>Deal with different companies at wrong terms and conditions</a:t>
            </a:r>
            <a:endParaRPr lang="en-IN" dirty="0"/>
          </a:p>
        </p:txBody>
      </p:sp>
      <p:sp>
        <p:nvSpPr>
          <p:cNvPr id="3" name="Content Placeholder 2">
            <a:extLst>
              <a:ext uri="{FF2B5EF4-FFF2-40B4-BE49-F238E27FC236}">
                <a16:creationId xmlns:a16="http://schemas.microsoft.com/office/drawing/2014/main" id="{EB41F535-3DAB-E25D-B16D-AB5AC66EB7C2}"/>
              </a:ext>
            </a:extLst>
          </p:cNvPr>
          <p:cNvSpPr>
            <a:spLocks noGrp="1"/>
          </p:cNvSpPr>
          <p:nvPr>
            <p:ph idx="1"/>
          </p:nvPr>
        </p:nvSpPr>
        <p:spPr/>
        <p:txBody>
          <a:bodyPr>
            <a:normAutofit/>
          </a:bodyPr>
          <a:lstStyle/>
          <a:p>
            <a:r>
              <a:rPr lang="en-IN" sz="3200" dirty="0">
                <a:latin typeface="Times New Roman" panose="02020603050405020304" pitchFamily="18" charset="0"/>
                <a:cs typeface="Times New Roman" panose="02020603050405020304" pitchFamily="18" charset="0"/>
              </a:rPr>
              <a:t>Not be able to sell stake of company to other without permission.</a:t>
            </a:r>
          </a:p>
          <a:p>
            <a:r>
              <a:rPr lang="en-IN" sz="3200" dirty="0">
                <a:latin typeface="Times New Roman" panose="02020603050405020304" pitchFamily="18" charset="0"/>
                <a:cs typeface="Times New Roman" panose="02020603050405020304" pitchFamily="18" charset="0"/>
              </a:rPr>
              <a:t>No selling of stake to competition.</a:t>
            </a:r>
          </a:p>
          <a:p>
            <a:r>
              <a:rPr lang="en-IN" sz="3200" dirty="0">
                <a:latin typeface="Times New Roman" panose="02020603050405020304" pitchFamily="18" charset="0"/>
                <a:cs typeface="Times New Roman" panose="02020603050405020304" pitchFamily="18" charset="0"/>
              </a:rPr>
              <a:t>Large stake of company sold to one company.</a:t>
            </a:r>
          </a:p>
        </p:txBody>
      </p:sp>
      <p:pic>
        <p:nvPicPr>
          <p:cNvPr id="5" name="Picture 4" descr="Logo&#10;&#10;Description automatically generated">
            <a:extLst>
              <a:ext uri="{FF2B5EF4-FFF2-40B4-BE49-F238E27FC236}">
                <a16:creationId xmlns:a16="http://schemas.microsoft.com/office/drawing/2014/main" id="{57C8C0A6-DF01-DBE8-C6E9-600E494656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7686" y="5350296"/>
            <a:ext cx="2881566" cy="1211405"/>
          </a:xfrm>
          <a:prstGeom prst="rect">
            <a:avLst/>
          </a:prstGeom>
        </p:spPr>
      </p:pic>
      <p:sp>
        <p:nvSpPr>
          <p:cNvPr id="4" name="Footer Placeholder 3">
            <a:extLst>
              <a:ext uri="{FF2B5EF4-FFF2-40B4-BE49-F238E27FC236}">
                <a16:creationId xmlns:a16="http://schemas.microsoft.com/office/drawing/2014/main" id="{06D214DE-73EA-0C4A-AA6D-19514201ED9B}"/>
              </a:ext>
            </a:extLst>
          </p:cNvPr>
          <p:cNvSpPr>
            <a:spLocks noGrp="1"/>
          </p:cNvSpPr>
          <p:nvPr>
            <p:ph type="ftr" sz="quarter" idx="11"/>
          </p:nvPr>
        </p:nvSpPr>
        <p:spPr/>
        <p:txBody>
          <a:bodyPr/>
          <a:lstStyle/>
          <a:p>
            <a:r>
              <a:rPr lang="en-IN" dirty="0"/>
              <a:t>14</a:t>
            </a:r>
          </a:p>
        </p:txBody>
      </p:sp>
    </p:spTree>
    <p:extLst>
      <p:ext uri="{BB962C8B-B14F-4D97-AF65-F5344CB8AC3E}">
        <p14:creationId xmlns:p14="http://schemas.microsoft.com/office/powerpoint/2010/main" val="482865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0F076673-2450-47A0-8561-8A207DE17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983755" y="465674"/>
            <a:ext cx="7775429" cy="6051730"/>
          </a:xfrm>
          <a:custGeom>
            <a:avLst/>
            <a:gdLst>
              <a:gd name="connsiteX0" fmla="*/ 6757888 w 7775429"/>
              <a:gd name="connsiteY0" fmla="*/ 3123835 h 6051730"/>
              <a:gd name="connsiteX1" fmla="*/ 5223007 w 7775429"/>
              <a:gd name="connsiteY1" fmla="*/ 3123835 h 6051730"/>
              <a:gd name="connsiteX2" fmla="*/ 5003739 w 7775429"/>
              <a:gd name="connsiteY2" fmla="*/ 3001951 h 6051730"/>
              <a:gd name="connsiteX3" fmla="*/ 4236300 w 7775429"/>
              <a:gd name="connsiteY3" fmla="*/ 1688315 h 6051730"/>
              <a:gd name="connsiteX4" fmla="*/ 4236300 w 7775429"/>
              <a:gd name="connsiteY4" fmla="*/ 1435519 h 6051730"/>
              <a:gd name="connsiteX5" fmla="*/ 5003739 w 7775429"/>
              <a:gd name="connsiteY5" fmla="*/ 121884 h 6051730"/>
              <a:gd name="connsiteX6" fmla="*/ 5223007 w 7775429"/>
              <a:gd name="connsiteY6" fmla="*/ 0 h 6051730"/>
              <a:gd name="connsiteX7" fmla="*/ 6757888 w 7775429"/>
              <a:gd name="connsiteY7" fmla="*/ 0 h 6051730"/>
              <a:gd name="connsiteX8" fmla="*/ 6977155 w 7775429"/>
              <a:gd name="connsiteY8" fmla="*/ 121884 h 6051730"/>
              <a:gd name="connsiteX9" fmla="*/ 7744595 w 7775429"/>
              <a:gd name="connsiteY9" fmla="*/ 1435519 h 6051730"/>
              <a:gd name="connsiteX10" fmla="*/ 7744595 w 7775429"/>
              <a:gd name="connsiteY10" fmla="*/ 1688315 h 6051730"/>
              <a:gd name="connsiteX11" fmla="*/ 6977155 w 7775429"/>
              <a:gd name="connsiteY11" fmla="*/ 3001951 h 6051730"/>
              <a:gd name="connsiteX12" fmla="*/ 6757888 w 7775429"/>
              <a:gd name="connsiteY12" fmla="*/ 3123835 h 6051730"/>
              <a:gd name="connsiteX13" fmla="*/ 3556238 w 7775429"/>
              <a:gd name="connsiteY13" fmla="*/ 5503115 h 6051730"/>
              <a:gd name="connsiteX14" fmla="*/ 3291436 w 7775429"/>
              <a:gd name="connsiteY14" fmla="*/ 5503115 h 6051730"/>
              <a:gd name="connsiteX15" fmla="*/ 3260544 w 7775429"/>
              <a:gd name="connsiteY15" fmla="*/ 5503115 h 6051730"/>
              <a:gd name="connsiteX16" fmla="*/ 3231067 w 7775429"/>
              <a:gd name="connsiteY16" fmla="*/ 5452355 h 6051730"/>
              <a:gd name="connsiteX17" fmla="*/ 3086688 w 7775429"/>
              <a:gd name="connsiteY17" fmla="*/ 5203722 h 6051730"/>
              <a:gd name="connsiteX18" fmla="*/ 3086688 w 7775429"/>
              <a:gd name="connsiteY18" fmla="*/ 5064553 h 6051730"/>
              <a:gd name="connsiteX19" fmla="*/ 3481893 w 7775429"/>
              <a:gd name="connsiteY19" fmla="*/ 4383983 h 6051730"/>
              <a:gd name="connsiteX20" fmla="*/ 3602840 w 7775429"/>
              <a:gd name="connsiteY20" fmla="*/ 4312701 h 6051730"/>
              <a:gd name="connsiteX21" fmla="*/ 4391548 w 7775429"/>
              <a:gd name="connsiteY21" fmla="*/ 4312701 h 6051730"/>
              <a:gd name="connsiteX22" fmla="*/ 4428679 w 7775429"/>
              <a:gd name="connsiteY22" fmla="*/ 4317633 h 6051730"/>
              <a:gd name="connsiteX23" fmla="*/ 4454216 w 7775429"/>
              <a:gd name="connsiteY23" fmla="*/ 4328340 h 6051730"/>
              <a:gd name="connsiteX24" fmla="*/ 4438609 w 7775429"/>
              <a:gd name="connsiteY24" fmla="*/ 4355333 h 6051730"/>
              <a:gd name="connsiteX25" fmla="*/ 3885668 w 7775429"/>
              <a:gd name="connsiteY25" fmla="*/ 5311656 h 6051730"/>
              <a:gd name="connsiteX26" fmla="*/ 3556238 w 7775429"/>
              <a:gd name="connsiteY26" fmla="*/ 5503115 h 6051730"/>
              <a:gd name="connsiteX27" fmla="*/ 4438254 w 7775429"/>
              <a:gd name="connsiteY27" fmla="*/ 6051730 h 6051730"/>
              <a:gd name="connsiteX28" fmla="*/ 3548595 w 7775429"/>
              <a:gd name="connsiteY28" fmla="*/ 6051730 h 6051730"/>
              <a:gd name="connsiteX29" fmla="*/ 3412169 w 7775429"/>
              <a:gd name="connsiteY29" fmla="*/ 5971324 h 6051730"/>
              <a:gd name="connsiteX30" fmla="*/ 3173058 w 7775429"/>
              <a:gd name="connsiteY30" fmla="*/ 5559560 h 6051730"/>
              <a:gd name="connsiteX31" fmla="*/ 3146046 w 7775429"/>
              <a:gd name="connsiteY31" fmla="*/ 5513043 h 6051730"/>
              <a:gd name="connsiteX32" fmla="*/ 3167300 w 7775429"/>
              <a:gd name="connsiteY32" fmla="*/ 5513043 h 6051730"/>
              <a:gd name="connsiteX33" fmla="*/ 3267756 w 7775429"/>
              <a:gd name="connsiteY33" fmla="*/ 5513043 h 6051730"/>
              <a:gd name="connsiteX34" fmla="*/ 3311396 w 7775429"/>
              <a:gd name="connsiteY34" fmla="*/ 5588194 h 6051730"/>
              <a:gd name="connsiteX35" fmla="*/ 3478124 w 7775429"/>
              <a:gd name="connsiteY35" fmla="*/ 5875309 h 6051730"/>
              <a:gd name="connsiteX36" fmla="*/ 3599071 w 7775429"/>
              <a:gd name="connsiteY36" fmla="*/ 5946592 h 6051730"/>
              <a:gd name="connsiteX37" fmla="*/ 4387779 w 7775429"/>
              <a:gd name="connsiteY37" fmla="*/ 5946592 h 6051730"/>
              <a:gd name="connsiteX38" fmla="*/ 4510428 w 7775429"/>
              <a:gd name="connsiteY38" fmla="*/ 5875309 h 6051730"/>
              <a:gd name="connsiteX39" fmla="*/ 4903930 w 7775429"/>
              <a:gd name="connsiteY39" fmla="*/ 5194740 h 6051730"/>
              <a:gd name="connsiteX40" fmla="*/ 4903930 w 7775429"/>
              <a:gd name="connsiteY40" fmla="*/ 5055570 h 6051730"/>
              <a:gd name="connsiteX41" fmla="*/ 4510428 w 7775429"/>
              <a:gd name="connsiteY41" fmla="*/ 4375000 h 6051730"/>
              <a:gd name="connsiteX42" fmla="*/ 4458686 w 7775429"/>
              <a:gd name="connsiteY42" fmla="*/ 4322811 h 6051730"/>
              <a:gd name="connsiteX43" fmla="*/ 4452698 w 7775429"/>
              <a:gd name="connsiteY43" fmla="*/ 4320302 h 6051730"/>
              <a:gd name="connsiteX44" fmla="*/ 4484794 w 7775429"/>
              <a:gd name="connsiteY44" fmla="*/ 4264792 h 6051730"/>
              <a:gd name="connsiteX45" fmla="*/ 4508664 w 7775429"/>
              <a:gd name="connsiteY45" fmla="*/ 4223507 h 6051730"/>
              <a:gd name="connsiteX46" fmla="*/ 4483907 w 7775429"/>
              <a:gd name="connsiteY46" fmla="*/ 4213126 h 6051730"/>
              <a:gd name="connsiteX47" fmla="*/ 4442024 w 7775429"/>
              <a:gd name="connsiteY47" fmla="*/ 4207562 h 6051730"/>
              <a:gd name="connsiteX48" fmla="*/ 3552365 w 7775429"/>
              <a:gd name="connsiteY48" fmla="*/ 4207562 h 6051730"/>
              <a:gd name="connsiteX49" fmla="*/ 3415938 w 7775429"/>
              <a:gd name="connsiteY49" fmla="*/ 4287967 h 6051730"/>
              <a:gd name="connsiteX50" fmla="*/ 2970149 w 7775429"/>
              <a:gd name="connsiteY50" fmla="*/ 5055647 h 6051730"/>
              <a:gd name="connsiteX51" fmla="*/ 2970149 w 7775429"/>
              <a:gd name="connsiteY51" fmla="*/ 5212628 h 6051730"/>
              <a:gd name="connsiteX52" fmla="*/ 3117294 w 7775429"/>
              <a:gd name="connsiteY52" fmla="*/ 5466022 h 6051730"/>
              <a:gd name="connsiteX53" fmla="*/ 3138834 w 7775429"/>
              <a:gd name="connsiteY53" fmla="*/ 5503115 h 6051730"/>
              <a:gd name="connsiteX54" fmla="*/ 3039048 w 7775429"/>
              <a:gd name="connsiteY54" fmla="*/ 5503115 h 6051730"/>
              <a:gd name="connsiteX55" fmla="*/ 1437823 w 7775429"/>
              <a:gd name="connsiteY55" fmla="*/ 5503115 h 6051730"/>
              <a:gd name="connsiteX56" fmla="*/ 1112968 w 7775429"/>
              <a:gd name="connsiteY56" fmla="*/ 5311656 h 6051730"/>
              <a:gd name="connsiteX57" fmla="*/ 51474 w 7775429"/>
              <a:gd name="connsiteY57" fmla="*/ 3483691 h 6051730"/>
              <a:gd name="connsiteX58" fmla="*/ 51474 w 7775429"/>
              <a:gd name="connsiteY58" fmla="*/ 3109892 h 6051730"/>
              <a:gd name="connsiteX59" fmla="*/ 1112968 w 7775429"/>
              <a:gd name="connsiteY59" fmla="*/ 1281925 h 6051730"/>
              <a:gd name="connsiteX60" fmla="*/ 1437823 w 7775429"/>
              <a:gd name="connsiteY60" fmla="*/ 1090467 h 6051730"/>
              <a:gd name="connsiteX61" fmla="*/ 3556238 w 7775429"/>
              <a:gd name="connsiteY61" fmla="*/ 1090467 h 6051730"/>
              <a:gd name="connsiteX62" fmla="*/ 3885668 w 7775429"/>
              <a:gd name="connsiteY62" fmla="*/ 1281925 h 6051730"/>
              <a:gd name="connsiteX63" fmla="*/ 4942588 w 7775429"/>
              <a:gd name="connsiteY63" fmla="*/ 3109892 h 6051730"/>
              <a:gd name="connsiteX64" fmla="*/ 4942588 w 7775429"/>
              <a:gd name="connsiteY64" fmla="*/ 3483691 h 6051730"/>
              <a:gd name="connsiteX65" fmla="*/ 4550147 w 7775429"/>
              <a:gd name="connsiteY65" fmla="*/ 4162428 h 6051730"/>
              <a:gd name="connsiteX66" fmla="*/ 4517072 w 7775429"/>
              <a:gd name="connsiteY66" fmla="*/ 4219628 h 6051730"/>
              <a:gd name="connsiteX67" fmla="*/ 4518236 w 7775429"/>
              <a:gd name="connsiteY67" fmla="*/ 4220116 h 6051730"/>
              <a:gd name="connsiteX68" fmla="*/ 4576603 w 7775429"/>
              <a:gd name="connsiteY68" fmla="*/ 4278984 h 6051730"/>
              <a:gd name="connsiteX69" fmla="*/ 5020470 w 7775429"/>
              <a:gd name="connsiteY69" fmla="*/ 5046664 h 6051730"/>
              <a:gd name="connsiteX70" fmla="*/ 5020470 w 7775429"/>
              <a:gd name="connsiteY70" fmla="*/ 5203646 h 6051730"/>
              <a:gd name="connsiteX71" fmla="*/ 4576603 w 7775429"/>
              <a:gd name="connsiteY71" fmla="*/ 5971324 h 6051730"/>
              <a:gd name="connsiteX72" fmla="*/ 4438254 w 7775429"/>
              <a:gd name="connsiteY72" fmla="*/ 6051730 h 605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7775429" h="6051730">
                <a:moveTo>
                  <a:pt x="6757888" y="3123835"/>
                </a:moveTo>
                <a:cubicBezTo>
                  <a:pt x="5223007" y="3123835"/>
                  <a:pt x="5223007" y="3123835"/>
                  <a:pt x="5223007" y="3123835"/>
                </a:cubicBezTo>
                <a:cubicBezTo>
                  <a:pt x="5145351" y="3123835"/>
                  <a:pt x="5044851" y="3069664"/>
                  <a:pt x="5003739" y="3001951"/>
                </a:cubicBezTo>
                <a:cubicBezTo>
                  <a:pt x="4236300" y="1688315"/>
                  <a:pt x="4236300" y="1688315"/>
                  <a:pt x="4236300" y="1688315"/>
                </a:cubicBezTo>
                <a:cubicBezTo>
                  <a:pt x="4199755" y="1616088"/>
                  <a:pt x="4199755" y="1507747"/>
                  <a:pt x="4236300" y="1435519"/>
                </a:cubicBezTo>
                <a:cubicBezTo>
                  <a:pt x="5003739" y="121884"/>
                  <a:pt x="5003739" y="121884"/>
                  <a:pt x="5003739" y="121884"/>
                </a:cubicBezTo>
                <a:cubicBezTo>
                  <a:pt x="5044851" y="54170"/>
                  <a:pt x="5145351" y="0"/>
                  <a:pt x="5223007" y="0"/>
                </a:cubicBezTo>
                <a:lnTo>
                  <a:pt x="6757888" y="0"/>
                </a:lnTo>
                <a:cubicBezTo>
                  <a:pt x="6840113" y="0"/>
                  <a:pt x="6940611" y="54170"/>
                  <a:pt x="6977155" y="121884"/>
                </a:cubicBezTo>
                <a:cubicBezTo>
                  <a:pt x="7744595" y="1435519"/>
                  <a:pt x="7744595" y="1435519"/>
                  <a:pt x="7744595" y="1435519"/>
                </a:cubicBezTo>
                <a:cubicBezTo>
                  <a:pt x="7785708" y="1507747"/>
                  <a:pt x="7785708" y="1616088"/>
                  <a:pt x="7744595" y="1688315"/>
                </a:cubicBezTo>
                <a:cubicBezTo>
                  <a:pt x="6977155" y="3001951"/>
                  <a:pt x="6977155" y="3001951"/>
                  <a:pt x="6977155" y="3001951"/>
                </a:cubicBezTo>
                <a:cubicBezTo>
                  <a:pt x="6940611" y="3069664"/>
                  <a:pt x="6840113" y="3123835"/>
                  <a:pt x="6757888" y="3123835"/>
                </a:cubicBezTo>
                <a:close/>
                <a:moveTo>
                  <a:pt x="3556238" y="5503115"/>
                </a:moveTo>
                <a:cubicBezTo>
                  <a:pt x="3556238" y="5503115"/>
                  <a:pt x="3556238" y="5503115"/>
                  <a:pt x="3291436" y="5503115"/>
                </a:cubicBezTo>
                <a:lnTo>
                  <a:pt x="3260544" y="5503115"/>
                </a:lnTo>
                <a:lnTo>
                  <a:pt x="3231067" y="5452355"/>
                </a:lnTo>
                <a:cubicBezTo>
                  <a:pt x="3190023" y="5381674"/>
                  <a:pt x="3142263" y="5299428"/>
                  <a:pt x="3086688" y="5203722"/>
                </a:cubicBezTo>
                <a:cubicBezTo>
                  <a:pt x="3061136" y="5161292"/>
                  <a:pt x="3061136" y="5106983"/>
                  <a:pt x="3086688" y="5064553"/>
                </a:cubicBezTo>
                <a:cubicBezTo>
                  <a:pt x="3086688" y="5064553"/>
                  <a:pt x="3086688" y="5064553"/>
                  <a:pt x="3481893" y="4383983"/>
                </a:cubicBezTo>
                <a:cubicBezTo>
                  <a:pt x="3505743" y="4339856"/>
                  <a:pt x="3553439" y="4312701"/>
                  <a:pt x="3602840" y="4312701"/>
                </a:cubicBezTo>
                <a:cubicBezTo>
                  <a:pt x="3602840" y="4312701"/>
                  <a:pt x="3602840" y="4312701"/>
                  <a:pt x="4391548" y="4312701"/>
                </a:cubicBezTo>
                <a:cubicBezTo>
                  <a:pt x="4404323" y="4312701"/>
                  <a:pt x="4416781" y="4314398"/>
                  <a:pt x="4428679" y="4317633"/>
                </a:cubicBezTo>
                <a:lnTo>
                  <a:pt x="4454216" y="4328340"/>
                </a:lnTo>
                <a:lnTo>
                  <a:pt x="4438609" y="4355333"/>
                </a:lnTo>
                <a:cubicBezTo>
                  <a:pt x="4297495" y="4599392"/>
                  <a:pt x="4116869" y="4911789"/>
                  <a:pt x="3885668" y="5311656"/>
                </a:cubicBezTo>
                <a:cubicBezTo>
                  <a:pt x="3817038" y="5430178"/>
                  <a:pt x="3693500" y="5503115"/>
                  <a:pt x="3556238" y="5503115"/>
                </a:cubicBezTo>
                <a:close/>
                <a:moveTo>
                  <a:pt x="4438254" y="6051730"/>
                </a:moveTo>
                <a:cubicBezTo>
                  <a:pt x="4438254" y="6051730"/>
                  <a:pt x="4438254" y="6051730"/>
                  <a:pt x="3548595" y="6051730"/>
                </a:cubicBezTo>
                <a:cubicBezTo>
                  <a:pt x="3492871" y="6051730"/>
                  <a:pt x="3439071" y="6021098"/>
                  <a:pt x="3412169" y="5971324"/>
                </a:cubicBezTo>
                <a:cubicBezTo>
                  <a:pt x="3412169" y="5971324"/>
                  <a:pt x="3412169" y="5971324"/>
                  <a:pt x="3173058" y="5559560"/>
                </a:cubicBezTo>
                <a:lnTo>
                  <a:pt x="3146046" y="5513043"/>
                </a:lnTo>
                <a:lnTo>
                  <a:pt x="3167300" y="5513043"/>
                </a:lnTo>
                <a:lnTo>
                  <a:pt x="3267756" y="5513043"/>
                </a:lnTo>
                <a:lnTo>
                  <a:pt x="3311396" y="5588194"/>
                </a:lnTo>
                <a:cubicBezTo>
                  <a:pt x="3478124" y="5875309"/>
                  <a:pt x="3478124" y="5875309"/>
                  <a:pt x="3478124" y="5875309"/>
                </a:cubicBezTo>
                <a:cubicBezTo>
                  <a:pt x="3501973" y="5919436"/>
                  <a:pt x="3549670" y="5946592"/>
                  <a:pt x="3599071" y="5946592"/>
                </a:cubicBezTo>
                <a:cubicBezTo>
                  <a:pt x="4387779" y="5946592"/>
                  <a:pt x="4387779" y="5946592"/>
                  <a:pt x="4387779" y="5946592"/>
                </a:cubicBezTo>
                <a:cubicBezTo>
                  <a:pt x="4438882" y="5946592"/>
                  <a:pt x="4484876" y="5919436"/>
                  <a:pt x="4510428" y="5875309"/>
                </a:cubicBezTo>
                <a:cubicBezTo>
                  <a:pt x="4903930" y="5194740"/>
                  <a:pt x="4903930" y="5194740"/>
                  <a:pt x="4903930" y="5194740"/>
                </a:cubicBezTo>
                <a:cubicBezTo>
                  <a:pt x="4929483" y="5152309"/>
                  <a:pt x="4929483" y="5098000"/>
                  <a:pt x="4903930" y="5055570"/>
                </a:cubicBezTo>
                <a:cubicBezTo>
                  <a:pt x="4510428" y="4375000"/>
                  <a:pt x="4510428" y="4375000"/>
                  <a:pt x="4510428" y="4375000"/>
                </a:cubicBezTo>
                <a:cubicBezTo>
                  <a:pt x="4497651" y="4352936"/>
                  <a:pt x="4479766" y="4335115"/>
                  <a:pt x="4458686" y="4322811"/>
                </a:cubicBezTo>
                <a:lnTo>
                  <a:pt x="4452698" y="4320302"/>
                </a:lnTo>
                <a:lnTo>
                  <a:pt x="4484794" y="4264792"/>
                </a:lnTo>
                <a:lnTo>
                  <a:pt x="4508664" y="4223507"/>
                </a:lnTo>
                <a:lnTo>
                  <a:pt x="4483907" y="4213126"/>
                </a:lnTo>
                <a:cubicBezTo>
                  <a:pt x="4470485" y="4209476"/>
                  <a:pt x="4456434" y="4207562"/>
                  <a:pt x="4442024" y="4207562"/>
                </a:cubicBezTo>
                <a:cubicBezTo>
                  <a:pt x="3552365" y="4207562"/>
                  <a:pt x="3552365" y="4207562"/>
                  <a:pt x="3552365" y="4207562"/>
                </a:cubicBezTo>
                <a:cubicBezTo>
                  <a:pt x="3496641" y="4207562"/>
                  <a:pt x="3442841" y="4238192"/>
                  <a:pt x="3415938" y="4287967"/>
                </a:cubicBezTo>
                <a:cubicBezTo>
                  <a:pt x="2970149" y="5055647"/>
                  <a:pt x="2970149" y="5055647"/>
                  <a:pt x="2970149" y="5055647"/>
                </a:cubicBezTo>
                <a:cubicBezTo>
                  <a:pt x="2941326" y="5103506"/>
                  <a:pt x="2941326" y="5164767"/>
                  <a:pt x="2970149" y="5212628"/>
                </a:cubicBezTo>
                <a:cubicBezTo>
                  <a:pt x="3025872" y="5308588"/>
                  <a:pt x="3074630" y="5392553"/>
                  <a:pt x="3117294" y="5466022"/>
                </a:cubicBezTo>
                <a:lnTo>
                  <a:pt x="3138834" y="5503115"/>
                </a:lnTo>
                <a:lnTo>
                  <a:pt x="3039048" y="5503115"/>
                </a:lnTo>
                <a:cubicBezTo>
                  <a:pt x="2728732" y="5503115"/>
                  <a:pt x="2232229" y="5503115"/>
                  <a:pt x="1437823" y="5503115"/>
                </a:cubicBezTo>
                <a:cubicBezTo>
                  <a:pt x="1305136" y="5503115"/>
                  <a:pt x="1177024" y="5430178"/>
                  <a:pt x="1112968" y="5311656"/>
                </a:cubicBezTo>
                <a:cubicBezTo>
                  <a:pt x="1112968" y="5311656"/>
                  <a:pt x="1112968" y="5311656"/>
                  <a:pt x="51474" y="3483691"/>
                </a:cubicBezTo>
                <a:cubicBezTo>
                  <a:pt x="-17158" y="3369728"/>
                  <a:pt x="-17158" y="3223855"/>
                  <a:pt x="51474" y="3109892"/>
                </a:cubicBezTo>
                <a:cubicBezTo>
                  <a:pt x="51474" y="3109892"/>
                  <a:pt x="51474" y="3109892"/>
                  <a:pt x="1112968" y="1281925"/>
                </a:cubicBezTo>
                <a:cubicBezTo>
                  <a:pt x="1177024" y="1163403"/>
                  <a:pt x="1305136" y="1090467"/>
                  <a:pt x="1437823" y="1090467"/>
                </a:cubicBezTo>
                <a:cubicBezTo>
                  <a:pt x="1437823" y="1090467"/>
                  <a:pt x="1437823" y="1090467"/>
                  <a:pt x="3556238" y="1090467"/>
                </a:cubicBezTo>
                <a:cubicBezTo>
                  <a:pt x="3693500" y="1090467"/>
                  <a:pt x="3817038" y="1163403"/>
                  <a:pt x="3885668" y="1281925"/>
                </a:cubicBezTo>
                <a:cubicBezTo>
                  <a:pt x="3885668" y="1281925"/>
                  <a:pt x="3885668" y="1281925"/>
                  <a:pt x="4942588" y="3109892"/>
                </a:cubicBezTo>
                <a:cubicBezTo>
                  <a:pt x="5011220" y="3223855"/>
                  <a:pt x="5011220" y="3369728"/>
                  <a:pt x="4942588" y="3483691"/>
                </a:cubicBezTo>
                <a:cubicBezTo>
                  <a:pt x="4942588" y="3483691"/>
                  <a:pt x="4942588" y="3483691"/>
                  <a:pt x="4550147" y="4162428"/>
                </a:cubicBezTo>
                <a:lnTo>
                  <a:pt x="4517072" y="4219628"/>
                </a:lnTo>
                <a:lnTo>
                  <a:pt x="4518236" y="4220116"/>
                </a:lnTo>
                <a:cubicBezTo>
                  <a:pt x="4542015" y="4233996"/>
                  <a:pt x="4562190" y="4254096"/>
                  <a:pt x="4576603" y="4278984"/>
                </a:cubicBezTo>
                <a:cubicBezTo>
                  <a:pt x="4576603" y="4278984"/>
                  <a:pt x="4576603" y="4278984"/>
                  <a:pt x="5020470" y="5046664"/>
                </a:cubicBezTo>
                <a:cubicBezTo>
                  <a:pt x="5049294" y="5094524"/>
                  <a:pt x="5049294" y="5155785"/>
                  <a:pt x="5020470" y="5203646"/>
                </a:cubicBezTo>
                <a:cubicBezTo>
                  <a:pt x="5020470" y="5203646"/>
                  <a:pt x="5020470" y="5203646"/>
                  <a:pt x="4576603" y="5971324"/>
                </a:cubicBezTo>
                <a:cubicBezTo>
                  <a:pt x="4547780" y="6021098"/>
                  <a:pt x="4495898" y="6051730"/>
                  <a:pt x="4438254" y="605173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D7B12E-3B4F-8109-7C3D-F84675FAF907}"/>
              </a:ext>
            </a:extLst>
          </p:cNvPr>
          <p:cNvSpPr>
            <a:spLocks noGrp="1"/>
          </p:cNvSpPr>
          <p:nvPr>
            <p:ph type="title"/>
          </p:nvPr>
        </p:nvSpPr>
        <p:spPr>
          <a:xfrm>
            <a:off x="314632" y="340596"/>
            <a:ext cx="6187413" cy="2270144"/>
          </a:xfrm>
        </p:spPr>
        <p:txBody>
          <a:bodyPr vert="horz" lIns="91440" tIns="45720" rIns="91440" bIns="45720" rtlCol="0" anchor="b">
            <a:normAutofit/>
          </a:bodyPr>
          <a:lstStyle/>
          <a:p>
            <a:r>
              <a:rPr lang="en-US" dirty="0">
                <a:latin typeface="Britannic Bold" panose="020B0903060703020204" pitchFamily="34" charset="0"/>
              </a:rPr>
              <a:t>Future group membership card and Sbi partnerships</a:t>
            </a:r>
          </a:p>
        </p:txBody>
      </p:sp>
      <p:pic>
        <p:nvPicPr>
          <p:cNvPr id="8" name="Picture 7" descr="Logo&#10;&#10;Description automatically generated">
            <a:extLst>
              <a:ext uri="{FF2B5EF4-FFF2-40B4-BE49-F238E27FC236}">
                <a16:creationId xmlns:a16="http://schemas.microsoft.com/office/drawing/2014/main" id="{68B78E0E-C635-29F6-6B91-ACA9C069317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432488" y="4184976"/>
            <a:ext cx="2600970" cy="1365680"/>
          </a:xfrm>
          <a:prstGeom prst="rect">
            <a:avLst/>
          </a:prstGeom>
        </p:spPr>
      </p:pic>
      <p:pic>
        <p:nvPicPr>
          <p:cNvPr id="5" name="Picture 4" descr="Pen placed on top of a signature line">
            <a:extLst>
              <a:ext uri="{FF2B5EF4-FFF2-40B4-BE49-F238E27FC236}">
                <a16:creationId xmlns:a16="http://schemas.microsoft.com/office/drawing/2014/main" id="{55407783-2909-5F21-D6B9-B18AC96EC851}"/>
              </a:ext>
            </a:extLst>
          </p:cNvPr>
          <p:cNvPicPr>
            <a:picLocks noChangeAspect="1"/>
          </p:cNvPicPr>
          <p:nvPr/>
        </p:nvPicPr>
        <p:blipFill rotWithShape="1">
          <a:blip r:embed="rId4"/>
          <a:srcRect b="15755"/>
          <a:stretch/>
        </p:blipFill>
        <p:spPr>
          <a:xfrm>
            <a:off x="7863000" y="2480948"/>
            <a:ext cx="3030272" cy="1704028"/>
          </a:xfrm>
          <a:prstGeom prst="rect">
            <a:avLst/>
          </a:prstGeom>
        </p:spPr>
      </p:pic>
      <p:sp>
        <p:nvSpPr>
          <p:cNvPr id="6" name="TextBox 5">
            <a:extLst>
              <a:ext uri="{FF2B5EF4-FFF2-40B4-BE49-F238E27FC236}">
                <a16:creationId xmlns:a16="http://schemas.microsoft.com/office/drawing/2014/main" id="{388F1616-847A-F213-3FF9-91FC81B5F0E7}"/>
              </a:ext>
            </a:extLst>
          </p:cNvPr>
          <p:cNvSpPr txBox="1"/>
          <p:nvPr/>
        </p:nvSpPr>
        <p:spPr>
          <a:xfrm>
            <a:off x="3731579" y="3908918"/>
            <a:ext cx="3609975" cy="230832"/>
          </a:xfrm>
          <a:prstGeom prst="rect">
            <a:avLst/>
          </a:prstGeom>
          <a:noFill/>
        </p:spPr>
        <p:txBody>
          <a:bodyPr wrap="square" rtlCol="0">
            <a:spAutoFit/>
          </a:bodyPr>
          <a:lstStyle/>
          <a:p>
            <a:endParaRPr lang="en-IN" sz="900" dirty="0"/>
          </a:p>
        </p:txBody>
      </p:sp>
      <p:sp>
        <p:nvSpPr>
          <p:cNvPr id="3" name="Footer Placeholder 2">
            <a:extLst>
              <a:ext uri="{FF2B5EF4-FFF2-40B4-BE49-F238E27FC236}">
                <a16:creationId xmlns:a16="http://schemas.microsoft.com/office/drawing/2014/main" id="{0FE2CD19-3FE7-3CAE-492E-CF3386140672}"/>
              </a:ext>
            </a:extLst>
          </p:cNvPr>
          <p:cNvSpPr>
            <a:spLocks noGrp="1"/>
          </p:cNvSpPr>
          <p:nvPr>
            <p:ph type="ftr" sz="quarter" idx="11"/>
          </p:nvPr>
        </p:nvSpPr>
        <p:spPr/>
        <p:txBody>
          <a:bodyPr/>
          <a:lstStyle/>
          <a:p>
            <a:r>
              <a:rPr lang="en-IN" dirty="0"/>
              <a:t>15</a:t>
            </a:r>
          </a:p>
        </p:txBody>
      </p:sp>
    </p:spTree>
    <p:extLst>
      <p:ext uri="{BB962C8B-B14F-4D97-AF65-F5344CB8AC3E}">
        <p14:creationId xmlns:p14="http://schemas.microsoft.com/office/powerpoint/2010/main" val="888755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4AC72B-C093-FDF1-F9C3-C42CE8DBAE0E}"/>
              </a:ext>
            </a:extLst>
          </p:cNvPr>
          <p:cNvSpPr>
            <a:spLocks noGrp="1"/>
          </p:cNvSpPr>
          <p:nvPr>
            <p:ph type="title"/>
          </p:nvPr>
        </p:nvSpPr>
        <p:spPr>
          <a:xfrm>
            <a:off x="1383564" y="348865"/>
            <a:ext cx="9718111" cy="1576446"/>
          </a:xfrm>
        </p:spPr>
        <p:txBody>
          <a:bodyPr anchor="ctr">
            <a:normAutofit/>
          </a:bodyPr>
          <a:lstStyle/>
          <a:p>
            <a:r>
              <a:rPr lang="en-IN" sz="4000">
                <a:solidFill>
                  <a:srgbClr val="FFFFFF"/>
                </a:solidFill>
              </a:rPr>
              <a:t>Our Interpretation</a:t>
            </a:r>
          </a:p>
        </p:txBody>
      </p:sp>
      <p:graphicFrame>
        <p:nvGraphicFramePr>
          <p:cNvPr id="23" name="Content Placeholder 2">
            <a:extLst>
              <a:ext uri="{FF2B5EF4-FFF2-40B4-BE49-F238E27FC236}">
                <a16:creationId xmlns:a16="http://schemas.microsoft.com/office/drawing/2014/main" id="{528306DC-D078-49B9-6EAF-A7CD3F984905}"/>
              </a:ext>
            </a:extLst>
          </p:cNvPr>
          <p:cNvGraphicFramePr>
            <a:graphicFrameLocks noGrp="1"/>
          </p:cNvGraphicFramePr>
          <p:nvPr>
            <p:ph idx="1"/>
            <p:extLst>
              <p:ext uri="{D42A27DB-BD31-4B8C-83A1-F6EECF244321}">
                <p14:modId xmlns:p14="http://schemas.microsoft.com/office/powerpoint/2010/main" val="396705062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39BE5B01-4BDC-0C98-B2B2-6E81BE9C8128}"/>
              </a:ext>
            </a:extLst>
          </p:cNvPr>
          <p:cNvSpPr>
            <a:spLocks noGrp="1"/>
          </p:cNvSpPr>
          <p:nvPr>
            <p:ph type="ftr" sz="quarter" idx="11"/>
          </p:nvPr>
        </p:nvSpPr>
        <p:spPr/>
        <p:txBody>
          <a:bodyPr/>
          <a:lstStyle/>
          <a:p>
            <a:r>
              <a:rPr lang="en-IN" dirty="0"/>
              <a:t>16</a:t>
            </a:r>
          </a:p>
        </p:txBody>
      </p:sp>
    </p:spTree>
    <p:extLst>
      <p:ext uri="{BB962C8B-B14F-4D97-AF65-F5344CB8AC3E}">
        <p14:creationId xmlns:p14="http://schemas.microsoft.com/office/powerpoint/2010/main" val="729720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C79F44D-DF24-5966-9158-BE59B57B02B2}"/>
              </a:ext>
            </a:extLst>
          </p:cNvPr>
          <p:cNvSpPr>
            <a:spLocks noGrp="1"/>
          </p:cNvSpPr>
          <p:nvPr>
            <p:ph idx="1"/>
          </p:nvPr>
        </p:nvSpPr>
        <p:spPr>
          <a:xfrm>
            <a:off x="2895216" y="2738948"/>
            <a:ext cx="6401569" cy="1380104"/>
          </a:xfrm>
        </p:spPr>
        <p:txBody>
          <a:bodyPr>
            <a:normAutofit lnSpcReduction="10000"/>
          </a:bodyPr>
          <a:lstStyle/>
          <a:p>
            <a:pPr marL="0" indent="0">
              <a:buNone/>
            </a:pPr>
            <a:r>
              <a:rPr lang="en-IN" sz="9600" b="1" dirty="0">
                <a:latin typeface="Britannic Bold" panose="020B0903060703020204" pitchFamily="34" charset="0"/>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Footer Placeholder 1">
            <a:extLst>
              <a:ext uri="{FF2B5EF4-FFF2-40B4-BE49-F238E27FC236}">
                <a16:creationId xmlns:a16="http://schemas.microsoft.com/office/drawing/2014/main" id="{C44CDF10-3E5D-B81A-222A-7B03A9C35F8C}"/>
              </a:ext>
            </a:extLst>
          </p:cNvPr>
          <p:cNvSpPr>
            <a:spLocks noGrp="1"/>
          </p:cNvSpPr>
          <p:nvPr>
            <p:ph type="ftr" sz="quarter" idx="11"/>
          </p:nvPr>
        </p:nvSpPr>
        <p:spPr/>
        <p:txBody>
          <a:bodyPr/>
          <a:lstStyle/>
          <a:p>
            <a:r>
              <a:rPr lang="en-IN" dirty="0"/>
              <a:t>17</a:t>
            </a:r>
          </a:p>
        </p:txBody>
      </p:sp>
    </p:spTree>
    <p:extLst>
      <p:ext uri="{BB962C8B-B14F-4D97-AF65-F5344CB8AC3E}">
        <p14:creationId xmlns:p14="http://schemas.microsoft.com/office/powerpoint/2010/main" val="60603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2" name="Rectangle 2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A7B4D-8C83-949C-B607-3964E5A79467}"/>
              </a:ext>
            </a:extLst>
          </p:cNvPr>
          <p:cNvSpPr>
            <a:spLocks noGrp="1"/>
          </p:cNvSpPr>
          <p:nvPr>
            <p:ph type="title"/>
          </p:nvPr>
        </p:nvSpPr>
        <p:spPr>
          <a:xfrm>
            <a:off x="838200" y="365125"/>
            <a:ext cx="5558489" cy="1325563"/>
          </a:xfrm>
        </p:spPr>
        <p:txBody>
          <a:bodyPr>
            <a:normAutofit/>
          </a:bodyPr>
          <a:lstStyle/>
          <a:p>
            <a:r>
              <a:rPr lang="en-US" dirty="0">
                <a:latin typeface="Britannic Bold" panose="020B0903060703020204" pitchFamily="34" charset="0"/>
              </a:rPr>
              <a:t>Introduction</a:t>
            </a:r>
            <a:endParaRPr lang="en-IN" dirty="0">
              <a:latin typeface="Britannic Bold" panose="020B0903060703020204" pitchFamily="34" charset="0"/>
            </a:endParaRPr>
          </a:p>
        </p:txBody>
      </p:sp>
      <p:sp>
        <p:nvSpPr>
          <p:cNvPr id="153" name="Freeform: Shape 3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4" name="Content Placeholder 2">
            <a:extLst>
              <a:ext uri="{FF2B5EF4-FFF2-40B4-BE49-F238E27FC236}">
                <a16:creationId xmlns:a16="http://schemas.microsoft.com/office/drawing/2014/main" id="{FB0490AD-B848-A099-35F5-F65070FEA375}"/>
              </a:ext>
            </a:extLst>
          </p:cNvPr>
          <p:cNvSpPr>
            <a:spLocks noGrp="1"/>
          </p:cNvSpPr>
          <p:nvPr>
            <p:ph idx="1"/>
          </p:nvPr>
        </p:nvSpPr>
        <p:spPr>
          <a:xfrm>
            <a:off x="838200" y="1825625"/>
            <a:ext cx="5558489" cy="3798427"/>
          </a:xfrm>
        </p:spPr>
        <p:txBody>
          <a:bodyPr>
            <a:normAutofit/>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Future Group is an Indian conglomerate. </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company is known for having a significant prominence in various sectors, with an established supermarket chains.</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group also has a notable presence in integrated foods and FMCG manufacturing sectors.</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Future Retail Limited and Future Lifestyle Fashions Limited, two operating companies of Future Group.</a:t>
            </a:r>
          </a:p>
        </p:txBody>
      </p:sp>
      <p:sp>
        <p:nvSpPr>
          <p:cNvPr id="155" name="Oval 3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Block Arc 3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Freeform: Shape 3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58" name="Straight Connector 3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59" name="Freeform: Shape 4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60" name="Arc 4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1" name="Freeform: Shape 4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4BCCC9B0-C876-3EEC-7AEC-300E4A119B3E}"/>
              </a:ext>
            </a:extLst>
          </p:cNvPr>
          <p:cNvSpPr>
            <a:spLocks noGrp="1"/>
          </p:cNvSpPr>
          <p:nvPr>
            <p:ph type="ftr" sz="quarter" idx="11"/>
          </p:nvPr>
        </p:nvSpPr>
        <p:spPr/>
        <p:txBody>
          <a:bodyPr/>
          <a:lstStyle/>
          <a:p>
            <a:r>
              <a:rPr lang="en-IN" dirty="0"/>
              <a:t>3</a:t>
            </a:r>
          </a:p>
        </p:txBody>
      </p:sp>
    </p:spTree>
    <p:extLst>
      <p:ext uri="{BB962C8B-B14F-4D97-AF65-F5344CB8AC3E}">
        <p14:creationId xmlns:p14="http://schemas.microsoft.com/office/powerpoint/2010/main" val="300012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F5846A-052E-D87A-4932-131FE6C531E8}"/>
              </a:ext>
            </a:extLst>
          </p:cNvPr>
          <p:cNvSpPr>
            <a:spLocks noGrp="1"/>
          </p:cNvSpPr>
          <p:nvPr>
            <p:ph type="title"/>
          </p:nvPr>
        </p:nvSpPr>
        <p:spPr>
          <a:xfrm>
            <a:off x="838200" y="459863"/>
            <a:ext cx="10515600" cy="1004594"/>
          </a:xfrm>
        </p:spPr>
        <p:txBody>
          <a:bodyPr>
            <a:normAutofit/>
          </a:bodyPr>
          <a:lstStyle/>
          <a:p>
            <a:pPr algn="ctr"/>
            <a:r>
              <a:rPr lang="en-US" dirty="0">
                <a:latin typeface="Britannic Bold" panose="020B0903060703020204" pitchFamily="34" charset="0"/>
              </a:rPr>
              <a:t>Company of Future Group</a:t>
            </a:r>
            <a:endParaRPr lang="en-IN" dirty="0">
              <a:latin typeface="Britannic Bold" panose="020B0903060703020204" pitchFamily="34" charset="0"/>
            </a:endParaRPr>
          </a:p>
        </p:txBody>
      </p:sp>
      <p:sp>
        <p:nvSpPr>
          <p:cNvPr id="5" name="Oval 4">
            <a:hlinkClick r:id="rId3" action="ppaction://hlinksldjump"/>
            <a:extLst>
              <a:ext uri="{FF2B5EF4-FFF2-40B4-BE49-F238E27FC236}">
                <a16:creationId xmlns:a16="http://schemas.microsoft.com/office/drawing/2014/main" id="{A7D7DCF6-DACC-EE99-5569-C997B3EA7DFE}"/>
              </a:ext>
            </a:extLst>
          </p:cNvPr>
          <p:cNvSpPr/>
          <p:nvPr/>
        </p:nvSpPr>
        <p:spPr>
          <a:xfrm>
            <a:off x="1746475" y="2937816"/>
            <a:ext cx="1366684" cy="1366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0ECE189-17CF-E3B0-95E4-B74CC220BB30}"/>
              </a:ext>
            </a:extLst>
          </p:cNvPr>
          <p:cNvSpPr txBox="1"/>
          <p:nvPr/>
        </p:nvSpPr>
        <p:spPr>
          <a:xfrm>
            <a:off x="1913905" y="4457476"/>
            <a:ext cx="1085215" cy="369332"/>
          </a:xfrm>
          <a:prstGeom prst="rect">
            <a:avLst/>
          </a:prstGeom>
          <a:noFill/>
        </p:spPr>
        <p:txBody>
          <a:bodyPr wrap="square" rtlCol="0">
            <a:spAutoFit/>
          </a:bodyPr>
          <a:lstStyle/>
          <a:p>
            <a:pPr algn="ctr"/>
            <a:r>
              <a:rPr lang="en-IN" dirty="0">
                <a:hlinkClick r:id="rId3" action="ppaction://hlinksldjump"/>
              </a:rPr>
              <a:t>FMCG</a:t>
            </a:r>
            <a:endParaRPr lang="en-IN" dirty="0"/>
          </a:p>
        </p:txBody>
      </p:sp>
      <p:pic>
        <p:nvPicPr>
          <p:cNvPr id="4" name="Graphic 3" descr="Grocery bag with solid fill">
            <a:hlinkClick r:id="rId3" action="ppaction://hlinksldjump"/>
            <a:extLst>
              <a:ext uri="{FF2B5EF4-FFF2-40B4-BE49-F238E27FC236}">
                <a16:creationId xmlns:a16="http://schemas.microsoft.com/office/drawing/2014/main" id="{A4A73A3E-3C8E-4B6B-584D-28D27C1C7F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51696" y="3109448"/>
            <a:ext cx="914400" cy="914400"/>
          </a:xfrm>
          <a:prstGeom prst="rect">
            <a:avLst/>
          </a:prstGeom>
        </p:spPr>
      </p:pic>
      <p:sp>
        <p:nvSpPr>
          <p:cNvPr id="21" name="Oval 20">
            <a:hlinkClick r:id="rId6" action="ppaction://hlinksldjump"/>
            <a:extLst>
              <a:ext uri="{FF2B5EF4-FFF2-40B4-BE49-F238E27FC236}">
                <a16:creationId xmlns:a16="http://schemas.microsoft.com/office/drawing/2014/main" id="{EB879AE4-9FBE-5961-7A93-2325D7C24063}"/>
              </a:ext>
            </a:extLst>
          </p:cNvPr>
          <p:cNvSpPr/>
          <p:nvPr/>
        </p:nvSpPr>
        <p:spPr>
          <a:xfrm>
            <a:off x="4283198" y="2937816"/>
            <a:ext cx="1366684" cy="13666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8F9E895-C642-E995-70DC-DEB4385A4B4C}"/>
              </a:ext>
            </a:extLst>
          </p:cNvPr>
          <p:cNvSpPr txBox="1"/>
          <p:nvPr/>
        </p:nvSpPr>
        <p:spPr>
          <a:xfrm>
            <a:off x="4435391" y="4457476"/>
            <a:ext cx="1134483" cy="369332"/>
          </a:xfrm>
          <a:prstGeom prst="rect">
            <a:avLst/>
          </a:prstGeom>
          <a:noFill/>
        </p:spPr>
        <p:txBody>
          <a:bodyPr wrap="square" rtlCol="0">
            <a:spAutoFit/>
          </a:bodyPr>
          <a:lstStyle/>
          <a:p>
            <a:pPr algn="ctr"/>
            <a:r>
              <a:rPr lang="en-IN" dirty="0">
                <a:hlinkClick r:id="rId6" action="ppaction://hlinksldjump"/>
              </a:rPr>
              <a:t>FASHION</a:t>
            </a:r>
            <a:endParaRPr lang="en-IN" dirty="0"/>
          </a:p>
        </p:txBody>
      </p:sp>
      <p:pic>
        <p:nvPicPr>
          <p:cNvPr id="11" name="Graphic 10" descr="Suit with solid fill">
            <a:hlinkClick r:id="rId6" action="ppaction://hlinksldjump"/>
            <a:extLst>
              <a:ext uri="{FF2B5EF4-FFF2-40B4-BE49-F238E27FC236}">
                <a16:creationId xmlns:a16="http://schemas.microsoft.com/office/drawing/2014/main" id="{6EC52D85-0AD2-3D74-EB42-F9D677AA35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45432" y="3163958"/>
            <a:ext cx="914400" cy="914400"/>
          </a:xfrm>
          <a:prstGeom prst="rect">
            <a:avLst/>
          </a:prstGeom>
        </p:spPr>
      </p:pic>
      <p:sp>
        <p:nvSpPr>
          <p:cNvPr id="28" name="Oval 27">
            <a:hlinkClick r:id="rId9" action="ppaction://hlinksldjump"/>
            <a:extLst>
              <a:ext uri="{FF2B5EF4-FFF2-40B4-BE49-F238E27FC236}">
                <a16:creationId xmlns:a16="http://schemas.microsoft.com/office/drawing/2014/main" id="{851757BF-EE2C-577A-9312-D5124336F3F3}"/>
              </a:ext>
            </a:extLst>
          </p:cNvPr>
          <p:cNvSpPr/>
          <p:nvPr/>
        </p:nvSpPr>
        <p:spPr>
          <a:xfrm>
            <a:off x="6819920" y="2937816"/>
            <a:ext cx="1366684" cy="13666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730DACF-CB34-1596-02F6-B40120FFB969}"/>
              </a:ext>
            </a:extLst>
          </p:cNvPr>
          <p:cNvSpPr txBox="1"/>
          <p:nvPr/>
        </p:nvSpPr>
        <p:spPr>
          <a:xfrm>
            <a:off x="6907819" y="4457476"/>
            <a:ext cx="1195870" cy="369332"/>
          </a:xfrm>
          <a:prstGeom prst="rect">
            <a:avLst/>
          </a:prstGeom>
          <a:noFill/>
        </p:spPr>
        <p:txBody>
          <a:bodyPr wrap="square" rtlCol="0">
            <a:spAutoFit/>
          </a:bodyPr>
          <a:lstStyle/>
          <a:p>
            <a:pPr algn="ctr"/>
            <a:r>
              <a:rPr lang="en-IN" dirty="0">
                <a:hlinkClick r:id="rId9" action="ppaction://hlinksldjump"/>
              </a:rPr>
              <a:t>RETAIL</a:t>
            </a:r>
            <a:endParaRPr lang="en-IN" dirty="0"/>
          </a:p>
        </p:txBody>
      </p:sp>
      <p:pic>
        <p:nvPicPr>
          <p:cNvPr id="15" name="Graphic 14" descr="Kiosk with solid fill">
            <a:hlinkClick r:id="rId9" action="ppaction://hlinksldjump"/>
            <a:extLst>
              <a:ext uri="{FF2B5EF4-FFF2-40B4-BE49-F238E27FC236}">
                <a16:creationId xmlns:a16="http://schemas.microsoft.com/office/drawing/2014/main" id="{D69523A2-DDA3-03AF-EB88-7E8AEBB12C1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61944" y="3163958"/>
            <a:ext cx="914400" cy="914400"/>
          </a:xfrm>
          <a:prstGeom prst="rect">
            <a:avLst/>
          </a:prstGeom>
        </p:spPr>
      </p:pic>
      <p:sp>
        <p:nvSpPr>
          <p:cNvPr id="30" name="Oval 29">
            <a:hlinkClick r:id="rId12" action="ppaction://hlinksldjump"/>
            <a:extLst>
              <a:ext uri="{FF2B5EF4-FFF2-40B4-BE49-F238E27FC236}">
                <a16:creationId xmlns:a16="http://schemas.microsoft.com/office/drawing/2014/main" id="{F3A32482-79CA-7F04-1B4F-EB8744F3A644}"/>
              </a:ext>
            </a:extLst>
          </p:cNvPr>
          <p:cNvSpPr/>
          <p:nvPr/>
        </p:nvSpPr>
        <p:spPr>
          <a:xfrm>
            <a:off x="9356642" y="2937816"/>
            <a:ext cx="1366684" cy="136668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2A9BA42-12E2-31D0-5E52-7DFF824DC14D}"/>
              </a:ext>
            </a:extLst>
          </p:cNvPr>
          <p:cNvSpPr txBox="1"/>
          <p:nvPr/>
        </p:nvSpPr>
        <p:spPr>
          <a:xfrm>
            <a:off x="9527456" y="4457476"/>
            <a:ext cx="1195870" cy="369332"/>
          </a:xfrm>
          <a:prstGeom prst="rect">
            <a:avLst/>
          </a:prstGeom>
          <a:noFill/>
        </p:spPr>
        <p:txBody>
          <a:bodyPr wrap="square" rtlCol="0">
            <a:spAutoFit/>
          </a:bodyPr>
          <a:lstStyle/>
          <a:p>
            <a:pPr algn="ctr"/>
            <a:r>
              <a:rPr lang="en-IN" dirty="0">
                <a:hlinkClick r:id="rId12" action="ppaction://hlinksldjump"/>
              </a:rPr>
              <a:t>OTHERS</a:t>
            </a:r>
            <a:endParaRPr lang="en-IN" dirty="0"/>
          </a:p>
        </p:txBody>
      </p:sp>
      <p:pic>
        <p:nvPicPr>
          <p:cNvPr id="17" name="Graphic 16" descr="Checklist with solid fill">
            <a:hlinkClick r:id="rId12" action="ppaction://hlinksldjump"/>
            <a:extLst>
              <a:ext uri="{FF2B5EF4-FFF2-40B4-BE49-F238E27FC236}">
                <a16:creationId xmlns:a16="http://schemas.microsoft.com/office/drawing/2014/main" id="{37050838-10F9-6D56-8A64-23B632FDDD1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582784" y="3163958"/>
            <a:ext cx="914400" cy="914400"/>
          </a:xfrm>
          <a:prstGeom prst="rect">
            <a:avLst/>
          </a:prstGeom>
        </p:spPr>
      </p:pic>
      <p:sp>
        <p:nvSpPr>
          <p:cNvPr id="3" name="Footer Placeholder 2">
            <a:extLst>
              <a:ext uri="{FF2B5EF4-FFF2-40B4-BE49-F238E27FC236}">
                <a16:creationId xmlns:a16="http://schemas.microsoft.com/office/drawing/2014/main" id="{91BD3826-3D91-8396-AD27-5E06EDCA3326}"/>
              </a:ext>
            </a:extLst>
          </p:cNvPr>
          <p:cNvSpPr>
            <a:spLocks noGrp="1"/>
          </p:cNvSpPr>
          <p:nvPr>
            <p:ph type="ftr" sz="quarter" idx="11"/>
          </p:nvPr>
        </p:nvSpPr>
        <p:spPr/>
        <p:txBody>
          <a:bodyPr/>
          <a:lstStyle/>
          <a:p>
            <a:endParaRPr lang="en-IN" dirty="0"/>
          </a:p>
          <a:p>
            <a:r>
              <a:rPr lang="en-IN" dirty="0"/>
              <a:t>4</a:t>
            </a:r>
          </a:p>
        </p:txBody>
      </p:sp>
    </p:spTree>
    <p:extLst>
      <p:ext uri="{BB962C8B-B14F-4D97-AF65-F5344CB8AC3E}">
        <p14:creationId xmlns:p14="http://schemas.microsoft.com/office/powerpoint/2010/main" val="403612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3121-8837-6C85-23CE-03413D01BE4F}"/>
              </a:ext>
            </a:extLst>
          </p:cNvPr>
          <p:cNvSpPr>
            <a:spLocks noGrp="1"/>
          </p:cNvSpPr>
          <p:nvPr>
            <p:ph type="title"/>
          </p:nvPr>
        </p:nvSpPr>
        <p:spPr>
          <a:xfrm>
            <a:off x="453297" y="634408"/>
            <a:ext cx="10515600" cy="709646"/>
          </a:xfrm>
        </p:spPr>
        <p:txBody>
          <a:bodyPr>
            <a:normAutofit/>
          </a:bodyPr>
          <a:lstStyle/>
          <a:p>
            <a:r>
              <a:rPr lang="en-IN" dirty="0">
                <a:latin typeface="Britannic Bold" panose="020B0903060703020204" pitchFamily="34" charset="0"/>
              </a:rPr>
              <a:t>FMCG</a:t>
            </a:r>
          </a:p>
        </p:txBody>
      </p:sp>
      <p:pic>
        <p:nvPicPr>
          <p:cNvPr id="5" name="Picture 4" descr="Logo, icon&#10;&#10;Description automatically generated">
            <a:extLst>
              <a:ext uri="{FF2B5EF4-FFF2-40B4-BE49-F238E27FC236}">
                <a16:creationId xmlns:a16="http://schemas.microsoft.com/office/drawing/2014/main" id="{B6808B2C-7633-6290-553E-FC9D0D0D4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1544" y="3383956"/>
            <a:ext cx="1072381" cy="1040606"/>
          </a:xfrm>
          <a:prstGeom prst="rect">
            <a:avLst/>
          </a:prstGeom>
        </p:spPr>
      </p:pic>
      <p:pic>
        <p:nvPicPr>
          <p:cNvPr id="7" name="Picture 6" descr="Text, logo, company name&#10;&#10;Description automatically generated">
            <a:extLst>
              <a:ext uri="{FF2B5EF4-FFF2-40B4-BE49-F238E27FC236}">
                <a16:creationId xmlns:a16="http://schemas.microsoft.com/office/drawing/2014/main" id="{41402C10-49C4-B909-BCED-EF24F5739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0246" y="5644047"/>
            <a:ext cx="1836598" cy="1146333"/>
          </a:xfrm>
          <a:prstGeom prst="rect">
            <a:avLst/>
          </a:prstGeom>
        </p:spPr>
      </p:pic>
      <p:pic>
        <p:nvPicPr>
          <p:cNvPr id="9" name="Picture 8" descr="A picture containing icon&#10;&#10;Description automatically generated">
            <a:extLst>
              <a:ext uri="{FF2B5EF4-FFF2-40B4-BE49-F238E27FC236}">
                <a16:creationId xmlns:a16="http://schemas.microsoft.com/office/drawing/2014/main" id="{D1338290-E139-FA53-3452-2A81945C61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3901" y="2293290"/>
            <a:ext cx="961847" cy="961847"/>
          </a:xfrm>
          <a:prstGeom prst="rect">
            <a:avLst/>
          </a:prstGeom>
        </p:spPr>
      </p:pic>
      <p:pic>
        <p:nvPicPr>
          <p:cNvPr id="11" name="Picture 10" descr="Logo, company name&#10;&#10;Description automatically generated">
            <a:extLst>
              <a:ext uri="{FF2B5EF4-FFF2-40B4-BE49-F238E27FC236}">
                <a16:creationId xmlns:a16="http://schemas.microsoft.com/office/drawing/2014/main" id="{BCD56EA4-1963-BA05-75DB-AD29108797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90958" y="1018138"/>
            <a:ext cx="1181335" cy="1146333"/>
          </a:xfrm>
          <a:prstGeom prst="rect">
            <a:avLst/>
          </a:prstGeom>
        </p:spPr>
      </p:pic>
      <p:pic>
        <p:nvPicPr>
          <p:cNvPr id="13" name="Picture 12" descr="Logo, company name&#10;&#10;Description automatically generated">
            <a:extLst>
              <a:ext uri="{FF2B5EF4-FFF2-40B4-BE49-F238E27FC236}">
                <a16:creationId xmlns:a16="http://schemas.microsoft.com/office/drawing/2014/main" id="{A9C2AC44-0741-9CA1-F765-E41BA009A0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22708" y="4553381"/>
            <a:ext cx="991217" cy="961847"/>
          </a:xfrm>
          <a:prstGeom prst="rect">
            <a:avLst/>
          </a:prstGeom>
        </p:spPr>
      </p:pic>
      <p:sp>
        <p:nvSpPr>
          <p:cNvPr id="10" name="TextBox 9">
            <a:extLst>
              <a:ext uri="{FF2B5EF4-FFF2-40B4-BE49-F238E27FC236}">
                <a16:creationId xmlns:a16="http://schemas.microsoft.com/office/drawing/2014/main" id="{D3167BA6-038C-6102-8FFC-7B1E032C7B69}"/>
              </a:ext>
            </a:extLst>
          </p:cNvPr>
          <p:cNvSpPr txBox="1"/>
          <p:nvPr/>
        </p:nvSpPr>
        <p:spPr>
          <a:xfrm>
            <a:off x="453297" y="1564243"/>
            <a:ext cx="9334265" cy="5293757"/>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Fast-moving consumer goods are products that are sold quickly and at a relatively low cost.</a:t>
            </a:r>
          </a:p>
          <a:p>
            <a:pPr marL="285750" indent="-285750"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Future group is presently in every fmcg product ranging from biscuits , snacks to aata &amp; grains.</a:t>
            </a:r>
          </a:p>
          <a:p>
            <a:pPr algn="l"/>
            <a:endParaRPr lang="en-US"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Sub brands such as tasty treat </a:t>
            </a:r>
            <a:r>
              <a:rPr lang="en-US" sz="2000" b="0" i="0" dirty="0">
                <a:effectLst/>
                <a:latin typeface="Times New Roman" panose="02020603050405020304" pitchFamily="18" charset="0"/>
                <a:cs typeface="Times New Roman" panose="02020603050405020304" pitchFamily="18" charset="0"/>
              </a:rPr>
              <a:t>The brand is present in many ready-to-eat indulgence categories, from biscuits to namkeens, beverages, sauces and even more.</a:t>
            </a:r>
          </a:p>
          <a:p>
            <a:pPr marL="285750" indent="-28575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CareMate offers a wide range of  toiletries such as facial tissues, toilet tissues, aluminum foils, cling films, handwashes </a:t>
            </a:r>
            <a:r>
              <a:rPr lang="en-US" sz="2000" dirty="0">
                <a:latin typeface="Times New Roman" panose="02020603050405020304" pitchFamily="18" charset="0"/>
                <a:cs typeface="Times New Roman" panose="02020603050405020304" pitchFamily="18" charset="0"/>
              </a:rPr>
              <a:t>and their product </a:t>
            </a:r>
            <a:r>
              <a:rPr lang="en-US" sz="2000" b="0" i="0" dirty="0">
                <a:effectLst/>
                <a:latin typeface="Times New Roman" panose="02020603050405020304" pitchFamily="18" charset="0"/>
                <a:cs typeface="Times New Roman" panose="02020603050405020304" pitchFamily="18" charset="0"/>
              </a:rPr>
              <a:t>reflect the philosophy in their quality, functionality, and packaging.</a:t>
            </a:r>
          </a:p>
          <a:p>
            <a:pPr marL="285750" indent="-285750"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Veg Affaire offers a range of frozen vegetables  and sweet corn kernels, which offers you the freshness of farm-like vegetables. </a:t>
            </a:r>
            <a:r>
              <a:rPr lang="en-US" sz="2000" dirty="0">
                <a:latin typeface="Times New Roman" panose="02020603050405020304" pitchFamily="18" charset="0"/>
                <a:cs typeface="Times New Roman" panose="02020603050405020304" pitchFamily="18" charset="0"/>
              </a:rPr>
              <a:t>Veg Affaire </a:t>
            </a:r>
            <a:r>
              <a:rPr lang="en-US" sz="2000" b="0" i="0" dirty="0">
                <a:effectLst/>
                <a:latin typeface="Times New Roman" panose="02020603050405020304" pitchFamily="18" charset="0"/>
                <a:cs typeface="Times New Roman" panose="02020603050405020304" pitchFamily="18" charset="0"/>
              </a:rPr>
              <a:t>believes in making vegetarianism appealing.</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3" name="Action Button: Go Home 2">
            <a:hlinkClick r:id="rId7" action="ppaction://hlinksldjump" highlightClick="1"/>
            <a:extLst>
              <a:ext uri="{FF2B5EF4-FFF2-40B4-BE49-F238E27FC236}">
                <a16:creationId xmlns:a16="http://schemas.microsoft.com/office/drawing/2014/main" id="{9940284E-DBF4-B8D6-601D-EB0D65FBBD41}"/>
              </a:ext>
            </a:extLst>
          </p:cNvPr>
          <p:cNvSpPr/>
          <p:nvPr/>
        </p:nvSpPr>
        <p:spPr>
          <a:xfrm>
            <a:off x="11272293" y="412955"/>
            <a:ext cx="585410" cy="537563"/>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BC09BB54-7741-C7EB-B850-FC5B45E3079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10663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3121-8837-6C85-23CE-03413D01BE4F}"/>
              </a:ext>
            </a:extLst>
          </p:cNvPr>
          <p:cNvSpPr>
            <a:spLocks noGrp="1"/>
          </p:cNvSpPr>
          <p:nvPr>
            <p:ph type="title"/>
          </p:nvPr>
        </p:nvSpPr>
        <p:spPr>
          <a:xfrm>
            <a:off x="343914" y="535021"/>
            <a:ext cx="10515600" cy="709646"/>
          </a:xfrm>
        </p:spPr>
        <p:txBody>
          <a:bodyPr>
            <a:normAutofit/>
          </a:bodyPr>
          <a:lstStyle/>
          <a:p>
            <a:r>
              <a:rPr lang="en-IN" dirty="0">
                <a:latin typeface="Britannic Bold" panose="020B0903060703020204" pitchFamily="34" charset="0"/>
              </a:rPr>
              <a:t>FASHION</a:t>
            </a:r>
          </a:p>
        </p:txBody>
      </p:sp>
      <p:pic>
        <p:nvPicPr>
          <p:cNvPr id="4" name="Picture 3" descr="Logo&#10;&#10;Description automatically generated">
            <a:extLst>
              <a:ext uri="{FF2B5EF4-FFF2-40B4-BE49-F238E27FC236}">
                <a16:creationId xmlns:a16="http://schemas.microsoft.com/office/drawing/2014/main" id="{D6E18F28-62D3-14E3-2AB9-28ED6268C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9394" y="1244667"/>
            <a:ext cx="1013105" cy="1013105"/>
          </a:xfrm>
          <a:prstGeom prst="rect">
            <a:avLst/>
          </a:prstGeom>
        </p:spPr>
      </p:pic>
      <p:pic>
        <p:nvPicPr>
          <p:cNvPr id="8" name="Picture 7" descr="Icon&#10;&#10;Description automatically generated">
            <a:extLst>
              <a:ext uri="{FF2B5EF4-FFF2-40B4-BE49-F238E27FC236}">
                <a16:creationId xmlns:a16="http://schemas.microsoft.com/office/drawing/2014/main" id="{4C441E7D-A521-0A48-C525-C590C5040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9394" y="2426400"/>
            <a:ext cx="1013105" cy="1013105"/>
          </a:xfrm>
          <a:prstGeom prst="rect">
            <a:avLst/>
          </a:prstGeom>
        </p:spPr>
      </p:pic>
      <p:pic>
        <p:nvPicPr>
          <p:cNvPr id="12" name="Picture 11" descr="Icon&#10;&#10;Description automatically generated with medium confidence">
            <a:extLst>
              <a:ext uri="{FF2B5EF4-FFF2-40B4-BE49-F238E27FC236}">
                <a16:creationId xmlns:a16="http://schemas.microsoft.com/office/drawing/2014/main" id="{E41DD871-13C5-8D73-5C43-4BBC3494CF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2966" y="4545001"/>
            <a:ext cx="1612202" cy="931567"/>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F7021281-4BDC-4082-3C57-5452464254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18694" y="3608133"/>
            <a:ext cx="1043805" cy="768240"/>
          </a:xfrm>
          <a:prstGeom prst="rect">
            <a:avLst/>
          </a:prstGeom>
        </p:spPr>
      </p:pic>
      <p:pic>
        <p:nvPicPr>
          <p:cNvPr id="17" name="Picture 16" descr="Logo, company name&#10;&#10;Description automatically generated">
            <a:extLst>
              <a:ext uri="{FF2B5EF4-FFF2-40B4-BE49-F238E27FC236}">
                <a16:creationId xmlns:a16="http://schemas.microsoft.com/office/drawing/2014/main" id="{E2798B4F-A553-0910-4153-97E746A6F64C}"/>
              </a:ext>
            </a:extLst>
          </p:cNvPr>
          <p:cNvPicPr>
            <a:picLocks noChangeAspect="1"/>
          </p:cNvPicPr>
          <p:nvPr/>
        </p:nvPicPr>
        <p:blipFill rotWithShape="1">
          <a:blip r:embed="rId6">
            <a:extLst>
              <a:ext uri="{28A0092B-C50C-407E-A947-70E740481C1C}">
                <a14:useLocalDpi xmlns:a14="http://schemas.microsoft.com/office/drawing/2010/main" val="0"/>
              </a:ext>
            </a:extLst>
          </a:blip>
          <a:srcRect l="18579" t="40124" r="68324" b="40098"/>
          <a:stretch/>
        </p:blipFill>
        <p:spPr>
          <a:xfrm>
            <a:off x="9893195" y="5317703"/>
            <a:ext cx="1411973" cy="1422136"/>
          </a:xfrm>
          <a:prstGeom prst="rect">
            <a:avLst/>
          </a:prstGeom>
        </p:spPr>
      </p:pic>
      <p:sp>
        <p:nvSpPr>
          <p:cNvPr id="3" name="TextBox 2">
            <a:extLst>
              <a:ext uri="{FF2B5EF4-FFF2-40B4-BE49-F238E27FC236}">
                <a16:creationId xmlns:a16="http://schemas.microsoft.com/office/drawing/2014/main" id="{AC5ECA8D-5BEE-BB38-6515-6A159B0361A5}"/>
              </a:ext>
            </a:extLst>
          </p:cNvPr>
          <p:cNvSpPr txBox="1"/>
          <p:nvPr/>
        </p:nvSpPr>
        <p:spPr>
          <a:xfrm>
            <a:off x="343914" y="1532051"/>
            <a:ext cx="9134613" cy="3785652"/>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Fashion is a form of self-expression and autonomy at a particular period and place and in a specific context, of clothing, footwear, lifestyle, accessories, makeup, hairstyle, and body posture.</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Buffalo David Bitton is an iconic lifestyle brand that translates across international boundaries.it is a global fashion brand offering a strong denim collection along with a complete assortment of apparel and accessories.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Fashion Rig is a finest fashion store with wide range of Indian Ethnic Wear. India's most trusted and loved web store which carter all your clothing needs.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Fashion Spunx is an active wear brand of future group.</a:t>
            </a:r>
          </a:p>
        </p:txBody>
      </p:sp>
      <p:sp>
        <p:nvSpPr>
          <p:cNvPr id="9" name="Action Button: Go Home 8">
            <a:hlinkClick r:id="rId7" action="ppaction://hlinksldjump" highlightClick="1"/>
            <a:extLst>
              <a:ext uri="{FF2B5EF4-FFF2-40B4-BE49-F238E27FC236}">
                <a16:creationId xmlns:a16="http://schemas.microsoft.com/office/drawing/2014/main" id="{0682DEAC-2A99-822E-FE60-7C796C9D5D79}"/>
              </a:ext>
            </a:extLst>
          </p:cNvPr>
          <p:cNvSpPr/>
          <p:nvPr/>
        </p:nvSpPr>
        <p:spPr>
          <a:xfrm>
            <a:off x="11272293" y="412955"/>
            <a:ext cx="585410" cy="537563"/>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a:extLst>
              <a:ext uri="{FF2B5EF4-FFF2-40B4-BE49-F238E27FC236}">
                <a16:creationId xmlns:a16="http://schemas.microsoft.com/office/drawing/2014/main" id="{2898D83D-30D9-5806-74F1-887ECF2D508D}"/>
              </a:ext>
            </a:extLst>
          </p:cNvPr>
          <p:cNvSpPr>
            <a:spLocks noGrp="1"/>
          </p:cNvSpPr>
          <p:nvPr>
            <p:ph type="ftr" sz="quarter" idx="11"/>
          </p:nvPr>
        </p:nvSpPr>
        <p:spPr/>
        <p:txBody>
          <a:bodyPr/>
          <a:lstStyle/>
          <a:p>
            <a:r>
              <a:rPr lang="en-IN" dirty="0"/>
              <a:t>5</a:t>
            </a:r>
          </a:p>
        </p:txBody>
      </p:sp>
    </p:spTree>
    <p:extLst>
      <p:ext uri="{BB962C8B-B14F-4D97-AF65-F5344CB8AC3E}">
        <p14:creationId xmlns:p14="http://schemas.microsoft.com/office/powerpoint/2010/main" val="51747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4DE4-9198-781F-BBCF-231C795E84FC}"/>
              </a:ext>
            </a:extLst>
          </p:cNvPr>
          <p:cNvSpPr>
            <a:spLocks noGrp="1"/>
          </p:cNvSpPr>
          <p:nvPr>
            <p:ph type="title"/>
          </p:nvPr>
        </p:nvSpPr>
        <p:spPr>
          <a:xfrm>
            <a:off x="521110" y="247995"/>
            <a:ext cx="10515600" cy="1325563"/>
          </a:xfrm>
        </p:spPr>
        <p:txBody>
          <a:bodyPr>
            <a:normAutofit/>
          </a:bodyPr>
          <a:lstStyle/>
          <a:p>
            <a:r>
              <a:rPr lang="en-IN" dirty="0">
                <a:latin typeface="Britannic Bold" panose="020B0903060703020204" pitchFamily="34" charset="0"/>
              </a:rPr>
              <a:t>RETAIL</a:t>
            </a:r>
          </a:p>
        </p:txBody>
      </p:sp>
      <p:pic>
        <p:nvPicPr>
          <p:cNvPr id="7" name="Picture 6" descr="Logo, company name&#10;&#10;Description automatically generated">
            <a:extLst>
              <a:ext uri="{FF2B5EF4-FFF2-40B4-BE49-F238E27FC236}">
                <a16:creationId xmlns:a16="http://schemas.microsoft.com/office/drawing/2014/main" id="{908A7B19-6F62-FBFA-A51B-964A81125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2543" y="4629060"/>
            <a:ext cx="2086440" cy="536917"/>
          </a:xfrm>
          <a:prstGeom prst="rect">
            <a:avLst/>
          </a:prstGeom>
        </p:spPr>
      </p:pic>
      <p:pic>
        <p:nvPicPr>
          <p:cNvPr id="9" name="Picture 8" descr="Logo, company name&#10;&#10;Description automatically generated">
            <a:extLst>
              <a:ext uri="{FF2B5EF4-FFF2-40B4-BE49-F238E27FC236}">
                <a16:creationId xmlns:a16="http://schemas.microsoft.com/office/drawing/2014/main" id="{8F5A3B60-13B8-F113-39B2-7BF28744E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8245" y="3492580"/>
            <a:ext cx="1024166" cy="768125"/>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3CDE12CF-A459-5758-54D7-769C37A3B08F}"/>
              </a:ext>
            </a:extLst>
          </p:cNvPr>
          <p:cNvPicPr>
            <a:picLocks noChangeAspect="1"/>
          </p:cNvPicPr>
          <p:nvPr/>
        </p:nvPicPr>
        <p:blipFill rotWithShape="1">
          <a:blip r:embed="rId5">
            <a:extLst>
              <a:ext uri="{28A0092B-C50C-407E-A947-70E740481C1C}">
                <a14:useLocalDpi xmlns:a14="http://schemas.microsoft.com/office/drawing/2010/main" val="0"/>
              </a:ext>
            </a:extLst>
          </a:blip>
          <a:srcRect l="19689" t="35570" r="22115" b="20529"/>
          <a:stretch/>
        </p:blipFill>
        <p:spPr>
          <a:xfrm>
            <a:off x="9872451" y="1218036"/>
            <a:ext cx="1798439" cy="898543"/>
          </a:xfrm>
          <a:prstGeom prst="rect">
            <a:avLst/>
          </a:prstGeom>
        </p:spPr>
      </p:pic>
      <p:pic>
        <p:nvPicPr>
          <p:cNvPr id="13" name="Picture 12" descr="Logo, company name&#10;&#10;Description automatically generated">
            <a:extLst>
              <a:ext uri="{FF2B5EF4-FFF2-40B4-BE49-F238E27FC236}">
                <a16:creationId xmlns:a16="http://schemas.microsoft.com/office/drawing/2014/main" id="{A698B44B-6E3C-5FDD-7958-50949BFA3877}"/>
              </a:ext>
            </a:extLst>
          </p:cNvPr>
          <p:cNvPicPr>
            <a:picLocks noChangeAspect="1"/>
          </p:cNvPicPr>
          <p:nvPr/>
        </p:nvPicPr>
        <p:blipFill rotWithShape="1">
          <a:blip r:embed="rId6">
            <a:extLst>
              <a:ext uri="{28A0092B-C50C-407E-A947-70E740481C1C}">
                <a14:useLocalDpi xmlns:a14="http://schemas.microsoft.com/office/drawing/2010/main" val="0"/>
              </a:ext>
            </a:extLst>
          </a:blip>
          <a:srcRect l="-1" t="33694" r="850" b="35099"/>
          <a:stretch/>
        </p:blipFill>
        <p:spPr>
          <a:xfrm>
            <a:off x="9872451" y="2490951"/>
            <a:ext cx="1798439" cy="566046"/>
          </a:xfrm>
          <a:prstGeom prst="rect">
            <a:avLst/>
          </a:prstGeom>
        </p:spPr>
      </p:pic>
      <p:pic>
        <p:nvPicPr>
          <p:cNvPr id="15" name="Picture 14" descr="Text&#10;&#10;Description automatically generated with medium confidence">
            <a:extLst>
              <a:ext uri="{FF2B5EF4-FFF2-40B4-BE49-F238E27FC236}">
                <a16:creationId xmlns:a16="http://schemas.microsoft.com/office/drawing/2014/main" id="{D0A72AF7-4891-4AF8-433C-BFDEB9F8E9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41248" y="5556460"/>
            <a:ext cx="1822093" cy="739770"/>
          </a:xfrm>
          <a:prstGeom prst="rect">
            <a:avLst/>
          </a:prstGeom>
        </p:spPr>
      </p:pic>
      <p:sp>
        <p:nvSpPr>
          <p:cNvPr id="3" name="TextBox 2">
            <a:extLst>
              <a:ext uri="{FF2B5EF4-FFF2-40B4-BE49-F238E27FC236}">
                <a16:creationId xmlns:a16="http://schemas.microsoft.com/office/drawing/2014/main" id="{927AD9CF-50FB-E425-35CE-30B3450FA678}"/>
              </a:ext>
            </a:extLst>
          </p:cNvPr>
          <p:cNvSpPr txBox="1"/>
          <p:nvPr/>
        </p:nvSpPr>
        <p:spPr>
          <a:xfrm>
            <a:off x="521109" y="1435511"/>
            <a:ext cx="8898193" cy="4708981"/>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India is the fifth-largest retail destination globally. Country's retail sector is experiencing exponential growth with retail development taking place not just in major cities and metros, but also in tier II and III cities</a:t>
            </a:r>
          </a:p>
          <a:p>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Easyday is an Indian retail brand that runs chains of consumer retail supermarkets and convenience stores.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Nilgiri's is a supermarket chain in South of India. It is also one of the oldest supermarket chains in India with origins dating back to 1905. It also has a store brand &amp; produces dairy and other products under the same name.</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Central and Brand Factory are the two prominent brands of clothing industry.</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Big Bazaar is an Indian retail chain of hypermarkets, discount department stores, and grocery stores.</a:t>
            </a:r>
            <a:endParaRPr lang="en-IN" sz="2000" dirty="0">
              <a:latin typeface="Times New Roman" panose="02020603050405020304" pitchFamily="18" charset="0"/>
              <a:cs typeface="Times New Roman" panose="02020603050405020304" pitchFamily="18" charset="0"/>
            </a:endParaRPr>
          </a:p>
        </p:txBody>
      </p:sp>
      <p:sp>
        <p:nvSpPr>
          <p:cNvPr id="10" name="Action Button: Go Home 9">
            <a:hlinkClick r:id="rId8" action="ppaction://hlinksldjump" highlightClick="1"/>
            <a:extLst>
              <a:ext uri="{FF2B5EF4-FFF2-40B4-BE49-F238E27FC236}">
                <a16:creationId xmlns:a16="http://schemas.microsoft.com/office/drawing/2014/main" id="{2FA449A7-E143-FFEB-E70A-BA51889EBD27}"/>
              </a:ext>
            </a:extLst>
          </p:cNvPr>
          <p:cNvSpPr/>
          <p:nvPr/>
        </p:nvSpPr>
        <p:spPr>
          <a:xfrm>
            <a:off x="11272293" y="412955"/>
            <a:ext cx="585410" cy="537563"/>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AEDECE3E-94FA-AC97-19D7-D06487E79129}"/>
              </a:ext>
            </a:extLst>
          </p:cNvPr>
          <p:cNvSpPr>
            <a:spLocks noGrp="1"/>
          </p:cNvSpPr>
          <p:nvPr>
            <p:ph type="ftr" sz="quarter" idx="11"/>
          </p:nvPr>
        </p:nvSpPr>
        <p:spPr/>
        <p:txBody>
          <a:bodyPr/>
          <a:lstStyle/>
          <a:p>
            <a:r>
              <a:rPr lang="en-IN" dirty="0"/>
              <a:t>6</a:t>
            </a:r>
          </a:p>
        </p:txBody>
      </p:sp>
    </p:spTree>
    <p:extLst>
      <p:ext uri="{BB962C8B-B14F-4D97-AF65-F5344CB8AC3E}">
        <p14:creationId xmlns:p14="http://schemas.microsoft.com/office/powerpoint/2010/main" val="379245652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588A414-617F-4601-9AE3-621229A34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6" y="435547"/>
            <a:ext cx="6737283" cy="6182357"/>
          </a:xfrm>
          <a:custGeom>
            <a:avLst/>
            <a:gdLst>
              <a:gd name="connsiteX0" fmla="*/ 3069308 w 6737283"/>
              <a:gd name="connsiteY0" fmla="*/ 4700856 h 6182357"/>
              <a:gd name="connsiteX1" fmla="*/ 3741219 w 6737283"/>
              <a:gd name="connsiteY1" fmla="*/ 4700856 h 6182357"/>
              <a:gd name="connsiteX2" fmla="*/ 3772851 w 6737283"/>
              <a:gd name="connsiteY2" fmla="*/ 4705057 h 6182357"/>
              <a:gd name="connsiteX3" fmla="*/ 3794606 w 6737283"/>
              <a:gd name="connsiteY3" fmla="*/ 4714179 h 6182357"/>
              <a:gd name="connsiteX4" fmla="*/ 3781311 w 6737283"/>
              <a:gd name="connsiteY4" fmla="*/ 4737174 h 6182357"/>
              <a:gd name="connsiteX5" fmla="*/ 3310253 w 6737283"/>
              <a:gd name="connsiteY5" fmla="*/ 5551879 h 6182357"/>
              <a:gd name="connsiteX6" fmla="*/ 3029608 w 6737283"/>
              <a:gd name="connsiteY6" fmla="*/ 5714986 h 6182357"/>
              <a:gd name="connsiteX7" fmla="*/ 2804018 w 6737283"/>
              <a:gd name="connsiteY7" fmla="*/ 5714986 h 6182357"/>
              <a:gd name="connsiteX8" fmla="*/ 2777702 w 6737283"/>
              <a:gd name="connsiteY8" fmla="*/ 5714986 h 6182357"/>
              <a:gd name="connsiteX9" fmla="*/ 2752590 w 6737283"/>
              <a:gd name="connsiteY9" fmla="*/ 5671743 h 6182357"/>
              <a:gd name="connsiteX10" fmla="*/ 2629591 w 6737283"/>
              <a:gd name="connsiteY10" fmla="*/ 5459928 h 6182357"/>
              <a:gd name="connsiteX11" fmla="*/ 2629591 w 6737283"/>
              <a:gd name="connsiteY11" fmla="*/ 5341369 h 6182357"/>
              <a:gd name="connsiteX12" fmla="*/ 2966273 w 6737283"/>
              <a:gd name="connsiteY12" fmla="*/ 4761581 h 6182357"/>
              <a:gd name="connsiteX13" fmla="*/ 3069308 w 6737283"/>
              <a:gd name="connsiteY13" fmla="*/ 4700856 h 6182357"/>
              <a:gd name="connsiteX14" fmla="*/ 1224901 w 6737283"/>
              <a:gd name="connsiteY14" fmla="*/ 1955792 h 6182357"/>
              <a:gd name="connsiteX15" fmla="*/ 3029608 w 6737283"/>
              <a:gd name="connsiteY15" fmla="*/ 1955792 h 6182357"/>
              <a:gd name="connsiteX16" fmla="*/ 3310253 w 6737283"/>
              <a:gd name="connsiteY16" fmla="*/ 2118897 h 6182357"/>
              <a:gd name="connsiteX17" fmla="*/ 4210658 w 6737283"/>
              <a:gd name="connsiteY17" fmla="*/ 3676167 h 6182357"/>
              <a:gd name="connsiteX18" fmla="*/ 4210658 w 6737283"/>
              <a:gd name="connsiteY18" fmla="*/ 3994611 h 6182357"/>
              <a:gd name="connsiteX19" fmla="*/ 3876332 w 6737283"/>
              <a:gd name="connsiteY19" fmla="*/ 4572836 h 6182357"/>
              <a:gd name="connsiteX20" fmla="*/ 3848155 w 6737283"/>
              <a:gd name="connsiteY20" fmla="*/ 4621566 h 6182357"/>
              <a:gd name="connsiteX21" fmla="*/ 3849147 w 6737283"/>
              <a:gd name="connsiteY21" fmla="*/ 4621982 h 6182357"/>
              <a:gd name="connsiteX22" fmla="*/ 3898871 w 6737283"/>
              <a:gd name="connsiteY22" fmla="*/ 4672132 h 6182357"/>
              <a:gd name="connsiteX23" fmla="*/ 4277007 w 6737283"/>
              <a:gd name="connsiteY23" fmla="*/ 5326128 h 6182357"/>
              <a:gd name="connsiteX24" fmla="*/ 4277007 w 6737283"/>
              <a:gd name="connsiteY24" fmla="*/ 5459864 h 6182357"/>
              <a:gd name="connsiteX25" fmla="*/ 3898871 w 6737283"/>
              <a:gd name="connsiteY25" fmla="*/ 6113858 h 6182357"/>
              <a:gd name="connsiteX26" fmla="*/ 3781008 w 6737283"/>
              <a:gd name="connsiteY26" fmla="*/ 6182357 h 6182357"/>
              <a:gd name="connsiteX27" fmla="*/ 3023097 w 6737283"/>
              <a:gd name="connsiteY27" fmla="*/ 6182357 h 6182357"/>
              <a:gd name="connsiteX28" fmla="*/ 2906873 w 6737283"/>
              <a:gd name="connsiteY28" fmla="*/ 6113858 h 6182357"/>
              <a:gd name="connsiteX29" fmla="*/ 2703171 w 6737283"/>
              <a:gd name="connsiteY29" fmla="*/ 5763071 h 6182357"/>
              <a:gd name="connsiteX30" fmla="*/ 2680160 w 6737283"/>
              <a:gd name="connsiteY30" fmla="*/ 5723442 h 6182357"/>
              <a:gd name="connsiteX31" fmla="*/ 2698266 w 6737283"/>
              <a:gd name="connsiteY31" fmla="*/ 5723442 h 6182357"/>
              <a:gd name="connsiteX32" fmla="*/ 2783847 w 6737283"/>
              <a:gd name="connsiteY32" fmla="*/ 5723442 h 6182357"/>
              <a:gd name="connsiteX33" fmla="*/ 2821024 w 6737283"/>
              <a:gd name="connsiteY33" fmla="*/ 5787465 h 6182357"/>
              <a:gd name="connsiteX34" fmla="*/ 2963061 w 6737283"/>
              <a:gd name="connsiteY34" fmla="*/ 6032063 h 6182357"/>
              <a:gd name="connsiteX35" fmla="*/ 3066098 w 6737283"/>
              <a:gd name="connsiteY35" fmla="*/ 6092789 h 6182357"/>
              <a:gd name="connsiteX36" fmla="*/ 3738009 w 6737283"/>
              <a:gd name="connsiteY36" fmla="*/ 6092789 h 6182357"/>
              <a:gd name="connsiteX37" fmla="*/ 3842495 w 6737283"/>
              <a:gd name="connsiteY37" fmla="*/ 6032063 h 6182357"/>
              <a:gd name="connsiteX38" fmla="*/ 4177725 w 6737283"/>
              <a:gd name="connsiteY38" fmla="*/ 5452277 h 6182357"/>
              <a:gd name="connsiteX39" fmla="*/ 4177725 w 6737283"/>
              <a:gd name="connsiteY39" fmla="*/ 5333715 h 6182357"/>
              <a:gd name="connsiteX40" fmla="*/ 3842495 w 6737283"/>
              <a:gd name="connsiteY40" fmla="*/ 4753929 h 6182357"/>
              <a:gd name="connsiteX41" fmla="*/ 3798415 w 6737283"/>
              <a:gd name="connsiteY41" fmla="*/ 4709469 h 6182357"/>
              <a:gd name="connsiteX42" fmla="*/ 3793314 w 6737283"/>
              <a:gd name="connsiteY42" fmla="*/ 4707332 h 6182357"/>
              <a:gd name="connsiteX43" fmla="*/ 3820658 w 6737283"/>
              <a:gd name="connsiteY43" fmla="*/ 4660042 h 6182357"/>
              <a:gd name="connsiteX44" fmla="*/ 3840992 w 6737283"/>
              <a:gd name="connsiteY44" fmla="*/ 4624871 h 6182357"/>
              <a:gd name="connsiteX45" fmla="*/ 3819901 w 6737283"/>
              <a:gd name="connsiteY45" fmla="*/ 4616027 h 6182357"/>
              <a:gd name="connsiteX46" fmla="*/ 3784220 w 6737283"/>
              <a:gd name="connsiteY46" fmla="*/ 4611287 h 6182357"/>
              <a:gd name="connsiteX47" fmla="*/ 3026308 w 6737283"/>
              <a:gd name="connsiteY47" fmla="*/ 4611287 h 6182357"/>
              <a:gd name="connsiteX48" fmla="*/ 2910085 w 6737283"/>
              <a:gd name="connsiteY48" fmla="*/ 4679784 h 6182357"/>
              <a:gd name="connsiteX49" fmla="*/ 2530311 w 6737283"/>
              <a:gd name="connsiteY49" fmla="*/ 5333780 h 6182357"/>
              <a:gd name="connsiteX50" fmla="*/ 2530311 w 6737283"/>
              <a:gd name="connsiteY50" fmla="*/ 5467516 h 6182357"/>
              <a:gd name="connsiteX51" fmla="*/ 2655665 w 6737283"/>
              <a:gd name="connsiteY51" fmla="*/ 5683385 h 6182357"/>
              <a:gd name="connsiteX52" fmla="*/ 2674016 w 6737283"/>
              <a:gd name="connsiteY52" fmla="*/ 5714986 h 6182357"/>
              <a:gd name="connsiteX53" fmla="*/ 2589006 w 6737283"/>
              <a:gd name="connsiteY53" fmla="*/ 5714986 h 6182357"/>
              <a:gd name="connsiteX54" fmla="*/ 1224901 w 6737283"/>
              <a:gd name="connsiteY54" fmla="*/ 5714986 h 6182357"/>
              <a:gd name="connsiteX55" fmla="*/ 948152 w 6737283"/>
              <a:gd name="connsiteY55" fmla="*/ 5551879 h 6182357"/>
              <a:gd name="connsiteX56" fmla="*/ 43852 w 6737283"/>
              <a:gd name="connsiteY56" fmla="*/ 3994611 h 6182357"/>
              <a:gd name="connsiteX57" fmla="*/ 43852 w 6737283"/>
              <a:gd name="connsiteY57" fmla="*/ 3676167 h 6182357"/>
              <a:gd name="connsiteX58" fmla="*/ 948152 w 6737283"/>
              <a:gd name="connsiteY58" fmla="*/ 2118897 h 6182357"/>
              <a:gd name="connsiteX59" fmla="*/ 1224901 w 6737283"/>
              <a:gd name="connsiteY59" fmla="*/ 1955792 h 6182357"/>
              <a:gd name="connsiteX60" fmla="*/ 4371721 w 6737283"/>
              <a:gd name="connsiteY60" fmla="*/ 407983 h 6182357"/>
              <a:gd name="connsiteX61" fmla="*/ 5796147 w 6737283"/>
              <a:gd name="connsiteY61" fmla="*/ 407983 h 6182357"/>
              <a:gd name="connsiteX62" fmla="*/ 5999635 w 6737283"/>
              <a:gd name="connsiteY62" fmla="*/ 524399 h 6182357"/>
              <a:gd name="connsiteX63" fmla="*/ 6711847 w 6737283"/>
              <a:gd name="connsiteY63" fmla="*/ 1779100 h 6182357"/>
              <a:gd name="connsiteX64" fmla="*/ 6711847 w 6737283"/>
              <a:gd name="connsiteY64" fmla="*/ 2020556 h 6182357"/>
              <a:gd name="connsiteX65" fmla="*/ 5999635 w 6737283"/>
              <a:gd name="connsiteY65" fmla="*/ 3275255 h 6182357"/>
              <a:gd name="connsiteX66" fmla="*/ 5796147 w 6737283"/>
              <a:gd name="connsiteY66" fmla="*/ 3391671 h 6182357"/>
              <a:gd name="connsiteX67" fmla="*/ 4371721 w 6737283"/>
              <a:gd name="connsiteY67" fmla="*/ 3391671 h 6182357"/>
              <a:gd name="connsiteX68" fmla="*/ 4168234 w 6737283"/>
              <a:gd name="connsiteY68" fmla="*/ 3275255 h 6182357"/>
              <a:gd name="connsiteX69" fmla="*/ 3456021 w 6737283"/>
              <a:gd name="connsiteY69" fmla="*/ 2020556 h 6182357"/>
              <a:gd name="connsiteX70" fmla="*/ 3456021 w 6737283"/>
              <a:gd name="connsiteY70" fmla="*/ 1779100 h 6182357"/>
              <a:gd name="connsiteX71" fmla="*/ 4168234 w 6737283"/>
              <a:gd name="connsiteY71" fmla="*/ 524399 h 6182357"/>
              <a:gd name="connsiteX72" fmla="*/ 4371721 w 6737283"/>
              <a:gd name="connsiteY72" fmla="*/ 407983 h 6182357"/>
              <a:gd name="connsiteX73" fmla="*/ 2333648 w 6737283"/>
              <a:gd name="connsiteY73" fmla="*/ 0 h 6182357"/>
              <a:gd name="connsiteX74" fmla="*/ 3181225 w 6737283"/>
              <a:gd name="connsiteY74" fmla="*/ 0 h 6182357"/>
              <a:gd name="connsiteX75" fmla="*/ 3302308 w 6737283"/>
              <a:gd name="connsiteY75" fmla="*/ 69272 h 6182357"/>
              <a:gd name="connsiteX76" fmla="*/ 3726096 w 6737283"/>
              <a:gd name="connsiteY76" fmla="*/ 815858 h 6182357"/>
              <a:gd name="connsiteX77" fmla="*/ 3726096 w 6737283"/>
              <a:gd name="connsiteY77" fmla="*/ 959532 h 6182357"/>
              <a:gd name="connsiteX78" fmla="*/ 3302308 w 6737283"/>
              <a:gd name="connsiteY78" fmla="*/ 1706117 h 6182357"/>
              <a:gd name="connsiteX79" fmla="*/ 3181225 w 6737283"/>
              <a:gd name="connsiteY79" fmla="*/ 1775389 h 6182357"/>
              <a:gd name="connsiteX80" fmla="*/ 2333648 w 6737283"/>
              <a:gd name="connsiteY80" fmla="*/ 1775389 h 6182357"/>
              <a:gd name="connsiteX81" fmla="*/ 2212565 w 6737283"/>
              <a:gd name="connsiteY81" fmla="*/ 1706117 h 6182357"/>
              <a:gd name="connsiteX82" fmla="*/ 1788776 w 6737283"/>
              <a:gd name="connsiteY82" fmla="*/ 959532 h 6182357"/>
              <a:gd name="connsiteX83" fmla="*/ 1788776 w 6737283"/>
              <a:gd name="connsiteY83" fmla="*/ 815858 h 6182357"/>
              <a:gd name="connsiteX84" fmla="*/ 2212565 w 6737283"/>
              <a:gd name="connsiteY84" fmla="*/ 69272 h 6182357"/>
              <a:gd name="connsiteX85" fmla="*/ 2333648 w 6737283"/>
              <a:gd name="connsiteY85" fmla="*/ 0 h 6182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3" h="6182357">
                <a:moveTo>
                  <a:pt x="3069308" y="4700856"/>
                </a:moveTo>
                <a:cubicBezTo>
                  <a:pt x="3069308" y="4700856"/>
                  <a:pt x="3069308" y="4700856"/>
                  <a:pt x="3741219" y="4700856"/>
                </a:cubicBezTo>
                <a:cubicBezTo>
                  <a:pt x="3752103" y="4700856"/>
                  <a:pt x="3762716" y="4702301"/>
                  <a:pt x="3772851" y="4705057"/>
                </a:cubicBezTo>
                <a:lnTo>
                  <a:pt x="3794606" y="4714179"/>
                </a:lnTo>
                <a:lnTo>
                  <a:pt x="3781311" y="4737174"/>
                </a:lnTo>
                <a:cubicBezTo>
                  <a:pt x="3661094" y="4945091"/>
                  <a:pt x="3507217" y="5211226"/>
                  <a:pt x="3310253" y="5551879"/>
                </a:cubicBezTo>
                <a:cubicBezTo>
                  <a:pt x="3251787" y="5652849"/>
                  <a:pt x="3146543" y="5714986"/>
                  <a:pt x="3029608" y="5714986"/>
                </a:cubicBezTo>
                <a:cubicBezTo>
                  <a:pt x="3029608" y="5714986"/>
                  <a:pt x="3029608" y="5714986"/>
                  <a:pt x="2804018" y="5714986"/>
                </a:cubicBezTo>
                <a:lnTo>
                  <a:pt x="2777702" y="5714986"/>
                </a:lnTo>
                <a:lnTo>
                  <a:pt x="2752590" y="5671743"/>
                </a:lnTo>
                <a:cubicBezTo>
                  <a:pt x="2717624" y="5611527"/>
                  <a:pt x="2676937" y="5541461"/>
                  <a:pt x="2629591" y="5459928"/>
                </a:cubicBezTo>
                <a:cubicBezTo>
                  <a:pt x="2607825" y="5423781"/>
                  <a:pt x="2607825" y="5377515"/>
                  <a:pt x="2629591" y="5341369"/>
                </a:cubicBezTo>
                <a:cubicBezTo>
                  <a:pt x="2629591" y="5341369"/>
                  <a:pt x="2629591" y="5341369"/>
                  <a:pt x="2966273" y="4761581"/>
                </a:cubicBezTo>
                <a:cubicBezTo>
                  <a:pt x="2986591" y="4723990"/>
                  <a:pt x="3027222" y="4700856"/>
                  <a:pt x="3069308" y="4700856"/>
                </a:cubicBezTo>
                <a:close/>
                <a:moveTo>
                  <a:pt x="1224901" y="1955792"/>
                </a:moveTo>
                <a:cubicBezTo>
                  <a:pt x="1224901" y="1955792"/>
                  <a:pt x="1224901" y="1955792"/>
                  <a:pt x="3029608" y="1955792"/>
                </a:cubicBezTo>
                <a:cubicBezTo>
                  <a:pt x="3146543" y="1955792"/>
                  <a:pt x="3251787" y="2017927"/>
                  <a:pt x="3310253" y="2118897"/>
                </a:cubicBezTo>
                <a:cubicBezTo>
                  <a:pt x="3310253" y="2118897"/>
                  <a:pt x="3310253" y="2118897"/>
                  <a:pt x="4210658" y="3676167"/>
                </a:cubicBezTo>
                <a:cubicBezTo>
                  <a:pt x="4269127" y="3773254"/>
                  <a:pt x="4269127" y="3897524"/>
                  <a:pt x="4210658" y="3994611"/>
                </a:cubicBezTo>
                <a:cubicBezTo>
                  <a:pt x="4210658" y="3994611"/>
                  <a:pt x="4210658" y="3994611"/>
                  <a:pt x="3876332" y="4572836"/>
                </a:cubicBezTo>
                <a:lnTo>
                  <a:pt x="3848155" y="4621566"/>
                </a:lnTo>
                <a:lnTo>
                  <a:pt x="3849147" y="4621982"/>
                </a:lnTo>
                <a:cubicBezTo>
                  <a:pt x="3869405" y="4633806"/>
                  <a:pt x="3886592" y="4650930"/>
                  <a:pt x="3898871" y="4672132"/>
                </a:cubicBezTo>
                <a:cubicBezTo>
                  <a:pt x="3898871" y="4672132"/>
                  <a:pt x="3898871" y="4672132"/>
                  <a:pt x="4277007" y="5326128"/>
                </a:cubicBezTo>
                <a:cubicBezTo>
                  <a:pt x="4301562" y="5366901"/>
                  <a:pt x="4301562" y="5419090"/>
                  <a:pt x="4277007" y="5459864"/>
                </a:cubicBezTo>
                <a:cubicBezTo>
                  <a:pt x="4277007" y="5459864"/>
                  <a:pt x="4277007" y="5459864"/>
                  <a:pt x="3898871" y="6113858"/>
                </a:cubicBezTo>
                <a:cubicBezTo>
                  <a:pt x="3874315" y="6156262"/>
                  <a:pt x="3830117" y="6182357"/>
                  <a:pt x="3781008" y="6182357"/>
                </a:cubicBezTo>
                <a:cubicBezTo>
                  <a:pt x="3781008" y="6182357"/>
                  <a:pt x="3781008" y="6182357"/>
                  <a:pt x="3023097" y="6182357"/>
                </a:cubicBezTo>
                <a:cubicBezTo>
                  <a:pt x="2975624" y="6182357"/>
                  <a:pt x="2929791" y="6156262"/>
                  <a:pt x="2906873" y="6113858"/>
                </a:cubicBezTo>
                <a:cubicBezTo>
                  <a:pt x="2906873" y="6113858"/>
                  <a:pt x="2906873" y="6113858"/>
                  <a:pt x="2703171" y="5763071"/>
                </a:cubicBezTo>
                <a:lnTo>
                  <a:pt x="2680160" y="5723442"/>
                </a:lnTo>
                <a:lnTo>
                  <a:pt x="2698266" y="5723442"/>
                </a:lnTo>
                <a:lnTo>
                  <a:pt x="2783847" y="5723442"/>
                </a:lnTo>
                <a:lnTo>
                  <a:pt x="2821024" y="5787465"/>
                </a:lnTo>
                <a:cubicBezTo>
                  <a:pt x="2963061" y="6032063"/>
                  <a:pt x="2963061" y="6032063"/>
                  <a:pt x="2963061" y="6032063"/>
                </a:cubicBezTo>
                <a:cubicBezTo>
                  <a:pt x="2983379" y="6069654"/>
                  <a:pt x="3024013" y="6092789"/>
                  <a:pt x="3066098" y="6092789"/>
                </a:cubicBezTo>
                <a:cubicBezTo>
                  <a:pt x="3738009" y="6092789"/>
                  <a:pt x="3738009" y="6092789"/>
                  <a:pt x="3738009" y="6092789"/>
                </a:cubicBezTo>
                <a:cubicBezTo>
                  <a:pt x="3781544" y="6092789"/>
                  <a:pt x="3820727" y="6069654"/>
                  <a:pt x="3842495" y="6032063"/>
                </a:cubicBezTo>
                <a:cubicBezTo>
                  <a:pt x="4177725" y="5452277"/>
                  <a:pt x="4177725" y="5452277"/>
                  <a:pt x="4177725" y="5452277"/>
                </a:cubicBezTo>
                <a:cubicBezTo>
                  <a:pt x="4199493" y="5416129"/>
                  <a:pt x="4199493" y="5369862"/>
                  <a:pt x="4177725" y="5333715"/>
                </a:cubicBezTo>
                <a:cubicBezTo>
                  <a:pt x="3842495" y="4753929"/>
                  <a:pt x="3842495" y="4753929"/>
                  <a:pt x="3842495" y="4753929"/>
                </a:cubicBezTo>
                <a:cubicBezTo>
                  <a:pt x="3831611" y="4735132"/>
                  <a:pt x="3816373" y="4719950"/>
                  <a:pt x="3798415" y="4709469"/>
                </a:cubicBezTo>
                <a:lnTo>
                  <a:pt x="3793314" y="4707332"/>
                </a:lnTo>
                <a:lnTo>
                  <a:pt x="3820658" y="4660042"/>
                </a:lnTo>
                <a:lnTo>
                  <a:pt x="3840992" y="4624871"/>
                </a:lnTo>
                <a:lnTo>
                  <a:pt x="3819901" y="4616027"/>
                </a:lnTo>
                <a:cubicBezTo>
                  <a:pt x="3808467" y="4612917"/>
                  <a:pt x="3796497" y="4611287"/>
                  <a:pt x="3784220" y="4611287"/>
                </a:cubicBezTo>
                <a:cubicBezTo>
                  <a:pt x="3026308" y="4611287"/>
                  <a:pt x="3026308" y="4611287"/>
                  <a:pt x="3026308" y="4611287"/>
                </a:cubicBezTo>
                <a:cubicBezTo>
                  <a:pt x="2978837" y="4611287"/>
                  <a:pt x="2933002" y="4637381"/>
                  <a:pt x="2910085" y="4679784"/>
                </a:cubicBezTo>
                <a:cubicBezTo>
                  <a:pt x="2530311" y="5333780"/>
                  <a:pt x="2530311" y="5333780"/>
                  <a:pt x="2530311" y="5333780"/>
                </a:cubicBezTo>
                <a:cubicBezTo>
                  <a:pt x="2505755" y="5374553"/>
                  <a:pt x="2505755" y="5426742"/>
                  <a:pt x="2530311" y="5467516"/>
                </a:cubicBezTo>
                <a:cubicBezTo>
                  <a:pt x="2577782" y="5549264"/>
                  <a:pt x="2619319" y="5620796"/>
                  <a:pt x="2655665" y="5683385"/>
                </a:cubicBezTo>
                <a:lnTo>
                  <a:pt x="2674016" y="5714986"/>
                </a:lnTo>
                <a:lnTo>
                  <a:pt x="2589006" y="5714986"/>
                </a:lnTo>
                <a:cubicBezTo>
                  <a:pt x="2324645" y="5714986"/>
                  <a:pt x="1901667" y="5714986"/>
                  <a:pt x="1224901" y="5714986"/>
                </a:cubicBezTo>
                <a:cubicBezTo>
                  <a:pt x="1111864" y="5714986"/>
                  <a:pt x="1002723" y="5652849"/>
                  <a:pt x="948152" y="5551879"/>
                </a:cubicBezTo>
                <a:cubicBezTo>
                  <a:pt x="948152" y="5551879"/>
                  <a:pt x="948152" y="5551879"/>
                  <a:pt x="43852" y="3994611"/>
                </a:cubicBezTo>
                <a:cubicBezTo>
                  <a:pt x="-14617" y="3897524"/>
                  <a:pt x="-14617" y="3773254"/>
                  <a:pt x="43852" y="3676167"/>
                </a:cubicBezTo>
                <a:cubicBezTo>
                  <a:pt x="43852" y="3676167"/>
                  <a:pt x="43852" y="3676167"/>
                  <a:pt x="948152" y="2118897"/>
                </a:cubicBezTo>
                <a:cubicBezTo>
                  <a:pt x="1002723" y="2017927"/>
                  <a:pt x="1111864" y="1955792"/>
                  <a:pt x="1224901" y="1955792"/>
                </a:cubicBezTo>
                <a:close/>
                <a:moveTo>
                  <a:pt x="4371721" y="407983"/>
                </a:moveTo>
                <a:cubicBezTo>
                  <a:pt x="5796147" y="407983"/>
                  <a:pt x="5796147" y="407983"/>
                  <a:pt x="5796147" y="407983"/>
                </a:cubicBezTo>
                <a:cubicBezTo>
                  <a:pt x="5868215" y="407983"/>
                  <a:pt x="5961482" y="459723"/>
                  <a:pt x="5999635" y="524399"/>
                </a:cubicBezTo>
                <a:cubicBezTo>
                  <a:pt x="6711847" y="1779100"/>
                  <a:pt x="6711847" y="1779100"/>
                  <a:pt x="6711847" y="1779100"/>
                </a:cubicBezTo>
                <a:cubicBezTo>
                  <a:pt x="6745762" y="1848087"/>
                  <a:pt x="6745762" y="1951567"/>
                  <a:pt x="6711847" y="2020556"/>
                </a:cubicBezTo>
                <a:cubicBezTo>
                  <a:pt x="5999635" y="3275255"/>
                  <a:pt x="5999635" y="3275255"/>
                  <a:pt x="5999635" y="3275255"/>
                </a:cubicBezTo>
                <a:cubicBezTo>
                  <a:pt x="5961482" y="3339932"/>
                  <a:pt x="5868215" y="3391671"/>
                  <a:pt x="5796147" y="3391671"/>
                </a:cubicBezTo>
                <a:lnTo>
                  <a:pt x="4371721" y="3391671"/>
                </a:lnTo>
                <a:cubicBezTo>
                  <a:pt x="4295414" y="3391671"/>
                  <a:pt x="4202149" y="3339932"/>
                  <a:pt x="4168234" y="3275255"/>
                </a:cubicBezTo>
                <a:cubicBezTo>
                  <a:pt x="3456021" y="2020556"/>
                  <a:pt x="3456021" y="2020556"/>
                  <a:pt x="3456021" y="2020556"/>
                </a:cubicBezTo>
                <a:cubicBezTo>
                  <a:pt x="3417866" y="1951567"/>
                  <a:pt x="3417866" y="1848087"/>
                  <a:pt x="3456021" y="1779100"/>
                </a:cubicBezTo>
                <a:cubicBezTo>
                  <a:pt x="4168234" y="524399"/>
                  <a:pt x="4168234" y="524399"/>
                  <a:pt x="4168234" y="524399"/>
                </a:cubicBezTo>
                <a:cubicBezTo>
                  <a:pt x="4202149" y="459723"/>
                  <a:pt x="4295414" y="407983"/>
                  <a:pt x="4371721" y="407983"/>
                </a:cubicBezTo>
                <a:close/>
                <a:moveTo>
                  <a:pt x="2333648" y="0"/>
                </a:moveTo>
                <a:cubicBezTo>
                  <a:pt x="3181225" y="0"/>
                  <a:pt x="3181225" y="0"/>
                  <a:pt x="3181225" y="0"/>
                </a:cubicBezTo>
                <a:cubicBezTo>
                  <a:pt x="3224109" y="0"/>
                  <a:pt x="3279606" y="30787"/>
                  <a:pt x="3302308" y="69272"/>
                </a:cubicBezTo>
                <a:cubicBezTo>
                  <a:pt x="3726096" y="815858"/>
                  <a:pt x="3726096" y="815858"/>
                  <a:pt x="3726096" y="815858"/>
                </a:cubicBezTo>
                <a:cubicBezTo>
                  <a:pt x="3746277" y="856908"/>
                  <a:pt x="3746277" y="918482"/>
                  <a:pt x="3726096" y="959532"/>
                </a:cubicBezTo>
                <a:cubicBezTo>
                  <a:pt x="3302308" y="1706117"/>
                  <a:pt x="3302308" y="1706117"/>
                  <a:pt x="3302308" y="1706117"/>
                </a:cubicBezTo>
                <a:cubicBezTo>
                  <a:pt x="3279606" y="1744603"/>
                  <a:pt x="3224109" y="1775389"/>
                  <a:pt x="3181225" y="1775389"/>
                </a:cubicBezTo>
                <a:lnTo>
                  <a:pt x="2333648" y="1775389"/>
                </a:lnTo>
                <a:cubicBezTo>
                  <a:pt x="2288242" y="1775389"/>
                  <a:pt x="2232746" y="1744603"/>
                  <a:pt x="2212565" y="1706117"/>
                </a:cubicBezTo>
                <a:cubicBezTo>
                  <a:pt x="1788776" y="959532"/>
                  <a:pt x="1788776" y="959532"/>
                  <a:pt x="1788776" y="959532"/>
                </a:cubicBezTo>
                <a:cubicBezTo>
                  <a:pt x="1766073" y="918482"/>
                  <a:pt x="1766073" y="856908"/>
                  <a:pt x="1788776" y="815858"/>
                </a:cubicBezTo>
                <a:cubicBezTo>
                  <a:pt x="2212565" y="69272"/>
                  <a:pt x="2212565" y="69272"/>
                  <a:pt x="2212565" y="69272"/>
                </a:cubicBezTo>
                <a:cubicBezTo>
                  <a:pt x="2232746" y="30787"/>
                  <a:pt x="2288242" y="0"/>
                  <a:pt x="233364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88B3F01-6B6A-12E2-87C7-D21B1FAC7783}"/>
              </a:ext>
            </a:extLst>
          </p:cNvPr>
          <p:cNvSpPr>
            <a:spLocks noGrp="1"/>
          </p:cNvSpPr>
          <p:nvPr>
            <p:ph type="title"/>
          </p:nvPr>
        </p:nvSpPr>
        <p:spPr>
          <a:xfrm>
            <a:off x="0" y="292974"/>
            <a:ext cx="2456312" cy="836691"/>
          </a:xfrm>
        </p:spPr>
        <p:txBody>
          <a:bodyPr vert="horz" lIns="91440" tIns="45720" rIns="91440" bIns="45720" rtlCol="0" anchor="t">
            <a:normAutofit/>
          </a:bodyPr>
          <a:lstStyle/>
          <a:p>
            <a:pPr algn="r"/>
            <a:r>
              <a:rPr lang="en-US" dirty="0">
                <a:latin typeface="Britannic Bold" panose="020B0903060703020204" pitchFamily="34" charset="0"/>
              </a:rPr>
              <a:t>OTHERS</a:t>
            </a:r>
            <a:endParaRPr lang="en-US" sz="6600" dirty="0"/>
          </a:p>
        </p:txBody>
      </p:sp>
      <p:pic>
        <p:nvPicPr>
          <p:cNvPr id="11" name="Picture 10" descr="Logo&#10;&#10;Description automatically generated with low confidence">
            <a:extLst>
              <a:ext uri="{FF2B5EF4-FFF2-40B4-BE49-F238E27FC236}">
                <a16:creationId xmlns:a16="http://schemas.microsoft.com/office/drawing/2014/main" id="{ADB58BD3-CA1A-4E0A-47A3-1E1DED334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774" y="1129665"/>
            <a:ext cx="1222782" cy="384302"/>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2E2FB5A-803D-92B9-78B6-4D4373992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422" y="3429000"/>
            <a:ext cx="2964704" cy="1267410"/>
          </a:xfrm>
          <a:prstGeom prst="rect">
            <a:avLst/>
          </a:prstGeom>
        </p:spPr>
      </p:pic>
      <p:pic>
        <p:nvPicPr>
          <p:cNvPr id="9" name="Picture 8" descr="Logo, company name&#10;&#10;Description automatically generated">
            <a:extLst>
              <a:ext uri="{FF2B5EF4-FFF2-40B4-BE49-F238E27FC236}">
                <a16:creationId xmlns:a16="http://schemas.microsoft.com/office/drawing/2014/main" id="{32DAEC49-F911-1C61-2731-3AD4B8020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2494" y="1459716"/>
            <a:ext cx="1842665" cy="1842665"/>
          </a:xfrm>
          <a:prstGeom prst="rect">
            <a:avLst/>
          </a:prstGeom>
        </p:spPr>
      </p:pic>
      <p:sp>
        <p:nvSpPr>
          <p:cNvPr id="3" name="TextBox 2">
            <a:extLst>
              <a:ext uri="{FF2B5EF4-FFF2-40B4-BE49-F238E27FC236}">
                <a16:creationId xmlns:a16="http://schemas.microsoft.com/office/drawing/2014/main" id="{CC3F5354-0059-362A-B903-1497E3B729E4}"/>
              </a:ext>
            </a:extLst>
          </p:cNvPr>
          <p:cNvSpPr txBox="1"/>
          <p:nvPr/>
        </p:nvSpPr>
        <p:spPr>
          <a:xfrm>
            <a:off x="7076497" y="2646566"/>
            <a:ext cx="5059398" cy="3785652"/>
          </a:xfrm>
          <a:prstGeom prst="rect">
            <a:avLst/>
          </a:prstGeom>
          <a:noFill/>
        </p:spPr>
        <p:txBody>
          <a:bodyPr wrap="non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Future group also entered various other</a:t>
            </a:r>
          </a:p>
          <a:p>
            <a:r>
              <a:rPr lang="en-IN" sz="2000" dirty="0">
                <a:latin typeface="Times New Roman" panose="02020603050405020304" pitchFamily="18" charset="0"/>
                <a:cs typeface="Times New Roman" panose="02020603050405020304" pitchFamily="18" charset="0"/>
              </a:rPr>
              <a:t>    Sector exclusive of retail &amp;</a:t>
            </a:r>
          </a:p>
          <a:p>
            <a:r>
              <a:rPr lang="en-IN" sz="2000" dirty="0">
                <a:latin typeface="Times New Roman" panose="02020603050405020304" pitchFamily="18" charset="0"/>
                <a:cs typeface="Times New Roman" panose="02020603050405020304" pitchFamily="18" charset="0"/>
              </a:rPr>
              <a:t>    fast moving Consumer goods.</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Future group also entered insurance sector</a:t>
            </a:r>
          </a:p>
          <a:p>
            <a:r>
              <a:rPr lang="en-IN" sz="2000" dirty="0">
                <a:latin typeface="Times New Roman" panose="02020603050405020304" pitchFamily="18" charset="0"/>
                <a:cs typeface="Times New Roman" panose="02020603050405020304" pitchFamily="18" charset="0"/>
              </a:rPr>
              <a:t>     named as</a:t>
            </a:r>
          </a:p>
          <a:p>
            <a:r>
              <a:rPr lang="en-IN" sz="2000" dirty="0">
                <a:latin typeface="Times New Roman" panose="02020603050405020304" pitchFamily="18" charset="0"/>
                <a:cs typeface="Times New Roman" panose="02020603050405020304" pitchFamily="18" charset="0"/>
              </a:rPr>
              <a:t>     Future Generali Total Insurance.</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real estate named as Future Group Reality</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steel utensils and electronics sector</a:t>
            </a:r>
          </a:p>
          <a:p>
            <a:r>
              <a:rPr lang="en-IN" sz="2000" dirty="0">
                <a:latin typeface="Times New Roman" panose="02020603050405020304" pitchFamily="18" charset="0"/>
                <a:cs typeface="Times New Roman" panose="02020603050405020304" pitchFamily="18" charset="0"/>
              </a:rPr>
              <a:t>     with a name of Koryo.</a:t>
            </a:r>
          </a:p>
        </p:txBody>
      </p:sp>
      <p:sp>
        <p:nvSpPr>
          <p:cNvPr id="10" name="Action Button: Go Home 9">
            <a:hlinkClick r:id="rId5" action="ppaction://hlinksldjump" highlightClick="1"/>
            <a:extLst>
              <a:ext uri="{FF2B5EF4-FFF2-40B4-BE49-F238E27FC236}">
                <a16:creationId xmlns:a16="http://schemas.microsoft.com/office/drawing/2014/main" id="{E5EDE051-CCDA-EB98-EDE1-95CCA1B292E8}"/>
              </a:ext>
            </a:extLst>
          </p:cNvPr>
          <p:cNvSpPr/>
          <p:nvPr/>
        </p:nvSpPr>
        <p:spPr>
          <a:xfrm>
            <a:off x="11336619" y="173756"/>
            <a:ext cx="585410" cy="537563"/>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36918D9F-6E57-82FA-CB9D-A740A67325B1}"/>
              </a:ext>
            </a:extLst>
          </p:cNvPr>
          <p:cNvSpPr>
            <a:spLocks noGrp="1"/>
          </p:cNvSpPr>
          <p:nvPr>
            <p:ph type="ftr" sz="quarter" idx="11"/>
          </p:nvPr>
        </p:nvSpPr>
        <p:spPr/>
        <p:txBody>
          <a:bodyPr/>
          <a:lstStyle/>
          <a:p>
            <a:r>
              <a:rPr lang="en-IN" dirty="0"/>
              <a:t>7</a:t>
            </a:r>
          </a:p>
        </p:txBody>
      </p:sp>
    </p:spTree>
    <p:extLst>
      <p:ext uri="{BB962C8B-B14F-4D97-AF65-F5344CB8AC3E}">
        <p14:creationId xmlns:p14="http://schemas.microsoft.com/office/powerpoint/2010/main" val="392137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DBC9-950F-0532-EE96-BE8D1F3E6F71}"/>
              </a:ext>
            </a:extLst>
          </p:cNvPr>
          <p:cNvSpPr>
            <a:spLocks noGrp="1"/>
          </p:cNvSpPr>
          <p:nvPr>
            <p:ph type="title"/>
          </p:nvPr>
        </p:nvSpPr>
        <p:spPr>
          <a:xfrm>
            <a:off x="1524000" y="2646642"/>
            <a:ext cx="9144000" cy="1564716"/>
          </a:xfrm>
        </p:spPr>
        <p:txBody>
          <a:bodyPr vert="horz" lIns="91440" tIns="45720" rIns="91440" bIns="45720" rtlCol="0" anchor="b">
            <a:normAutofit/>
          </a:bodyPr>
          <a:lstStyle/>
          <a:p>
            <a:r>
              <a:rPr lang="en-US" sz="5400" b="1" kern="1200" dirty="0">
                <a:solidFill>
                  <a:schemeClr val="tx1"/>
                </a:solidFill>
                <a:latin typeface="Britannic Bold" panose="020B0903060703020204" pitchFamily="34" charset="0"/>
              </a:rPr>
              <a:t>Reasons of downfall of group</a:t>
            </a:r>
          </a:p>
        </p:txBody>
      </p:sp>
      <p:sp>
        <p:nvSpPr>
          <p:cNvPr id="2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326A9B06-DF5F-96EC-8445-45204B152809}"/>
              </a:ext>
            </a:extLst>
          </p:cNvPr>
          <p:cNvSpPr>
            <a:spLocks noGrp="1"/>
          </p:cNvSpPr>
          <p:nvPr>
            <p:ph type="ftr" sz="quarter" idx="11"/>
          </p:nvPr>
        </p:nvSpPr>
        <p:spPr/>
        <p:txBody>
          <a:bodyPr/>
          <a:lstStyle/>
          <a:p>
            <a:r>
              <a:rPr lang="en-IN" dirty="0"/>
              <a:t>8</a:t>
            </a:r>
          </a:p>
        </p:txBody>
      </p:sp>
    </p:spTree>
    <p:extLst>
      <p:ext uri="{BB962C8B-B14F-4D97-AF65-F5344CB8AC3E}">
        <p14:creationId xmlns:p14="http://schemas.microsoft.com/office/powerpoint/2010/main" val="1994689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6">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2219D-F40A-9974-2B3A-D41434135169}"/>
              </a:ext>
            </a:extLst>
          </p:cNvPr>
          <p:cNvSpPr>
            <a:spLocks noGrp="1"/>
          </p:cNvSpPr>
          <p:nvPr>
            <p:ph type="title"/>
          </p:nvPr>
        </p:nvSpPr>
        <p:spPr>
          <a:xfrm>
            <a:off x="965199" y="851517"/>
            <a:ext cx="5455266" cy="1461778"/>
          </a:xfrm>
        </p:spPr>
        <p:txBody>
          <a:bodyPr>
            <a:normAutofit/>
          </a:bodyPr>
          <a:lstStyle/>
          <a:p>
            <a:r>
              <a:rPr lang="en-IN" sz="4000" dirty="0">
                <a:latin typeface="Britannic Bold" panose="020B0903060703020204" pitchFamily="34" charset="0"/>
              </a:rPr>
              <a:t>Taking wrong strategic decision.</a:t>
            </a:r>
            <a:endParaRPr lang="en-IN" sz="4000" dirty="0"/>
          </a:p>
        </p:txBody>
      </p:sp>
      <p:sp>
        <p:nvSpPr>
          <p:cNvPr id="3" name="Content Placeholder 2">
            <a:extLst>
              <a:ext uri="{FF2B5EF4-FFF2-40B4-BE49-F238E27FC236}">
                <a16:creationId xmlns:a16="http://schemas.microsoft.com/office/drawing/2014/main" id="{6A646D2E-0D5F-55B2-43AE-869F60DFDE49}"/>
              </a:ext>
            </a:extLst>
          </p:cNvPr>
          <p:cNvSpPr>
            <a:spLocks noGrp="1"/>
          </p:cNvSpPr>
          <p:nvPr>
            <p:ph idx="1"/>
          </p:nvPr>
        </p:nvSpPr>
        <p:spPr>
          <a:xfrm>
            <a:off x="660400" y="2470247"/>
            <a:ext cx="4545170" cy="3536236"/>
          </a:xfrm>
        </p:spPr>
        <p:txBody>
          <a:bodyPr>
            <a:normAutofit/>
          </a:bodyPr>
          <a:lstStyle/>
          <a:p>
            <a:pPr lvl="1"/>
            <a:r>
              <a:rPr lang="en-IN" dirty="0">
                <a:latin typeface="Times New Roman" panose="02020603050405020304" pitchFamily="18" charset="0"/>
                <a:cs typeface="Times New Roman" panose="02020603050405020304" pitchFamily="18" charset="0"/>
              </a:rPr>
              <a:t>futurebazaar.com.</a:t>
            </a:r>
          </a:p>
          <a:p>
            <a:pPr lvl="1"/>
            <a:r>
              <a:rPr lang="en-IN" dirty="0">
                <a:latin typeface="Times New Roman" panose="02020603050405020304" pitchFamily="18" charset="0"/>
                <a:cs typeface="Times New Roman" panose="02020603050405020304" pitchFamily="18" charset="0"/>
              </a:rPr>
              <a:t>Future general group.</a:t>
            </a:r>
          </a:p>
          <a:p>
            <a:pPr lvl="1"/>
            <a:r>
              <a:rPr lang="en-IN" dirty="0">
                <a:latin typeface="Times New Roman" panose="02020603050405020304" pitchFamily="18" charset="0"/>
                <a:cs typeface="Times New Roman" panose="02020603050405020304" pitchFamily="18" charset="0"/>
              </a:rPr>
              <a:t>Movie production.</a:t>
            </a:r>
          </a:p>
          <a:p>
            <a:pPr lvl="1"/>
            <a:r>
              <a:rPr lang="en-IN" dirty="0">
                <a:latin typeface="Times New Roman" panose="02020603050405020304" pitchFamily="18" charset="0"/>
                <a:cs typeface="Times New Roman" panose="02020603050405020304" pitchFamily="18" charset="0"/>
              </a:rPr>
              <a:t>Demerging of the companies.</a:t>
            </a:r>
          </a:p>
        </p:txBody>
      </p:sp>
      <p:sp>
        <p:nvSpPr>
          <p:cNvPr id="27" name="Freeform: Shape 18">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Recruitment Management">
            <a:extLst>
              <a:ext uri="{FF2B5EF4-FFF2-40B4-BE49-F238E27FC236}">
                <a16:creationId xmlns:a16="http://schemas.microsoft.com/office/drawing/2014/main" id="{F2476F38-66C7-F244-1472-FD739E98B1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
        <p:nvSpPr>
          <p:cNvPr id="4" name="Footer Placeholder 3">
            <a:extLst>
              <a:ext uri="{FF2B5EF4-FFF2-40B4-BE49-F238E27FC236}">
                <a16:creationId xmlns:a16="http://schemas.microsoft.com/office/drawing/2014/main" id="{C8039441-BF60-6AF7-5CF9-CE933656389D}"/>
              </a:ext>
            </a:extLst>
          </p:cNvPr>
          <p:cNvSpPr>
            <a:spLocks noGrp="1"/>
          </p:cNvSpPr>
          <p:nvPr>
            <p:ph type="ftr" sz="quarter" idx="11"/>
          </p:nvPr>
        </p:nvSpPr>
        <p:spPr/>
        <p:txBody>
          <a:bodyPr/>
          <a:lstStyle/>
          <a:p>
            <a:r>
              <a:rPr lang="en-IN" dirty="0"/>
              <a:t>9</a:t>
            </a:r>
          </a:p>
        </p:txBody>
      </p:sp>
    </p:spTree>
    <p:extLst>
      <p:ext uri="{BB962C8B-B14F-4D97-AF65-F5344CB8AC3E}">
        <p14:creationId xmlns:p14="http://schemas.microsoft.com/office/powerpoint/2010/main" val="565265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946</TotalTime>
  <Words>726</Words>
  <Application>Microsoft Office PowerPoint</Application>
  <PresentationFormat>Widescreen</PresentationFormat>
  <Paragraphs>107</Paragraphs>
  <Slides>17</Slides>
  <Notes>4</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Britannic Bold</vt:lpstr>
      <vt:lpstr>Calibri</vt:lpstr>
      <vt:lpstr>Calibri Light</vt:lpstr>
      <vt:lpstr>Times New Roman</vt:lpstr>
      <vt:lpstr>Office Theme</vt:lpstr>
      <vt:lpstr>FUTURE GROUP: A STUDY ON ITS DOWNFALL</vt:lpstr>
      <vt:lpstr>Introduction</vt:lpstr>
      <vt:lpstr>Company of Future Group</vt:lpstr>
      <vt:lpstr>FMCG</vt:lpstr>
      <vt:lpstr>FASHION</vt:lpstr>
      <vt:lpstr>RETAIL</vt:lpstr>
      <vt:lpstr>OTHERS</vt:lpstr>
      <vt:lpstr>Reasons of downfall of group</vt:lpstr>
      <vt:lpstr>Taking wrong strategic decision.</vt:lpstr>
      <vt:lpstr>Taking debt year after year</vt:lpstr>
      <vt:lpstr>Continuous loss</vt:lpstr>
      <vt:lpstr>Buying many brands</vt:lpstr>
      <vt:lpstr>Not standing against competition</vt:lpstr>
      <vt:lpstr>Deal with different companies at wrong terms and conditions</vt:lpstr>
      <vt:lpstr>Future group membership card and Sbi partnerships</vt:lpstr>
      <vt:lpstr>Our Interpretation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GROUP: A STUDY ON ITS DOWNFALL</dc:title>
  <dc:creator>Mr. AMAN MALAIYA TM2221326</dc:creator>
  <cp:lastModifiedBy>AMAN MALAIYA</cp:lastModifiedBy>
  <cp:revision>4</cp:revision>
  <dcterms:created xsi:type="dcterms:W3CDTF">2022-07-20T15:48:47Z</dcterms:created>
  <dcterms:modified xsi:type="dcterms:W3CDTF">2024-03-24T09:57:55Z</dcterms:modified>
</cp:coreProperties>
</file>