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2" r:id="rId2"/>
    <p:sldMasterId id="2147483681" r:id="rId3"/>
  </p:sldMasterIdLst>
  <p:notesMasterIdLst>
    <p:notesMasterId r:id="rId20"/>
  </p:notesMasterIdLst>
  <p:sldIdLst>
    <p:sldId id="256" r:id="rId4"/>
    <p:sldId id="294" r:id="rId5"/>
    <p:sldId id="257" r:id="rId6"/>
    <p:sldId id="258" r:id="rId7"/>
    <p:sldId id="261" r:id="rId8"/>
    <p:sldId id="289" r:id="rId9"/>
    <p:sldId id="259" r:id="rId10"/>
    <p:sldId id="260" r:id="rId11"/>
    <p:sldId id="262" r:id="rId12"/>
    <p:sldId id="264" r:id="rId13"/>
    <p:sldId id="265" r:id="rId14"/>
    <p:sldId id="267" r:id="rId15"/>
    <p:sldId id="270" r:id="rId16"/>
    <p:sldId id="268" r:id="rId17"/>
    <p:sldId id="278" r:id="rId18"/>
    <p:sldId id="293" r:id="rId19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21"/>
    </p:embeddedFont>
    <p:embeddedFont>
      <p:font typeface="Bookman Old Style" panose="02050604050505020204" pitchFamily="18" charset="0"/>
      <p:regular r:id="rId22"/>
      <p:bold r:id="rId23"/>
      <p:italic r:id="rId24"/>
      <p:boldItalic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Fira Sans Extra Condensed" panose="020B0503050000020004" pitchFamily="34" charset="0"/>
      <p:regular r:id="rId30"/>
      <p:bold r:id="rId31"/>
      <p:italic r:id="rId32"/>
      <p:boldItalic r:id="rId33"/>
    </p:embeddedFont>
    <p:embeddedFont>
      <p:font typeface="Fira Sans Extra Condensed Medium" panose="020B0604020202020204" charset="0"/>
      <p:regular r:id="rId34"/>
      <p:bold r:id="rId35"/>
      <p:italic r:id="rId36"/>
      <p:boldItalic r:id="rId37"/>
    </p:embeddedFont>
    <p:embeddedFont>
      <p:font typeface="Fira Sans Extra Condensed SemiBold" panose="020B0604020202020204" charset="0"/>
      <p:regular r:id="rId38"/>
      <p:bold r:id="rId39"/>
      <p:italic r:id="rId40"/>
      <p:boldItalic r:id="rId41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3C8D"/>
    <a:srgbClr val="802090"/>
    <a:srgbClr val="FA7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font" Target="fonts/font9.fntdata"/><Relationship Id="rId11" Type="http://schemas.openxmlformats.org/officeDocument/2006/relationships/slide" Target="slides/slide8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font" Target="fonts/font25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11.fntdata"/><Relationship Id="rId44" Type="http://schemas.openxmlformats.org/officeDocument/2006/relationships/font" Target="fonts/font24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font" Target="fonts/font23.fntdata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41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. AMAN MALAIYA TM2221326" userId="98dfdbd2-5a0c-45d7-a30c-a6c9cc1c4366" providerId="ADAL" clId="{778338AC-A520-4C80-88FE-8D07778494E2}"/>
    <pc:docChg chg="modSld">
      <pc:chgData name="Mr. AMAN MALAIYA TM2221326" userId="98dfdbd2-5a0c-45d7-a30c-a6c9cc1c4366" providerId="ADAL" clId="{778338AC-A520-4C80-88FE-8D07778494E2}" dt="2024-03-24T10:04:38.358" v="0" actId="20577"/>
      <pc:docMkLst>
        <pc:docMk/>
      </pc:docMkLst>
      <pc:sldChg chg="modSp mod">
        <pc:chgData name="Mr. AMAN MALAIYA TM2221326" userId="98dfdbd2-5a0c-45d7-a30c-a6c9cc1c4366" providerId="ADAL" clId="{778338AC-A520-4C80-88FE-8D07778494E2}" dt="2024-03-24T10:04:38.358" v="0" actId="20577"/>
        <pc:sldMkLst>
          <pc:docMk/>
          <pc:sldMk cId="0" sldId="256"/>
        </pc:sldMkLst>
        <pc:spChg chg="mod">
          <ac:chgData name="Mr. AMAN MALAIYA TM2221326" userId="98dfdbd2-5a0c-45d7-a30c-a6c9cc1c4366" providerId="ADAL" clId="{778338AC-A520-4C80-88FE-8D07778494E2}" dt="2024-03-24T10:04:38.358" v="0" actId="20577"/>
          <ac:spMkLst>
            <pc:docMk/>
            <pc:sldMk cId="0" sldId="256"/>
            <ac:spMk id="56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5C1677-36A9-4520-BC84-55BB2C15692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CE7D111-0B0F-471D-9667-81F58C71ACB6}">
      <dgm:prSet/>
      <dgm:spPr/>
      <dgm:t>
        <a:bodyPr/>
        <a:lstStyle/>
        <a:p>
          <a:r>
            <a:rPr lang="en-US"/>
            <a:t>The case</a:t>
          </a:r>
        </a:p>
      </dgm:t>
    </dgm:pt>
    <dgm:pt modelId="{400AD13E-2D8B-4EB2-AD89-72F68488FD63}" type="parTrans" cxnId="{15E50870-62C2-4D4B-AB69-9B5967BD8E87}">
      <dgm:prSet/>
      <dgm:spPr/>
      <dgm:t>
        <a:bodyPr/>
        <a:lstStyle/>
        <a:p>
          <a:endParaRPr lang="en-US"/>
        </a:p>
      </dgm:t>
    </dgm:pt>
    <dgm:pt modelId="{6354AA7B-73B3-4D5B-9480-E56B719F3D88}" type="sibTrans" cxnId="{15E50870-62C2-4D4B-AB69-9B5967BD8E87}">
      <dgm:prSet/>
      <dgm:spPr/>
      <dgm:t>
        <a:bodyPr/>
        <a:lstStyle/>
        <a:p>
          <a:endParaRPr lang="en-US"/>
        </a:p>
      </dgm:t>
    </dgm:pt>
    <dgm:pt modelId="{42E3DDA1-A521-4BB6-84F5-0DE4245B5330}">
      <dgm:prSet/>
      <dgm:spPr/>
      <dgm:t>
        <a:bodyPr/>
        <a:lstStyle/>
        <a:p>
          <a:r>
            <a:rPr lang="en-US"/>
            <a:t>Questions for discussion</a:t>
          </a:r>
        </a:p>
      </dgm:t>
    </dgm:pt>
    <dgm:pt modelId="{EE4F7A38-28F5-4544-861D-D6BCC028A497}" type="parTrans" cxnId="{3A9F4A77-CEE6-4A11-BFDB-3BBB8755146D}">
      <dgm:prSet/>
      <dgm:spPr/>
      <dgm:t>
        <a:bodyPr/>
        <a:lstStyle/>
        <a:p>
          <a:endParaRPr lang="en-US"/>
        </a:p>
      </dgm:t>
    </dgm:pt>
    <dgm:pt modelId="{FF53671E-C67E-4144-971A-3EEDEECF14C7}" type="sibTrans" cxnId="{3A9F4A77-CEE6-4A11-BFDB-3BBB8755146D}">
      <dgm:prSet/>
      <dgm:spPr/>
      <dgm:t>
        <a:bodyPr/>
        <a:lstStyle/>
        <a:p>
          <a:endParaRPr lang="en-US"/>
        </a:p>
      </dgm:t>
    </dgm:pt>
    <dgm:pt modelId="{09B56B68-3EFB-42FF-87ED-1AC87052C70F}">
      <dgm:prSet/>
      <dgm:spPr/>
      <dgm:t>
        <a:bodyPr/>
        <a:lstStyle/>
        <a:p>
          <a:r>
            <a:rPr lang="en-US"/>
            <a:t>Key Takeaways</a:t>
          </a:r>
        </a:p>
      </dgm:t>
    </dgm:pt>
    <dgm:pt modelId="{6A898904-4BBF-4E86-A70F-CEE2FF43DA16}" type="parTrans" cxnId="{689953F8-C7B5-4A74-B2CD-73A53890B929}">
      <dgm:prSet/>
      <dgm:spPr/>
      <dgm:t>
        <a:bodyPr/>
        <a:lstStyle/>
        <a:p>
          <a:endParaRPr lang="en-US"/>
        </a:p>
      </dgm:t>
    </dgm:pt>
    <dgm:pt modelId="{C9ED856E-9521-41FB-AD51-9D12808D493C}" type="sibTrans" cxnId="{689953F8-C7B5-4A74-B2CD-73A53890B929}">
      <dgm:prSet/>
      <dgm:spPr/>
      <dgm:t>
        <a:bodyPr/>
        <a:lstStyle/>
        <a:p>
          <a:endParaRPr lang="en-US"/>
        </a:p>
      </dgm:t>
    </dgm:pt>
    <dgm:pt modelId="{D3EF71C3-6300-4179-887F-87F6D4C40355}" type="pres">
      <dgm:prSet presAssocID="{D35C1677-36A9-4520-BC84-55BB2C15692D}" presName="linear" presStyleCnt="0">
        <dgm:presLayoutVars>
          <dgm:dir/>
          <dgm:animLvl val="lvl"/>
          <dgm:resizeHandles val="exact"/>
        </dgm:presLayoutVars>
      </dgm:prSet>
      <dgm:spPr/>
    </dgm:pt>
    <dgm:pt modelId="{7C9F789A-8964-44EB-AEA8-B88AA2A4CA89}" type="pres">
      <dgm:prSet presAssocID="{DCE7D111-0B0F-471D-9667-81F58C71ACB6}" presName="parentLin" presStyleCnt="0"/>
      <dgm:spPr/>
    </dgm:pt>
    <dgm:pt modelId="{62F4F3D1-689A-4033-A008-F627ADB11A2B}" type="pres">
      <dgm:prSet presAssocID="{DCE7D111-0B0F-471D-9667-81F58C71ACB6}" presName="parentLeftMargin" presStyleLbl="node1" presStyleIdx="0" presStyleCnt="3"/>
      <dgm:spPr/>
    </dgm:pt>
    <dgm:pt modelId="{9D6C4591-1DB5-4D95-81B9-4A4FE31ED765}" type="pres">
      <dgm:prSet presAssocID="{DCE7D111-0B0F-471D-9667-81F58C71ACB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68B213-AB27-4984-BBB3-A8F6A2944DB4}" type="pres">
      <dgm:prSet presAssocID="{DCE7D111-0B0F-471D-9667-81F58C71ACB6}" presName="negativeSpace" presStyleCnt="0"/>
      <dgm:spPr/>
    </dgm:pt>
    <dgm:pt modelId="{AEC0F197-72DA-4DD8-9AAE-05179F990536}" type="pres">
      <dgm:prSet presAssocID="{DCE7D111-0B0F-471D-9667-81F58C71ACB6}" presName="childText" presStyleLbl="conFgAcc1" presStyleIdx="0" presStyleCnt="3">
        <dgm:presLayoutVars>
          <dgm:bulletEnabled val="1"/>
        </dgm:presLayoutVars>
      </dgm:prSet>
      <dgm:spPr/>
    </dgm:pt>
    <dgm:pt modelId="{B2F96369-F208-4246-B257-72E7888591C2}" type="pres">
      <dgm:prSet presAssocID="{6354AA7B-73B3-4D5B-9480-E56B719F3D88}" presName="spaceBetweenRectangles" presStyleCnt="0"/>
      <dgm:spPr/>
    </dgm:pt>
    <dgm:pt modelId="{0C9BDF11-0AA7-4674-8AD9-288E85CB28E5}" type="pres">
      <dgm:prSet presAssocID="{42E3DDA1-A521-4BB6-84F5-0DE4245B5330}" presName="parentLin" presStyleCnt="0"/>
      <dgm:spPr/>
    </dgm:pt>
    <dgm:pt modelId="{57B020AA-4E05-421D-B905-FFB9D15D6D79}" type="pres">
      <dgm:prSet presAssocID="{42E3DDA1-A521-4BB6-84F5-0DE4245B5330}" presName="parentLeftMargin" presStyleLbl="node1" presStyleIdx="0" presStyleCnt="3"/>
      <dgm:spPr/>
    </dgm:pt>
    <dgm:pt modelId="{C3DAA70F-759A-4C97-81EE-D05FE0BF4CF9}" type="pres">
      <dgm:prSet presAssocID="{42E3DDA1-A521-4BB6-84F5-0DE4245B533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F021592-526F-47DE-989A-0B11B53E63D6}" type="pres">
      <dgm:prSet presAssocID="{42E3DDA1-A521-4BB6-84F5-0DE4245B5330}" presName="negativeSpace" presStyleCnt="0"/>
      <dgm:spPr/>
    </dgm:pt>
    <dgm:pt modelId="{03351544-30F7-4D1D-B4FA-903D654C48DA}" type="pres">
      <dgm:prSet presAssocID="{42E3DDA1-A521-4BB6-84F5-0DE4245B5330}" presName="childText" presStyleLbl="conFgAcc1" presStyleIdx="1" presStyleCnt="3">
        <dgm:presLayoutVars>
          <dgm:bulletEnabled val="1"/>
        </dgm:presLayoutVars>
      </dgm:prSet>
      <dgm:spPr/>
    </dgm:pt>
    <dgm:pt modelId="{31DC60CE-2112-4EE6-9B9A-77A5FBF5ADFA}" type="pres">
      <dgm:prSet presAssocID="{FF53671E-C67E-4144-971A-3EEDEECF14C7}" presName="spaceBetweenRectangles" presStyleCnt="0"/>
      <dgm:spPr/>
    </dgm:pt>
    <dgm:pt modelId="{AA1DEEC1-B18F-4DA2-BAE5-E265DD1578D9}" type="pres">
      <dgm:prSet presAssocID="{09B56B68-3EFB-42FF-87ED-1AC87052C70F}" presName="parentLin" presStyleCnt="0"/>
      <dgm:spPr/>
    </dgm:pt>
    <dgm:pt modelId="{46D41E39-9076-41DE-AF8E-A215ADF63908}" type="pres">
      <dgm:prSet presAssocID="{09B56B68-3EFB-42FF-87ED-1AC87052C70F}" presName="parentLeftMargin" presStyleLbl="node1" presStyleIdx="1" presStyleCnt="3"/>
      <dgm:spPr/>
    </dgm:pt>
    <dgm:pt modelId="{E2AEDA95-024A-4924-AD95-35D8F82F2DB2}" type="pres">
      <dgm:prSet presAssocID="{09B56B68-3EFB-42FF-87ED-1AC87052C70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B2BA825-91A1-4AA5-B860-F094413E507F}" type="pres">
      <dgm:prSet presAssocID="{09B56B68-3EFB-42FF-87ED-1AC87052C70F}" presName="negativeSpace" presStyleCnt="0"/>
      <dgm:spPr/>
    </dgm:pt>
    <dgm:pt modelId="{75A950C0-7F98-46E2-A077-9B66C648ADCD}" type="pres">
      <dgm:prSet presAssocID="{09B56B68-3EFB-42FF-87ED-1AC87052C70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C952F0E-0569-4EF1-AFB9-6209BBF1E2A7}" type="presOf" srcId="{D35C1677-36A9-4520-BC84-55BB2C15692D}" destId="{D3EF71C3-6300-4179-887F-87F6D4C40355}" srcOrd="0" destOrd="0" presId="urn:microsoft.com/office/officeart/2005/8/layout/list1"/>
    <dgm:cxn modelId="{558E1024-E007-4E41-A1E7-26CFB53D679D}" type="presOf" srcId="{09B56B68-3EFB-42FF-87ED-1AC87052C70F}" destId="{46D41E39-9076-41DE-AF8E-A215ADF63908}" srcOrd="0" destOrd="0" presId="urn:microsoft.com/office/officeart/2005/8/layout/list1"/>
    <dgm:cxn modelId="{C2C2CF67-8A74-477F-868A-18E2131B1C4E}" type="presOf" srcId="{DCE7D111-0B0F-471D-9667-81F58C71ACB6}" destId="{62F4F3D1-689A-4033-A008-F627ADB11A2B}" srcOrd="0" destOrd="0" presId="urn:microsoft.com/office/officeart/2005/8/layout/list1"/>
    <dgm:cxn modelId="{15E50870-62C2-4D4B-AB69-9B5967BD8E87}" srcId="{D35C1677-36A9-4520-BC84-55BB2C15692D}" destId="{DCE7D111-0B0F-471D-9667-81F58C71ACB6}" srcOrd="0" destOrd="0" parTransId="{400AD13E-2D8B-4EB2-AD89-72F68488FD63}" sibTransId="{6354AA7B-73B3-4D5B-9480-E56B719F3D88}"/>
    <dgm:cxn modelId="{3A9F4A77-CEE6-4A11-BFDB-3BBB8755146D}" srcId="{D35C1677-36A9-4520-BC84-55BB2C15692D}" destId="{42E3DDA1-A521-4BB6-84F5-0DE4245B5330}" srcOrd="1" destOrd="0" parTransId="{EE4F7A38-28F5-4544-861D-D6BCC028A497}" sibTransId="{FF53671E-C67E-4144-971A-3EEDEECF14C7}"/>
    <dgm:cxn modelId="{F0A52492-8B4A-47BD-B84B-5664C93229AB}" type="presOf" srcId="{42E3DDA1-A521-4BB6-84F5-0DE4245B5330}" destId="{57B020AA-4E05-421D-B905-FFB9D15D6D79}" srcOrd="0" destOrd="0" presId="urn:microsoft.com/office/officeart/2005/8/layout/list1"/>
    <dgm:cxn modelId="{F13852DA-8F19-4889-B47F-F398A75DF63B}" type="presOf" srcId="{DCE7D111-0B0F-471D-9667-81F58C71ACB6}" destId="{9D6C4591-1DB5-4D95-81B9-4A4FE31ED765}" srcOrd="1" destOrd="0" presId="urn:microsoft.com/office/officeart/2005/8/layout/list1"/>
    <dgm:cxn modelId="{60545FE2-EB91-4D1C-A558-AA7BA44147FA}" type="presOf" srcId="{09B56B68-3EFB-42FF-87ED-1AC87052C70F}" destId="{E2AEDA95-024A-4924-AD95-35D8F82F2DB2}" srcOrd="1" destOrd="0" presId="urn:microsoft.com/office/officeart/2005/8/layout/list1"/>
    <dgm:cxn modelId="{689953F8-C7B5-4A74-B2CD-73A53890B929}" srcId="{D35C1677-36A9-4520-BC84-55BB2C15692D}" destId="{09B56B68-3EFB-42FF-87ED-1AC87052C70F}" srcOrd="2" destOrd="0" parTransId="{6A898904-4BBF-4E86-A70F-CEE2FF43DA16}" sibTransId="{C9ED856E-9521-41FB-AD51-9D12808D493C}"/>
    <dgm:cxn modelId="{9C0BE9FE-937C-43CF-8527-F497675B3F12}" type="presOf" srcId="{42E3DDA1-A521-4BB6-84F5-0DE4245B5330}" destId="{C3DAA70F-759A-4C97-81EE-D05FE0BF4CF9}" srcOrd="1" destOrd="0" presId="urn:microsoft.com/office/officeart/2005/8/layout/list1"/>
    <dgm:cxn modelId="{8E06D766-DB7A-44D9-B4C9-0569A9AD4FA9}" type="presParOf" srcId="{D3EF71C3-6300-4179-887F-87F6D4C40355}" destId="{7C9F789A-8964-44EB-AEA8-B88AA2A4CA89}" srcOrd="0" destOrd="0" presId="urn:microsoft.com/office/officeart/2005/8/layout/list1"/>
    <dgm:cxn modelId="{D5DB5B00-0B1D-4739-A2E2-4D4919165635}" type="presParOf" srcId="{7C9F789A-8964-44EB-AEA8-B88AA2A4CA89}" destId="{62F4F3D1-689A-4033-A008-F627ADB11A2B}" srcOrd="0" destOrd="0" presId="urn:microsoft.com/office/officeart/2005/8/layout/list1"/>
    <dgm:cxn modelId="{91799E14-86CC-421E-A892-D2C904A17124}" type="presParOf" srcId="{7C9F789A-8964-44EB-AEA8-B88AA2A4CA89}" destId="{9D6C4591-1DB5-4D95-81B9-4A4FE31ED765}" srcOrd="1" destOrd="0" presId="urn:microsoft.com/office/officeart/2005/8/layout/list1"/>
    <dgm:cxn modelId="{69834A0B-9FE8-4CB0-A6B2-58BA83E7253D}" type="presParOf" srcId="{D3EF71C3-6300-4179-887F-87F6D4C40355}" destId="{B468B213-AB27-4984-BBB3-A8F6A2944DB4}" srcOrd="1" destOrd="0" presId="urn:microsoft.com/office/officeart/2005/8/layout/list1"/>
    <dgm:cxn modelId="{50BD2AFE-7FED-4198-9652-58E0E5F43468}" type="presParOf" srcId="{D3EF71C3-6300-4179-887F-87F6D4C40355}" destId="{AEC0F197-72DA-4DD8-9AAE-05179F990536}" srcOrd="2" destOrd="0" presId="urn:microsoft.com/office/officeart/2005/8/layout/list1"/>
    <dgm:cxn modelId="{DF1BC998-D0D5-47E3-9244-1D0124951577}" type="presParOf" srcId="{D3EF71C3-6300-4179-887F-87F6D4C40355}" destId="{B2F96369-F208-4246-B257-72E7888591C2}" srcOrd="3" destOrd="0" presId="urn:microsoft.com/office/officeart/2005/8/layout/list1"/>
    <dgm:cxn modelId="{0E7762B3-4604-4E68-A8FE-E3A855B22D3A}" type="presParOf" srcId="{D3EF71C3-6300-4179-887F-87F6D4C40355}" destId="{0C9BDF11-0AA7-4674-8AD9-288E85CB28E5}" srcOrd="4" destOrd="0" presId="urn:microsoft.com/office/officeart/2005/8/layout/list1"/>
    <dgm:cxn modelId="{FC4D0543-8389-45E3-8CAD-D11F21E2895D}" type="presParOf" srcId="{0C9BDF11-0AA7-4674-8AD9-288E85CB28E5}" destId="{57B020AA-4E05-421D-B905-FFB9D15D6D79}" srcOrd="0" destOrd="0" presId="urn:microsoft.com/office/officeart/2005/8/layout/list1"/>
    <dgm:cxn modelId="{FFE840EA-8BAA-4AD3-B8CF-89337A82128C}" type="presParOf" srcId="{0C9BDF11-0AA7-4674-8AD9-288E85CB28E5}" destId="{C3DAA70F-759A-4C97-81EE-D05FE0BF4CF9}" srcOrd="1" destOrd="0" presId="urn:microsoft.com/office/officeart/2005/8/layout/list1"/>
    <dgm:cxn modelId="{EF43CDD1-963E-478A-87F8-B7EA39C4A03C}" type="presParOf" srcId="{D3EF71C3-6300-4179-887F-87F6D4C40355}" destId="{5F021592-526F-47DE-989A-0B11B53E63D6}" srcOrd="5" destOrd="0" presId="urn:microsoft.com/office/officeart/2005/8/layout/list1"/>
    <dgm:cxn modelId="{441AB211-79ED-4923-A2B5-824A2751C29D}" type="presParOf" srcId="{D3EF71C3-6300-4179-887F-87F6D4C40355}" destId="{03351544-30F7-4D1D-B4FA-903D654C48DA}" srcOrd="6" destOrd="0" presId="urn:microsoft.com/office/officeart/2005/8/layout/list1"/>
    <dgm:cxn modelId="{075A76F8-DE1D-4F86-8ED7-B43C1C48EF73}" type="presParOf" srcId="{D3EF71C3-6300-4179-887F-87F6D4C40355}" destId="{31DC60CE-2112-4EE6-9B9A-77A5FBF5ADFA}" srcOrd="7" destOrd="0" presId="urn:microsoft.com/office/officeart/2005/8/layout/list1"/>
    <dgm:cxn modelId="{17B9E8EF-AFA3-4806-92EA-1BBD759DD638}" type="presParOf" srcId="{D3EF71C3-6300-4179-887F-87F6D4C40355}" destId="{AA1DEEC1-B18F-4DA2-BAE5-E265DD1578D9}" srcOrd="8" destOrd="0" presId="urn:microsoft.com/office/officeart/2005/8/layout/list1"/>
    <dgm:cxn modelId="{55526F04-CEA0-4A61-980E-3CC7774A6C00}" type="presParOf" srcId="{AA1DEEC1-B18F-4DA2-BAE5-E265DD1578D9}" destId="{46D41E39-9076-41DE-AF8E-A215ADF63908}" srcOrd="0" destOrd="0" presId="urn:microsoft.com/office/officeart/2005/8/layout/list1"/>
    <dgm:cxn modelId="{1BC7C528-D68E-4B3E-9392-DAB38E727EF0}" type="presParOf" srcId="{AA1DEEC1-B18F-4DA2-BAE5-E265DD1578D9}" destId="{E2AEDA95-024A-4924-AD95-35D8F82F2DB2}" srcOrd="1" destOrd="0" presId="urn:microsoft.com/office/officeart/2005/8/layout/list1"/>
    <dgm:cxn modelId="{3636CF0C-FC8A-4376-9139-A327257BA70E}" type="presParOf" srcId="{D3EF71C3-6300-4179-887F-87F6D4C40355}" destId="{AB2BA825-91A1-4AA5-B860-F094413E507F}" srcOrd="9" destOrd="0" presId="urn:microsoft.com/office/officeart/2005/8/layout/list1"/>
    <dgm:cxn modelId="{21487E40-6A84-4466-AEA4-DB0F492D5DC0}" type="presParOf" srcId="{D3EF71C3-6300-4179-887F-87F6D4C40355}" destId="{75A950C0-7F98-46E2-A077-9B66C648ADC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0F197-72DA-4DD8-9AAE-05179F990536}">
      <dsp:nvSpPr>
        <dsp:cNvPr id="0" name=""/>
        <dsp:cNvSpPr/>
      </dsp:nvSpPr>
      <dsp:spPr>
        <a:xfrm>
          <a:off x="0" y="1031304"/>
          <a:ext cx="471766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6C4591-1DB5-4D95-81B9-4A4FE31ED765}">
      <dsp:nvSpPr>
        <dsp:cNvPr id="0" name=""/>
        <dsp:cNvSpPr/>
      </dsp:nvSpPr>
      <dsp:spPr>
        <a:xfrm>
          <a:off x="235883" y="736104"/>
          <a:ext cx="3302368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822" tIns="0" rIns="1248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case</a:t>
          </a:r>
        </a:p>
      </dsp:txBody>
      <dsp:txXfrm>
        <a:off x="264704" y="764925"/>
        <a:ext cx="3244726" cy="532758"/>
      </dsp:txXfrm>
    </dsp:sp>
    <dsp:sp modelId="{03351544-30F7-4D1D-B4FA-903D654C48DA}">
      <dsp:nvSpPr>
        <dsp:cNvPr id="0" name=""/>
        <dsp:cNvSpPr/>
      </dsp:nvSpPr>
      <dsp:spPr>
        <a:xfrm>
          <a:off x="0" y="1938504"/>
          <a:ext cx="471766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AA70F-759A-4C97-81EE-D05FE0BF4CF9}">
      <dsp:nvSpPr>
        <dsp:cNvPr id="0" name=""/>
        <dsp:cNvSpPr/>
      </dsp:nvSpPr>
      <dsp:spPr>
        <a:xfrm>
          <a:off x="235883" y="1643304"/>
          <a:ext cx="3302368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822" tIns="0" rIns="1248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Questions for discussion</a:t>
          </a:r>
        </a:p>
      </dsp:txBody>
      <dsp:txXfrm>
        <a:off x="264704" y="1672125"/>
        <a:ext cx="3244726" cy="532758"/>
      </dsp:txXfrm>
    </dsp:sp>
    <dsp:sp modelId="{75A950C0-7F98-46E2-A077-9B66C648ADCD}">
      <dsp:nvSpPr>
        <dsp:cNvPr id="0" name=""/>
        <dsp:cNvSpPr/>
      </dsp:nvSpPr>
      <dsp:spPr>
        <a:xfrm>
          <a:off x="0" y="2845704"/>
          <a:ext cx="471766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AEDA95-024A-4924-AD95-35D8F82F2DB2}">
      <dsp:nvSpPr>
        <dsp:cNvPr id="0" name=""/>
        <dsp:cNvSpPr/>
      </dsp:nvSpPr>
      <dsp:spPr>
        <a:xfrm>
          <a:off x="235883" y="2550504"/>
          <a:ext cx="3302368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822" tIns="0" rIns="1248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Key Takeaways</a:t>
          </a:r>
        </a:p>
      </dsp:txBody>
      <dsp:txXfrm>
        <a:off x="264704" y="2579325"/>
        <a:ext cx="3244726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d1d11c1ec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d1d11c1ec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8bc00f6a12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8bc00f6a12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8bc00f6a12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8bc00f6a12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8bc00f6a12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8bc00f6a12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8e8b782381_0_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8e8b782381_0_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a1b6e560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a1b6e560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e8b782381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e8b782381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e8b782381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e8b782381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e8b782381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e8b782381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a1b6e560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a1b6e560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e8b782381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e8b782381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8e8b782381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8e8b782381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e8b782381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e8b782381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17025" y="1280400"/>
            <a:ext cx="3436500" cy="2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5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17025" y="3445200"/>
            <a:ext cx="39453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78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61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46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12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79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19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32751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7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86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856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411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71306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090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96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293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10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738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070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925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888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355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26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859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389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99533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0872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2493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4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910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66018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6453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559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721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755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0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42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p:hf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22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768720" y="1302343"/>
            <a:ext cx="4265094" cy="16153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</a:rPr>
              <a:t>Flexible Benefits System Implementation at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Shah Alam Medical Center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717025" y="3445200"/>
            <a:ext cx="39453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 rot="1578645" flipH="1">
            <a:off x="2731719" y="1134112"/>
            <a:ext cx="1566930" cy="1715068"/>
            <a:chOff x="4718425" y="934625"/>
            <a:chExt cx="1467100" cy="16058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grpSpPr>
        <p:cxnSp>
          <p:nvCxnSpPr>
            <p:cNvPr id="58" name="Google Shape;58;p15"/>
            <p:cNvCxnSpPr/>
            <p:nvPr/>
          </p:nvCxnSpPr>
          <p:spPr>
            <a:xfrm>
              <a:off x="5119625" y="1316725"/>
              <a:ext cx="1065900" cy="1223700"/>
            </a:xfrm>
            <a:prstGeom prst="straightConnector1">
              <a:avLst/>
            </a:prstGeom>
            <a:grpFill/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>
              <a:bevelT/>
            </a:sp3d>
          </p:spPr>
        </p:cxnSp>
        <p:sp>
          <p:nvSpPr>
            <p:cNvPr id="59" name="Google Shape;59;p15"/>
            <p:cNvSpPr/>
            <p:nvPr/>
          </p:nvSpPr>
          <p:spPr>
            <a:xfrm>
              <a:off x="4718425" y="934625"/>
              <a:ext cx="826800" cy="826800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0" name="Google Shape;60;p15"/>
          <p:cNvGrpSpPr/>
          <p:nvPr/>
        </p:nvGrpSpPr>
        <p:grpSpPr>
          <a:xfrm rot="1578645" flipH="1">
            <a:off x="1209286" y="2129531"/>
            <a:ext cx="883060" cy="1781848"/>
            <a:chOff x="6176375" y="2540550"/>
            <a:chExt cx="826800" cy="1668325"/>
          </a:xfrm>
        </p:grpSpPr>
        <p:cxnSp>
          <p:nvCxnSpPr>
            <p:cNvPr id="61" name="Google Shape;61;p15"/>
            <p:cNvCxnSpPr/>
            <p:nvPr/>
          </p:nvCxnSpPr>
          <p:spPr>
            <a:xfrm rot="10800000">
              <a:off x="6190500" y="2540550"/>
              <a:ext cx="406200" cy="1281000"/>
            </a:xfrm>
            <a:prstGeom prst="straightConnector1">
              <a:avLst/>
            </a:pr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>
              <a:bevelT/>
            </a:sp3d>
          </p:spPr>
        </p:cxnSp>
        <p:sp>
          <p:nvSpPr>
            <p:cNvPr id="62" name="Google Shape;62;p15"/>
            <p:cNvSpPr/>
            <p:nvPr/>
          </p:nvSpPr>
          <p:spPr>
            <a:xfrm>
              <a:off x="6176375" y="3382075"/>
              <a:ext cx="826800" cy="8268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3" name="Google Shape;63;p15"/>
          <p:cNvGrpSpPr/>
          <p:nvPr/>
        </p:nvGrpSpPr>
        <p:grpSpPr>
          <a:xfrm rot="1578645" flipH="1">
            <a:off x="2276003" y="697150"/>
            <a:ext cx="709717" cy="1720355"/>
            <a:chOff x="6042175" y="934625"/>
            <a:chExt cx="664500" cy="1610750"/>
          </a:xfrm>
        </p:grpSpPr>
        <p:cxnSp>
          <p:nvCxnSpPr>
            <p:cNvPr id="64" name="Google Shape;64;p15"/>
            <p:cNvCxnSpPr/>
            <p:nvPr/>
          </p:nvCxnSpPr>
          <p:spPr>
            <a:xfrm flipH="1">
              <a:off x="6190500" y="1278475"/>
              <a:ext cx="191100" cy="1266900"/>
            </a:xfrm>
            <a:prstGeom prst="straightConnector1">
              <a:avLst/>
            </a:pr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>
              <a:bevelT/>
            </a:sp3d>
          </p:spPr>
        </p:cxnSp>
        <p:sp>
          <p:nvSpPr>
            <p:cNvPr id="65" name="Google Shape;65;p15"/>
            <p:cNvSpPr/>
            <p:nvPr/>
          </p:nvSpPr>
          <p:spPr>
            <a:xfrm>
              <a:off x="6042175" y="934625"/>
              <a:ext cx="664500" cy="6645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" name="Google Shape;66;p15"/>
          <p:cNvGrpSpPr/>
          <p:nvPr/>
        </p:nvGrpSpPr>
        <p:grpSpPr>
          <a:xfrm rot="1578645" flipH="1">
            <a:off x="722623" y="1237718"/>
            <a:ext cx="1983628" cy="780902"/>
            <a:chOff x="6185550" y="1814200"/>
            <a:chExt cx="1857250" cy="731150"/>
          </a:xfrm>
        </p:grpSpPr>
        <p:cxnSp>
          <p:nvCxnSpPr>
            <p:cNvPr id="67" name="Google Shape;67;p15"/>
            <p:cNvCxnSpPr/>
            <p:nvPr/>
          </p:nvCxnSpPr>
          <p:spPr>
            <a:xfrm flipH="1">
              <a:off x="6185550" y="2158050"/>
              <a:ext cx="1534500" cy="387300"/>
            </a:xfrm>
            <a:prstGeom prst="straightConnector1">
              <a:avLst/>
            </a:pr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>
              <a:bevelT/>
            </a:sp3d>
          </p:spPr>
        </p:cxnSp>
        <p:sp>
          <p:nvSpPr>
            <p:cNvPr id="68" name="Google Shape;68;p15"/>
            <p:cNvSpPr/>
            <p:nvPr/>
          </p:nvSpPr>
          <p:spPr>
            <a:xfrm>
              <a:off x="7378300" y="1814200"/>
              <a:ext cx="664500" cy="664500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" name="Google Shape;69;p15"/>
          <p:cNvGrpSpPr/>
          <p:nvPr/>
        </p:nvGrpSpPr>
        <p:grpSpPr>
          <a:xfrm rot="1578645" flipH="1">
            <a:off x="2109015" y="2795838"/>
            <a:ext cx="1944805" cy="975633"/>
            <a:chOff x="4369400" y="2545175"/>
            <a:chExt cx="1820900" cy="9134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0" name="Google Shape;70;p15"/>
            <p:cNvCxnSpPr/>
            <p:nvPr/>
          </p:nvCxnSpPr>
          <p:spPr>
            <a:xfrm rot="10800000" flipH="1">
              <a:off x="4689400" y="2545175"/>
              <a:ext cx="1500900" cy="592800"/>
            </a:xfrm>
            <a:prstGeom prst="straightConnector1">
              <a:avLst/>
            </a:pr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>
              <a:bevelT/>
            </a:sp3d>
          </p:spPr>
        </p:cxnSp>
        <p:sp>
          <p:nvSpPr>
            <p:cNvPr id="71" name="Google Shape;71;p15"/>
            <p:cNvSpPr/>
            <p:nvPr/>
          </p:nvSpPr>
          <p:spPr>
            <a:xfrm>
              <a:off x="4369400" y="2794150"/>
              <a:ext cx="664500" cy="664500"/>
            </a:xfrm>
            <a:prstGeom prst="ellipse">
              <a:avLst/>
            </a:prstGeom>
            <a:solidFill>
              <a:schemeClr val="accent6"/>
            </a:solidFill>
            <a:ln w="2857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" name="Google Shape;72;p15"/>
          <p:cNvGrpSpPr/>
          <p:nvPr/>
        </p:nvGrpSpPr>
        <p:grpSpPr>
          <a:xfrm rot="1578645" flipH="1">
            <a:off x="1980638" y="2609566"/>
            <a:ext cx="1276075" cy="1710769"/>
            <a:chOff x="4995600" y="2545225"/>
            <a:chExt cx="1194775" cy="1601775"/>
          </a:xfrm>
        </p:grpSpPr>
        <p:cxnSp>
          <p:nvCxnSpPr>
            <p:cNvPr id="73" name="Google Shape;73;p15"/>
            <p:cNvCxnSpPr/>
            <p:nvPr/>
          </p:nvCxnSpPr>
          <p:spPr>
            <a:xfrm rot="10800000" flipH="1">
              <a:off x="5325175" y="2545225"/>
              <a:ext cx="865200" cy="1305000"/>
            </a:xfrm>
            <a:prstGeom prst="straightConnector1">
              <a:avLst/>
            </a:pr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>
              <a:bevelT/>
            </a:sp3d>
          </p:spPr>
        </p:cxnSp>
        <p:sp>
          <p:nvSpPr>
            <p:cNvPr id="74" name="Google Shape;74;p15"/>
            <p:cNvSpPr/>
            <p:nvPr/>
          </p:nvSpPr>
          <p:spPr>
            <a:xfrm>
              <a:off x="4995600" y="3482500"/>
              <a:ext cx="664500" cy="664500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5" name="Google Shape;75;p15"/>
          <p:cNvGrpSpPr/>
          <p:nvPr/>
        </p:nvGrpSpPr>
        <p:grpSpPr>
          <a:xfrm rot="1578645" flipH="1">
            <a:off x="966799" y="2074508"/>
            <a:ext cx="1383493" cy="664004"/>
            <a:chOff x="6190400" y="2545375"/>
            <a:chExt cx="1295350" cy="621700"/>
          </a:xfrm>
        </p:grpSpPr>
        <p:cxnSp>
          <p:nvCxnSpPr>
            <p:cNvPr id="76" name="Google Shape;76;p15"/>
            <p:cNvCxnSpPr/>
            <p:nvPr/>
          </p:nvCxnSpPr>
          <p:spPr>
            <a:xfrm rot="10800000">
              <a:off x="6190400" y="2545375"/>
              <a:ext cx="1085100" cy="401400"/>
            </a:xfrm>
            <a:prstGeom prst="straightConnector1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>
              <a:bevelT/>
            </a:sp3d>
          </p:spPr>
        </p:cxnSp>
        <p:sp>
          <p:nvSpPr>
            <p:cNvPr id="77" name="Google Shape;77;p15"/>
            <p:cNvSpPr/>
            <p:nvPr/>
          </p:nvSpPr>
          <p:spPr>
            <a:xfrm>
              <a:off x="7031550" y="2712875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15"/>
          <p:cNvGrpSpPr/>
          <p:nvPr/>
        </p:nvGrpSpPr>
        <p:grpSpPr>
          <a:xfrm rot="1578645" flipH="1">
            <a:off x="2459151" y="2311074"/>
            <a:ext cx="1561911" cy="485107"/>
            <a:chOff x="4718425" y="2096250"/>
            <a:chExt cx="1462400" cy="454200"/>
          </a:xfrm>
        </p:grpSpPr>
        <p:cxnSp>
          <p:nvCxnSpPr>
            <p:cNvPr id="79" name="Google Shape;79;p15"/>
            <p:cNvCxnSpPr/>
            <p:nvPr/>
          </p:nvCxnSpPr>
          <p:spPr>
            <a:xfrm>
              <a:off x="4947525" y="2334900"/>
              <a:ext cx="1233300" cy="205500"/>
            </a:xfrm>
            <a:prstGeom prst="straightConnector1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>
              <a:bevelT/>
            </a:sp3d>
          </p:spPr>
        </p:cxnSp>
        <p:sp>
          <p:nvSpPr>
            <p:cNvPr id="80" name="Google Shape;80;p15"/>
            <p:cNvSpPr/>
            <p:nvPr/>
          </p:nvSpPr>
          <p:spPr>
            <a:xfrm>
              <a:off x="4718425" y="2096250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15"/>
          <p:cNvGrpSpPr/>
          <p:nvPr/>
        </p:nvGrpSpPr>
        <p:grpSpPr>
          <a:xfrm rot="1578645" flipH="1">
            <a:off x="1624515" y="1109976"/>
            <a:ext cx="1113158" cy="1112690"/>
            <a:chOff x="6185500" y="1498650"/>
            <a:chExt cx="1042238" cy="1041800"/>
          </a:xfrm>
        </p:grpSpPr>
        <p:cxnSp>
          <p:nvCxnSpPr>
            <p:cNvPr id="82" name="Google Shape;82;p15"/>
            <p:cNvCxnSpPr/>
            <p:nvPr/>
          </p:nvCxnSpPr>
          <p:spPr>
            <a:xfrm flipH="1">
              <a:off x="6185500" y="1746950"/>
              <a:ext cx="822300" cy="793500"/>
            </a:xfrm>
            <a:prstGeom prst="straightConnector1">
              <a:avLst/>
            </a:pr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>
              <a:bevelT/>
            </a:sp3d>
          </p:spPr>
        </p:cxnSp>
        <p:sp>
          <p:nvSpPr>
            <p:cNvPr id="83" name="Google Shape;83;p15"/>
            <p:cNvSpPr/>
            <p:nvPr/>
          </p:nvSpPr>
          <p:spPr>
            <a:xfrm>
              <a:off x="6773538" y="1498650"/>
              <a:ext cx="454200" cy="4542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15"/>
          <p:cNvGrpSpPr/>
          <p:nvPr/>
        </p:nvGrpSpPr>
        <p:grpSpPr>
          <a:xfrm rot="1578645" flipH="1">
            <a:off x="1819727" y="1791398"/>
            <a:ext cx="1250896" cy="1250896"/>
            <a:chOff x="5587975" y="1952850"/>
            <a:chExt cx="1171200" cy="1171200"/>
          </a:xfrm>
        </p:grpSpPr>
        <p:sp>
          <p:nvSpPr>
            <p:cNvPr id="85" name="Google Shape;85;p15"/>
            <p:cNvSpPr/>
            <p:nvPr/>
          </p:nvSpPr>
          <p:spPr>
            <a:xfrm>
              <a:off x="5587975" y="1952850"/>
              <a:ext cx="1171200" cy="11712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673875" y="2038750"/>
              <a:ext cx="999300" cy="999300"/>
            </a:xfrm>
            <a:prstGeom prst="ellipse">
              <a:avLst/>
            </a:prstGeom>
            <a:solidFill>
              <a:schemeClr val="lt2"/>
            </a:solidFill>
            <a:ln>
              <a:solidFill>
                <a:schemeClr val="bg1"/>
              </a:solidFill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/>
            </a:p>
          </p:txBody>
        </p:sp>
      </p:grpSp>
      <p:grpSp>
        <p:nvGrpSpPr>
          <p:cNvPr id="87" name="Google Shape;87;p15"/>
          <p:cNvGrpSpPr/>
          <p:nvPr/>
        </p:nvGrpSpPr>
        <p:grpSpPr>
          <a:xfrm>
            <a:off x="2154992" y="2116967"/>
            <a:ext cx="580986" cy="579903"/>
            <a:chOff x="1421638" y="4125629"/>
            <a:chExt cx="374709" cy="374010"/>
          </a:xfrm>
        </p:grpSpPr>
        <p:sp>
          <p:nvSpPr>
            <p:cNvPr id="88" name="Google Shape;88;p15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3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</a:rPr>
              <a:t>Cons:</a:t>
            </a:r>
            <a:endParaRPr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9BA8EF-E8DD-728C-6E13-6571DDCC3AF2}"/>
              </a:ext>
            </a:extLst>
          </p:cNvPr>
          <p:cNvGrpSpPr/>
          <p:nvPr/>
        </p:nvGrpSpPr>
        <p:grpSpPr>
          <a:xfrm>
            <a:off x="806952" y="1701339"/>
            <a:ext cx="1353600" cy="2766900"/>
            <a:chOff x="710353" y="1701338"/>
            <a:chExt cx="1353600" cy="2766900"/>
          </a:xfrm>
          <a:effectLst>
            <a:reflection blurRad="6350" stA="26000" endPos="38500" dist="127000" dir="5400000" sy="-100000" algn="bl" rotWithShape="0"/>
          </a:effectLst>
        </p:grpSpPr>
        <p:grpSp>
          <p:nvGrpSpPr>
            <p:cNvPr id="489" name="Google Shape;489;p23"/>
            <p:cNvGrpSpPr/>
            <p:nvPr/>
          </p:nvGrpSpPr>
          <p:grpSpPr>
            <a:xfrm>
              <a:off x="710353" y="1701338"/>
              <a:ext cx="1353600" cy="2766900"/>
              <a:chOff x="710353" y="1701338"/>
              <a:chExt cx="1353600" cy="2766900"/>
            </a:xfrm>
          </p:grpSpPr>
          <p:sp>
            <p:nvSpPr>
              <p:cNvPr id="490" name="Google Shape;490;p23"/>
              <p:cNvSpPr/>
              <p:nvPr/>
            </p:nvSpPr>
            <p:spPr>
              <a:xfrm rot="10800000">
                <a:off x="710353" y="1701338"/>
                <a:ext cx="1353600" cy="2766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3"/>
              <p:cNvSpPr/>
              <p:nvPr/>
            </p:nvSpPr>
            <p:spPr>
              <a:xfrm>
                <a:off x="964303" y="3475025"/>
                <a:ext cx="845700" cy="845700"/>
              </a:xfrm>
              <a:prstGeom prst="ellipse">
                <a:avLst/>
              </a:prstGeom>
              <a:solidFill>
                <a:srgbClr val="FBB831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3"/>
              <p:cNvSpPr txBox="1"/>
              <p:nvPr/>
            </p:nvSpPr>
            <p:spPr>
              <a:xfrm>
                <a:off x="710353" y="2408913"/>
                <a:ext cx="1353600" cy="80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Overlook the harm it may cause to other stakeholders.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94" name="Google Shape;494;p23"/>
              <p:cNvSpPr/>
              <p:nvPr/>
            </p:nvSpPr>
            <p:spPr>
              <a:xfrm>
                <a:off x="1046803" y="3557488"/>
                <a:ext cx="680700" cy="68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5" name="Google Shape;495;p23"/>
            <p:cNvGrpSpPr/>
            <p:nvPr/>
          </p:nvGrpSpPr>
          <p:grpSpPr>
            <a:xfrm>
              <a:off x="1192797" y="3703098"/>
              <a:ext cx="388712" cy="389587"/>
              <a:chOff x="2280029" y="1970604"/>
              <a:chExt cx="353631" cy="354395"/>
            </a:xfrm>
          </p:grpSpPr>
          <p:sp>
            <p:nvSpPr>
              <p:cNvPr id="496" name="Google Shape;496;p23"/>
              <p:cNvSpPr/>
              <p:nvPr/>
            </p:nvSpPr>
            <p:spPr>
              <a:xfrm>
                <a:off x="2309981" y="2069086"/>
                <a:ext cx="323679" cy="255913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8040" extrusionOk="0">
                    <a:moveTo>
                      <a:pt x="9473" y="0"/>
                    </a:moveTo>
                    <a:cubicBezTo>
                      <a:pt x="9451" y="0"/>
                      <a:pt x="9428" y="5"/>
                      <a:pt x="9406" y="14"/>
                    </a:cubicBezTo>
                    <a:cubicBezTo>
                      <a:pt x="9335" y="62"/>
                      <a:pt x="9287" y="157"/>
                      <a:pt x="9335" y="240"/>
                    </a:cubicBezTo>
                    <a:cubicBezTo>
                      <a:pt x="9656" y="943"/>
                      <a:pt x="9835" y="1705"/>
                      <a:pt x="9835" y="2491"/>
                    </a:cubicBezTo>
                    <a:cubicBezTo>
                      <a:pt x="9835" y="3884"/>
                      <a:pt x="9287" y="5193"/>
                      <a:pt x="8299" y="6194"/>
                    </a:cubicBezTo>
                    <a:cubicBezTo>
                      <a:pt x="7323" y="7182"/>
                      <a:pt x="6001" y="7729"/>
                      <a:pt x="4596" y="7729"/>
                    </a:cubicBezTo>
                    <a:cubicBezTo>
                      <a:pt x="3763" y="7729"/>
                      <a:pt x="2977" y="7539"/>
                      <a:pt x="2251" y="7158"/>
                    </a:cubicBezTo>
                    <a:cubicBezTo>
                      <a:pt x="1632" y="6848"/>
                      <a:pt x="1084" y="6420"/>
                      <a:pt x="620" y="5896"/>
                    </a:cubicBezTo>
                    <a:lnTo>
                      <a:pt x="620" y="5896"/>
                    </a:lnTo>
                    <a:lnTo>
                      <a:pt x="1263" y="6110"/>
                    </a:lnTo>
                    <a:cubicBezTo>
                      <a:pt x="1279" y="6114"/>
                      <a:pt x="1295" y="6116"/>
                      <a:pt x="1311" y="6116"/>
                    </a:cubicBezTo>
                    <a:cubicBezTo>
                      <a:pt x="1385" y="6116"/>
                      <a:pt x="1447" y="6072"/>
                      <a:pt x="1477" y="6003"/>
                    </a:cubicBezTo>
                    <a:cubicBezTo>
                      <a:pt x="1501" y="5908"/>
                      <a:pt x="1453" y="5824"/>
                      <a:pt x="1370" y="5789"/>
                    </a:cubicBezTo>
                    <a:lnTo>
                      <a:pt x="203" y="5408"/>
                    </a:lnTo>
                    <a:cubicBezTo>
                      <a:pt x="187" y="5405"/>
                      <a:pt x="171" y="5403"/>
                      <a:pt x="156" y="5403"/>
                    </a:cubicBezTo>
                    <a:cubicBezTo>
                      <a:pt x="114" y="5403"/>
                      <a:pt x="77" y="5414"/>
                      <a:pt x="60" y="5432"/>
                    </a:cubicBezTo>
                    <a:cubicBezTo>
                      <a:pt x="12" y="5467"/>
                      <a:pt x="0" y="5527"/>
                      <a:pt x="0" y="5586"/>
                    </a:cubicBezTo>
                    <a:lnTo>
                      <a:pt x="191" y="6944"/>
                    </a:lnTo>
                    <a:cubicBezTo>
                      <a:pt x="203" y="7015"/>
                      <a:pt x="262" y="7075"/>
                      <a:pt x="358" y="7075"/>
                    </a:cubicBezTo>
                    <a:lnTo>
                      <a:pt x="381" y="7075"/>
                    </a:lnTo>
                    <a:cubicBezTo>
                      <a:pt x="477" y="7063"/>
                      <a:pt x="536" y="6979"/>
                      <a:pt x="524" y="6896"/>
                    </a:cubicBezTo>
                    <a:lnTo>
                      <a:pt x="417" y="6134"/>
                    </a:lnTo>
                    <a:lnTo>
                      <a:pt x="417" y="6134"/>
                    </a:lnTo>
                    <a:cubicBezTo>
                      <a:pt x="893" y="6670"/>
                      <a:pt x="1453" y="7122"/>
                      <a:pt x="2096" y="7444"/>
                    </a:cubicBezTo>
                    <a:cubicBezTo>
                      <a:pt x="2870" y="7849"/>
                      <a:pt x="3715" y="8039"/>
                      <a:pt x="4596" y="8039"/>
                    </a:cubicBezTo>
                    <a:cubicBezTo>
                      <a:pt x="6085" y="8039"/>
                      <a:pt x="7490" y="7456"/>
                      <a:pt x="8525" y="6420"/>
                    </a:cubicBezTo>
                    <a:cubicBezTo>
                      <a:pt x="9585" y="5360"/>
                      <a:pt x="10145" y="3979"/>
                      <a:pt x="10145" y="2491"/>
                    </a:cubicBezTo>
                    <a:cubicBezTo>
                      <a:pt x="10168" y="1645"/>
                      <a:pt x="9990" y="836"/>
                      <a:pt x="9633" y="98"/>
                    </a:cubicBezTo>
                    <a:cubicBezTo>
                      <a:pt x="9597" y="36"/>
                      <a:pt x="9536" y="0"/>
                      <a:pt x="94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3"/>
              <p:cNvSpPr/>
              <p:nvPr/>
            </p:nvSpPr>
            <p:spPr>
              <a:xfrm>
                <a:off x="2280029" y="1970604"/>
                <a:ext cx="322565" cy="255468"/>
              </a:xfrm>
              <a:custGeom>
                <a:avLst/>
                <a:gdLst/>
                <a:ahLst/>
                <a:cxnLst/>
                <a:rect l="l" t="t" r="r" b="b"/>
                <a:pathLst>
                  <a:path w="10134" h="8026" extrusionOk="0">
                    <a:moveTo>
                      <a:pt x="5549" y="1"/>
                    </a:moveTo>
                    <a:cubicBezTo>
                      <a:pt x="4061" y="1"/>
                      <a:pt x="2668" y="584"/>
                      <a:pt x="1620" y="1620"/>
                    </a:cubicBezTo>
                    <a:cubicBezTo>
                      <a:pt x="572" y="2680"/>
                      <a:pt x="1" y="4061"/>
                      <a:pt x="1" y="5549"/>
                    </a:cubicBezTo>
                    <a:cubicBezTo>
                      <a:pt x="1" y="6382"/>
                      <a:pt x="179" y="7192"/>
                      <a:pt x="537" y="7930"/>
                    </a:cubicBezTo>
                    <a:cubicBezTo>
                      <a:pt x="572" y="7990"/>
                      <a:pt x="632" y="8026"/>
                      <a:pt x="691" y="8026"/>
                    </a:cubicBezTo>
                    <a:cubicBezTo>
                      <a:pt x="715" y="8026"/>
                      <a:pt x="727" y="8026"/>
                      <a:pt x="763" y="8002"/>
                    </a:cubicBezTo>
                    <a:cubicBezTo>
                      <a:pt x="834" y="7966"/>
                      <a:pt x="882" y="7871"/>
                      <a:pt x="834" y="7787"/>
                    </a:cubicBezTo>
                    <a:cubicBezTo>
                      <a:pt x="513" y="7085"/>
                      <a:pt x="334" y="6323"/>
                      <a:pt x="334" y="5537"/>
                    </a:cubicBezTo>
                    <a:cubicBezTo>
                      <a:pt x="334" y="4132"/>
                      <a:pt x="882" y="2822"/>
                      <a:pt x="1858" y="1834"/>
                    </a:cubicBezTo>
                    <a:cubicBezTo>
                      <a:pt x="2846" y="834"/>
                      <a:pt x="4168" y="298"/>
                      <a:pt x="5573" y="298"/>
                    </a:cubicBezTo>
                    <a:cubicBezTo>
                      <a:pt x="7097" y="298"/>
                      <a:pt x="8550" y="965"/>
                      <a:pt x="9538" y="2132"/>
                    </a:cubicBezTo>
                    <a:lnTo>
                      <a:pt x="8907" y="1918"/>
                    </a:lnTo>
                    <a:cubicBezTo>
                      <a:pt x="8890" y="1913"/>
                      <a:pt x="8874" y="1911"/>
                      <a:pt x="8858" y="1911"/>
                    </a:cubicBezTo>
                    <a:cubicBezTo>
                      <a:pt x="8784" y="1911"/>
                      <a:pt x="8722" y="1956"/>
                      <a:pt x="8692" y="2025"/>
                    </a:cubicBezTo>
                    <a:cubicBezTo>
                      <a:pt x="8669" y="2120"/>
                      <a:pt x="8704" y="2203"/>
                      <a:pt x="8800" y="2227"/>
                    </a:cubicBezTo>
                    <a:lnTo>
                      <a:pt x="9955" y="2620"/>
                    </a:lnTo>
                    <a:cubicBezTo>
                      <a:pt x="9978" y="2620"/>
                      <a:pt x="9990" y="2632"/>
                      <a:pt x="10002" y="2632"/>
                    </a:cubicBezTo>
                    <a:cubicBezTo>
                      <a:pt x="10050" y="2632"/>
                      <a:pt x="10074" y="2620"/>
                      <a:pt x="10109" y="2596"/>
                    </a:cubicBezTo>
                    <a:cubicBezTo>
                      <a:pt x="10121" y="2572"/>
                      <a:pt x="10133" y="2513"/>
                      <a:pt x="10133" y="2453"/>
                    </a:cubicBezTo>
                    <a:lnTo>
                      <a:pt x="9943" y="1108"/>
                    </a:lnTo>
                    <a:cubicBezTo>
                      <a:pt x="9932" y="1021"/>
                      <a:pt x="9871" y="964"/>
                      <a:pt x="9788" y="964"/>
                    </a:cubicBezTo>
                    <a:cubicBezTo>
                      <a:pt x="9780" y="964"/>
                      <a:pt x="9772" y="964"/>
                      <a:pt x="9764" y="965"/>
                    </a:cubicBezTo>
                    <a:cubicBezTo>
                      <a:pt x="9681" y="989"/>
                      <a:pt x="9621" y="1060"/>
                      <a:pt x="9633" y="1144"/>
                    </a:cubicBezTo>
                    <a:lnTo>
                      <a:pt x="9740" y="1906"/>
                    </a:lnTo>
                    <a:cubicBezTo>
                      <a:pt x="8681" y="703"/>
                      <a:pt x="7157" y="1"/>
                      <a:pt x="55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3"/>
              <p:cNvSpPr/>
              <p:nvPr/>
            </p:nvSpPr>
            <p:spPr>
              <a:xfrm>
                <a:off x="2411169" y="2064598"/>
                <a:ext cx="17093" cy="26928"/>
              </a:xfrm>
              <a:custGeom>
                <a:avLst/>
                <a:gdLst/>
                <a:ahLst/>
                <a:cxnLst/>
                <a:rect l="l" t="t" r="r" b="b"/>
                <a:pathLst>
                  <a:path w="537" h="846" extrusionOk="0">
                    <a:moveTo>
                      <a:pt x="358" y="0"/>
                    </a:moveTo>
                    <a:cubicBezTo>
                      <a:pt x="274" y="0"/>
                      <a:pt x="191" y="72"/>
                      <a:pt x="191" y="155"/>
                    </a:cubicBezTo>
                    <a:lnTo>
                      <a:pt x="191" y="453"/>
                    </a:lnTo>
                    <a:lnTo>
                      <a:pt x="72" y="572"/>
                    </a:lnTo>
                    <a:cubicBezTo>
                      <a:pt x="12" y="631"/>
                      <a:pt x="0" y="739"/>
                      <a:pt x="72" y="798"/>
                    </a:cubicBezTo>
                    <a:cubicBezTo>
                      <a:pt x="108" y="834"/>
                      <a:pt x="155" y="846"/>
                      <a:pt x="191" y="846"/>
                    </a:cubicBezTo>
                    <a:cubicBezTo>
                      <a:pt x="239" y="846"/>
                      <a:pt x="274" y="834"/>
                      <a:pt x="310" y="798"/>
                    </a:cubicBezTo>
                    <a:lnTo>
                      <a:pt x="489" y="631"/>
                    </a:lnTo>
                    <a:cubicBezTo>
                      <a:pt x="524" y="608"/>
                      <a:pt x="536" y="560"/>
                      <a:pt x="536" y="512"/>
                    </a:cubicBezTo>
                    <a:lnTo>
                      <a:pt x="524" y="155"/>
                    </a:lnTo>
                    <a:cubicBezTo>
                      <a:pt x="524" y="72"/>
                      <a:pt x="453" y="0"/>
                      <a:pt x="3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3"/>
              <p:cNvSpPr/>
              <p:nvPr/>
            </p:nvSpPr>
            <p:spPr>
              <a:xfrm>
                <a:off x="2323254" y="2017458"/>
                <a:ext cx="267213" cy="264316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8304" extrusionOk="0">
                    <a:moveTo>
                      <a:pt x="2739" y="3125"/>
                    </a:moveTo>
                    <a:lnTo>
                      <a:pt x="2965" y="3160"/>
                    </a:lnTo>
                    <a:lnTo>
                      <a:pt x="3060" y="3160"/>
                    </a:lnTo>
                    <a:lnTo>
                      <a:pt x="2905" y="3529"/>
                    </a:lnTo>
                    <a:lnTo>
                      <a:pt x="2620" y="3458"/>
                    </a:lnTo>
                    <a:lnTo>
                      <a:pt x="2739" y="3125"/>
                    </a:lnTo>
                    <a:close/>
                    <a:moveTo>
                      <a:pt x="3834" y="3041"/>
                    </a:moveTo>
                    <a:lnTo>
                      <a:pt x="4167" y="3446"/>
                    </a:lnTo>
                    <a:lnTo>
                      <a:pt x="4120" y="3541"/>
                    </a:lnTo>
                    <a:cubicBezTo>
                      <a:pt x="4096" y="3636"/>
                      <a:pt x="4132" y="3720"/>
                      <a:pt x="4227" y="3756"/>
                    </a:cubicBezTo>
                    <a:cubicBezTo>
                      <a:pt x="4239" y="3756"/>
                      <a:pt x="4251" y="3767"/>
                      <a:pt x="4286" y="3767"/>
                    </a:cubicBezTo>
                    <a:cubicBezTo>
                      <a:pt x="4358" y="3767"/>
                      <a:pt x="4417" y="3720"/>
                      <a:pt x="4429" y="3660"/>
                    </a:cubicBezTo>
                    <a:lnTo>
                      <a:pt x="4477" y="3541"/>
                    </a:lnTo>
                    <a:cubicBezTo>
                      <a:pt x="4501" y="3446"/>
                      <a:pt x="4489" y="3339"/>
                      <a:pt x="4429" y="3267"/>
                    </a:cubicBezTo>
                    <a:lnTo>
                      <a:pt x="4346" y="3160"/>
                    </a:lnTo>
                    <a:lnTo>
                      <a:pt x="4620" y="3386"/>
                    </a:lnTo>
                    <a:cubicBezTo>
                      <a:pt x="4649" y="3401"/>
                      <a:pt x="4683" y="3411"/>
                      <a:pt x="4719" y="3411"/>
                    </a:cubicBezTo>
                    <a:cubicBezTo>
                      <a:pt x="4741" y="3411"/>
                      <a:pt x="4764" y="3407"/>
                      <a:pt x="4787" y="3398"/>
                    </a:cubicBezTo>
                    <a:lnTo>
                      <a:pt x="5001" y="3303"/>
                    </a:lnTo>
                    <a:lnTo>
                      <a:pt x="5132" y="3458"/>
                    </a:lnTo>
                    <a:cubicBezTo>
                      <a:pt x="5156" y="3506"/>
                      <a:pt x="5215" y="3517"/>
                      <a:pt x="5263" y="3517"/>
                    </a:cubicBezTo>
                    <a:lnTo>
                      <a:pt x="5668" y="3482"/>
                    </a:lnTo>
                    <a:lnTo>
                      <a:pt x="5679" y="3565"/>
                    </a:lnTo>
                    <a:cubicBezTo>
                      <a:pt x="5703" y="3601"/>
                      <a:pt x="5668" y="3636"/>
                      <a:pt x="5668" y="3648"/>
                    </a:cubicBezTo>
                    <a:cubicBezTo>
                      <a:pt x="5656" y="3660"/>
                      <a:pt x="5620" y="3696"/>
                      <a:pt x="5596" y="3696"/>
                    </a:cubicBezTo>
                    <a:lnTo>
                      <a:pt x="4894" y="3756"/>
                    </a:lnTo>
                    <a:cubicBezTo>
                      <a:pt x="4798" y="3756"/>
                      <a:pt x="4727" y="3815"/>
                      <a:pt x="4679" y="3875"/>
                    </a:cubicBezTo>
                    <a:cubicBezTo>
                      <a:pt x="4656" y="3934"/>
                      <a:pt x="4620" y="3994"/>
                      <a:pt x="4644" y="4053"/>
                    </a:cubicBezTo>
                    <a:lnTo>
                      <a:pt x="4179" y="3898"/>
                    </a:lnTo>
                    <a:cubicBezTo>
                      <a:pt x="4167" y="3898"/>
                      <a:pt x="4167" y="3887"/>
                      <a:pt x="4144" y="3875"/>
                    </a:cubicBezTo>
                    <a:cubicBezTo>
                      <a:pt x="4120" y="3696"/>
                      <a:pt x="3965" y="3577"/>
                      <a:pt x="3798" y="3577"/>
                    </a:cubicBezTo>
                    <a:lnTo>
                      <a:pt x="3774" y="3577"/>
                    </a:lnTo>
                    <a:lnTo>
                      <a:pt x="3274" y="3589"/>
                    </a:lnTo>
                    <a:lnTo>
                      <a:pt x="3393" y="3220"/>
                    </a:lnTo>
                    <a:cubicBezTo>
                      <a:pt x="3405" y="3184"/>
                      <a:pt x="3441" y="3172"/>
                      <a:pt x="3465" y="3160"/>
                    </a:cubicBezTo>
                    <a:lnTo>
                      <a:pt x="3834" y="3041"/>
                    </a:lnTo>
                    <a:close/>
                    <a:moveTo>
                      <a:pt x="7596" y="3601"/>
                    </a:moveTo>
                    <a:cubicBezTo>
                      <a:pt x="7620" y="3601"/>
                      <a:pt x="7656" y="3601"/>
                      <a:pt x="7692" y="3636"/>
                    </a:cubicBezTo>
                    <a:lnTo>
                      <a:pt x="8025" y="3958"/>
                    </a:lnTo>
                    <a:lnTo>
                      <a:pt x="8025" y="4256"/>
                    </a:lnTo>
                    <a:cubicBezTo>
                      <a:pt x="7977" y="5232"/>
                      <a:pt x="7584" y="6137"/>
                      <a:pt x="6906" y="6815"/>
                    </a:cubicBezTo>
                    <a:cubicBezTo>
                      <a:pt x="6799" y="6923"/>
                      <a:pt x="6692" y="7030"/>
                      <a:pt x="6572" y="7113"/>
                    </a:cubicBezTo>
                    <a:cubicBezTo>
                      <a:pt x="6632" y="7030"/>
                      <a:pt x="6680" y="6935"/>
                      <a:pt x="6727" y="6851"/>
                    </a:cubicBezTo>
                    <a:lnTo>
                      <a:pt x="7465" y="5125"/>
                    </a:lnTo>
                    <a:cubicBezTo>
                      <a:pt x="7501" y="5065"/>
                      <a:pt x="7489" y="5006"/>
                      <a:pt x="7454" y="4958"/>
                    </a:cubicBezTo>
                    <a:cubicBezTo>
                      <a:pt x="7418" y="4910"/>
                      <a:pt x="7358" y="4887"/>
                      <a:pt x="7299" y="4887"/>
                    </a:cubicBezTo>
                    <a:lnTo>
                      <a:pt x="7227" y="4887"/>
                    </a:lnTo>
                    <a:lnTo>
                      <a:pt x="7632" y="4077"/>
                    </a:lnTo>
                    <a:cubicBezTo>
                      <a:pt x="7704" y="3946"/>
                      <a:pt x="7668" y="3779"/>
                      <a:pt x="7525" y="3696"/>
                    </a:cubicBezTo>
                    <a:lnTo>
                      <a:pt x="7501" y="3660"/>
                    </a:lnTo>
                    <a:lnTo>
                      <a:pt x="7513" y="3648"/>
                    </a:lnTo>
                    <a:cubicBezTo>
                      <a:pt x="7537" y="3601"/>
                      <a:pt x="7573" y="3601"/>
                      <a:pt x="7596" y="3601"/>
                    </a:cubicBezTo>
                    <a:close/>
                    <a:moveTo>
                      <a:pt x="4239" y="1"/>
                    </a:moveTo>
                    <a:cubicBezTo>
                      <a:pt x="4176" y="1"/>
                      <a:pt x="4112" y="2"/>
                      <a:pt x="4048" y="5"/>
                    </a:cubicBezTo>
                    <a:cubicBezTo>
                      <a:pt x="3001" y="41"/>
                      <a:pt x="2000" y="481"/>
                      <a:pt x="1262" y="1220"/>
                    </a:cubicBezTo>
                    <a:cubicBezTo>
                      <a:pt x="512" y="1970"/>
                      <a:pt x="84" y="2946"/>
                      <a:pt x="36" y="4006"/>
                    </a:cubicBezTo>
                    <a:cubicBezTo>
                      <a:pt x="0" y="5041"/>
                      <a:pt x="334" y="6053"/>
                      <a:pt x="1012" y="6863"/>
                    </a:cubicBezTo>
                    <a:cubicBezTo>
                      <a:pt x="1036" y="6911"/>
                      <a:pt x="1084" y="6923"/>
                      <a:pt x="1131" y="6923"/>
                    </a:cubicBezTo>
                    <a:cubicBezTo>
                      <a:pt x="1155" y="6923"/>
                      <a:pt x="1203" y="6911"/>
                      <a:pt x="1227" y="6875"/>
                    </a:cubicBezTo>
                    <a:cubicBezTo>
                      <a:pt x="1310" y="6815"/>
                      <a:pt x="1310" y="6708"/>
                      <a:pt x="1250" y="6649"/>
                    </a:cubicBezTo>
                    <a:cubicBezTo>
                      <a:pt x="631" y="5922"/>
                      <a:pt x="310" y="4982"/>
                      <a:pt x="357" y="4017"/>
                    </a:cubicBezTo>
                    <a:cubicBezTo>
                      <a:pt x="393" y="3053"/>
                      <a:pt x="786" y="2148"/>
                      <a:pt x="1465" y="1458"/>
                    </a:cubicBezTo>
                    <a:cubicBezTo>
                      <a:pt x="2155" y="779"/>
                      <a:pt x="3060" y="374"/>
                      <a:pt x="4025" y="338"/>
                    </a:cubicBezTo>
                    <a:cubicBezTo>
                      <a:pt x="4081" y="335"/>
                      <a:pt x="4137" y="334"/>
                      <a:pt x="4192" y="334"/>
                    </a:cubicBezTo>
                    <a:cubicBezTo>
                      <a:pt x="4358" y="334"/>
                      <a:pt x="4519" y="347"/>
                      <a:pt x="4679" y="374"/>
                    </a:cubicBezTo>
                    <a:lnTo>
                      <a:pt x="4906" y="636"/>
                    </a:lnTo>
                    <a:lnTo>
                      <a:pt x="4822" y="862"/>
                    </a:lnTo>
                    <a:lnTo>
                      <a:pt x="4679" y="624"/>
                    </a:lnTo>
                    <a:cubicBezTo>
                      <a:pt x="4656" y="577"/>
                      <a:pt x="4596" y="541"/>
                      <a:pt x="4536" y="541"/>
                    </a:cubicBezTo>
                    <a:lnTo>
                      <a:pt x="4001" y="541"/>
                    </a:lnTo>
                    <a:cubicBezTo>
                      <a:pt x="3941" y="541"/>
                      <a:pt x="3882" y="565"/>
                      <a:pt x="3858" y="624"/>
                    </a:cubicBezTo>
                    <a:lnTo>
                      <a:pt x="3477" y="1327"/>
                    </a:lnTo>
                    <a:cubicBezTo>
                      <a:pt x="3441" y="1410"/>
                      <a:pt x="3441" y="1529"/>
                      <a:pt x="3477" y="1624"/>
                    </a:cubicBezTo>
                    <a:cubicBezTo>
                      <a:pt x="3524" y="1708"/>
                      <a:pt x="3632" y="1767"/>
                      <a:pt x="3739" y="1791"/>
                    </a:cubicBezTo>
                    <a:lnTo>
                      <a:pt x="4036" y="1815"/>
                    </a:lnTo>
                    <a:cubicBezTo>
                      <a:pt x="4096" y="1815"/>
                      <a:pt x="4155" y="1803"/>
                      <a:pt x="4179" y="1743"/>
                    </a:cubicBezTo>
                    <a:lnTo>
                      <a:pt x="4286" y="1577"/>
                    </a:lnTo>
                    <a:lnTo>
                      <a:pt x="4346" y="1648"/>
                    </a:lnTo>
                    <a:lnTo>
                      <a:pt x="4298" y="1934"/>
                    </a:lnTo>
                    <a:lnTo>
                      <a:pt x="3798" y="2005"/>
                    </a:lnTo>
                    <a:cubicBezTo>
                      <a:pt x="3763" y="2005"/>
                      <a:pt x="3751" y="2029"/>
                      <a:pt x="3715" y="2041"/>
                    </a:cubicBezTo>
                    <a:lnTo>
                      <a:pt x="3072" y="2517"/>
                    </a:lnTo>
                    <a:cubicBezTo>
                      <a:pt x="3048" y="2541"/>
                      <a:pt x="3024" y="2577"/>
                      <a:pt x="3024" y="2601"/>
                    </a:cubicBezTo>
                    <a:lnTo>
                      <a:pt x="2941" y="2898"/>
                    </a:lnTo>
                    <a:lnTo>
                      <a:pt x="2727" y="2874"/>
                    </a:lnTo>
                    <a:cubicBezTo>
                      <a:pt x="2716" y="2874"/>
                      <a:pt x="2706" y="2873"/>
                      <a:pt x="2696" y="2873"/>
                    </a:cubicBezTo>
                    <a:cubicBezTo>
                      <a:pt x="2565" y="2873"/>
                      <a:pt x="2449" y="2943"/>
                      <a:pt x="2405" y="3065"/>
                    </a:cubicBezTo>
                    <a:lnTo>
                      <a:pt x="2274" y="3422"/>
                    </a:lnTo>
                    <a:cubicBezTo>
                      <a:pt x="2250" y="3494"/>
                      <a:pt x="2250" y="3589"/>
                      <a:pt x="2286" y="3660"/>
                    </a:cubicBezTo>
                    <a:cubicBezTo>
                      <a:pt x="2334" y="3732"/>
                      <a:pt x="2393" y="3791"/>
                      <a:pt x="2465" y="3815"/>
                    </a:cubicBezTo>
                    <a:cubicBezTo>
                      <a:pt x="2322" y="3887"/>
                      <a:pt x="2215" y="4029"/>
                      <a:pt x="2203" y="4196"/>
                    </a:cubicBezTo>
                    <a:lnTo>
                      <a:pt x="2203" y="4268"/>
                    </a:lnTo>
                    <a:lnTo>
                      <a:pt x="1739" y="4791"/>
                    </a:lnTo>
                    <a:cubicBezTo>
                      <a:pt x="1667" y="4863"/>
                      <a:pt x="1631" y="4970"/>
                      <a:pt x="1631" y="5077"/>
                    </a:cubicBezTo>
                    <a:lnTo>
                      <a:pt x="1631" y="5684"/>
                    </a:lnTo>
                    <a:cubicBezTo>
                      <a:pt x="1631" y="5839"/>
                      <a:pt x="1691" y="5994"/>
                      <a:pt x="1810" y="6101"/>
                    </a:cubicBezTo>
                    <a:lnTo>
                      <a:pt x="2239" y="6518"/>
                    </a:lnTo>
                    <a:cubicBezTo>
                      <a:pt x="2334" y="6613"/>
                      <a:pt x="2465" y="6673"/>
                      <a:pt x="2596" y="6684"/>
                    </a:cubicBezTo>
                    <a:lnTo>
                      <a:pt x="3882" y="6792"/>
                    </a:lnTo>
                    <a:lnTo>
                      <a:pt x="3882" y="6827"/>
                    </a:lnTo>
                    <a:cubicBezTo>
                      <a:pt x="3870" y="6994"/>
                      <a:pt x="3929" y="7149"/>
                      <a:pt x="4060" y="7232"/>
                    </a:cubicBezTo>
                    <a:lnTo>
                      <a:pt x="4286" y="7399"/>
                    </a:lnTo>
                    <a:lnTo>
                      <a:pt x="4263" y="7446"/>
                    </a:lnTo>
                    <a:cubicBezTo>
                      <a:pt x="4203" y="7601"/>
                      <a:pt x="4263" y="7804"/>
                      <a:pt x="4406" y="7899"/>
                    </a:cubicBezTo>
                    <a:lnTo>
                      <a:pt x="4465" y="7958"/>
                    </a:lnTo>
                    <a:cubicBezTo>
                      <a:pt x="4406" y="7958"/>
                      <a:pt x="4358" y="7982"/>
                      <a:pt x="4298" y="7982"/>
                    </a:cubicBezTo>
                    <a:cubicBezTo>
                      <a:pt x="4250" y="7984"/>
                      <a:pt x="4202" y="7985"/>
                      <a:pt x="4153" y="7985"/>
                    </a:cubicBezTo>
                    <a:cubicBezTo>
                      <a:pt x="3241" y="7985"/>
                      <a:pt x="2368" y="7666"/>
                      <a:pt x="1667" y="7089"/>
                    </a:cubicBezTo>
                    <a:cubicBezTo>
                      <a:pt x="1630" y="7062"/>
                      <a:pt x="1590" y="7050"/>
                      <a:pt x="1553" y="7050"/>
                    </a:cubicBezTo>
                    <a:cubicBezTo>
                      <a:pt x="1508" y="7050"/>
                      <a:pt x="1467" y="7068"/>
                      <a:pt x="1441" y="7101"/>
                    </a:cubicBezTo>
                    <a:cubicBezTo>
                      <a:pt x="1381" y="7173"/>
                      <a:pt x="1393" y="7280"/>
                      <a:pt x="1453" y="7327"/>
                    </a:cubicBezTo>
                    <a:cubicBezTo>
                      <a:pt x="2215" y="7958"/>
                      <a:pt x="3155" y="8304"/>
                      <a:pt x="4132" y="8304"/>
                    </a:cubicBezTo>
                    <a:lnTo>
                      <a:pt x="4298" y="8304"/>
                    </a:lnTo>
                    <a:cubicBezTo>
                      <a:pt x="5334" y="8256"/>
                      <a:pt x="6334" y="7827"/>
                      <a:pt x="7084" y="7089"/>
                    </a:cubicBezTo>
                    <a:cubicBezTo>
                      <a:pt x="7823" y="6339"/>
                      <a:pt x="8251" y="5363"/>
                      <a:pt x="8299" y="4303"/>
                    </a:cubicBezTo>
                    <a:cubicBezTo>
                      <a:pt x="8394" y="3220"/>
                      <a:pt x="8049" y="2208"/>
                      <a:pt x="7382" y="1422"/>
                    </a:cubicBezTo>
                    <a:cubicBezTo>
                      <a:pt x="7350" y="1377"/>
                      <a:pt x="7304" y="1356"/>
                      <a:pt x="7258" y="1356"/>
                    </a:cubicBezTo>
                    <a:cubicBezTo>
                      <a:pt x="7220" y="1356"/>
                      <a:pt x="7183" y="1371"/>
                      <a:pt x="7156" y="1398"/>
                    </a:cubicBezTo>
                    <a:cubicBezTo>
                      <a:pt x="7084" y="1458"/>
                      <a:pt x="7084" y="1565"/>
                      <a:pt x="7144" y="1624"/>
                    </a:cubicBezTo>
                    <a:cubicBezTo>
                      <a:pt x="7584" y="2148"/>
                      <a:pt x="7870" y="2791"/>
                      <a:pt x="7989" y="3458"/>
                    </a:cubicBezTo>
                    <a:lnTo>
                      <a:pt x="7942" y="3410"/>
                    </a:lnTo>
                    <a:cubicBezTo>
                      <a:pt x="7867" y="3335"/>
                      <a:pt x="7754" y="3289"/>
                      <a:pt x="7628" y="3289"/>
                    </a:cubicBezTo>
                    <a:cubicBezTo>
                      <a:pt x="7614" y="3289"/>
                      <a:pt x="7599" y="3290"/>
                      <a:pt x="7584" y="3291"/>
                    </a:cubicBezTo>
                    <a:cubicBezTo>
                      <a:pt x="7454" y="3303"/>
                      <a:pt x="7334" y="3386"/>
                      <a:pt x="7263" y="3506"/>
                    </a:cubicBezTo>
                    <a:lnTo>
                      <a:pt x="7227" y="3541"/>
                    </a:lnTo>
                    <a:cubicBezTo>
                      <a:pt x="7156" y="3541"/>
                      <a:pt x="7084" y="3577"/>
                      <a:pt x="7025" y="3625"/>
                    </a:cubicBezTo>
                    <a:lnTo>
                      <a:pt x="6811" y="3363"/>
                    </a:lnTo>
                    <a:cubicBezTo>
                      <a:pt x="6779" y="3325"/>
                      <a:pt x="6739" y="3307"/>
                      <a:pt x="6698" y="3307"/>
                    </a:cubicBezTo>
                    <a:cubicBezTo>
                      <a:pt x="6661" y="3307"/>
                      <a:pt x="6625" y="3322"/>
                      <a:pt x="6596" y="3351"/>
                    </a:cubicBezTo>
                    <a:cubicBezTo>
                      <a:pt x="6513" y="3410"/>
                      <a:pt x="6513" y="3517"/>
                      <a:pt x="6572" y="3577"/>
                    </a:cubicBezTo>
                    <a:lnTo>
                      <a:pt x="6906" y="3958"/>
                    </a:lnTo>
                    <a:cubicBezTo>
                      <a:pt x="6930" y="3994"/>
                      <a:pt x="6977" y="4017"/>
                      <a:pt x="7025" y="4017"/>
                    </a:cubicBezTo>
                    <a:cubicBezTo>
                      <a:pt x="7073" y="4017"/>
                      <a:pt x="7108" y="4006"/>
                      <a:pt x="7144" y="3970"/>
                    </a:cubicBezTo>
                    <a:lnTo>
                      <a:pt x="7251" y="3875"/>
                    </a:lnTo>
                    <a:lnTo>
                      <a:pt x="7382" y="3958"/>
                    </a:lnTo>
                    <a:lnTo>
                      <a:pt x="6894" y="4934"/>
                    </a:lnTo>
                    <a:lnTo>
                      <a:pt x="6858" y="4934"/>
                    </a:lnTo>
                    <a:cubicBezTo>
                      <a:pt x="6834" y="4934"/>
                      <a:pt x="6787" y="4910"/>
                      <a:pt x="6775" y="4887"/>
                    </a:cubicBezTo>
                    <a:lnTo>
                      <a:pt x="6132" y="4101"/>
                    </a:lnTo>
                    <a:cubicBezTo>
                      <a:pt x="6098" y="4053"/>
                      <a:pt x="6049" y="4033"/>
                      <a:pt x="6001" y="4033"/>
                    </a:cubicBezTo>
                    <a:cubicBezTo>
                      <a:pt x="5966" y="4033"/>
                      <a:pt x="5931" y="4045"/>
                      <a:pt x="5906" y="4065"/>
                    </a:cubicBezTo>
                    <a:cubicBezTo>
                      <a:pt x="5834" y="4125"/>
                      <a:pt x="5834" y="4232"/>
                      <a:pt x="5882" y="4291"/>
                    </a:cubicBezTo>
                    <a:lnTo>
                      <a:pt x="6513" y="5077"/>
                    </a:lnTo>
                    <a:cubicBezTo>
                      <a:pt x="6608" y="5184"/>
                      <a:pt x="6739" y="5244"/>
                      <a:pt x="6894" y="5244"/>
                    </a:cubicBezTo>
                    <a:lnTo>
                      <a:pt x="7096" y="5232"/>
                    </a:lnTo>
                    <a:lnTo>
                      <a:pt x="6453" y="6720"/>
                    </a:lnTo>
                    <a:cubicBezTo>
                      <a:pt x="6418" y="6815"/>
                      <a:pt x="6346" y="6923"/>
                      <a:pt x="6275" y="7018"/>
                    </a:cubicBezTo>
                    <a:lnTo>
                      <a:pt x="5775" y="7625"/>
                    </a:lnTo>
                    <a:cubicBezTo>
                      <a:pt x="5513" y="7744"/>
                      <a:pt x="5251" y="7816"/>
                      <a:pt x="4965" y="7875"/>
                    </a:cubicBezTo>
                    <a:lnTo>
                      <a:pt x="4691" y="7625"/>
                    </a:lnTo>
                    <a:cubicBezTo>
                      <a:pt x="4656" y="7589"/>
                      <a:pt x="4644" y="7554"/>
                      <a:pt x="4656" y="7506"/>
                    </a:cubicBezTo>
                    <a:lnTo>
                      <a:pt x="4703" y="7339"/>
                    </a:lnTo>
                    <a:cubicBezTo>
                      <a:pt x="4715" y="7280"/>
                      <a:pt x="4703" y="7208"/>
                      <a:pt x="4644" y="7161"/>
                    </a:cubicBezTo>
                    <a:lnTo>
                      <a:pt x="4322" y="6923"/>
                    </a:lnTo>
                    <a:cubicBezTo>
                      <a:pt x="4298" y="6899"/>
                      <a:pt x="4286" y="6863"/>
                      <a:pt x="4286" y="6815"/>
                    </a:cubicBezTo>
                    <a:lnTo>
                      <a:pt x="4310" y="6613"/>
                    </a:lnTo>
                    <a:cubicBezTo>
                      <a:pt x="4310" y="6565"/>
                      <a:pt x="4310" y="6518"/>
                      <a:pt x="4286" y="6494"/>
                    </a:cubicBezTo>
                    <a:cubicBezTo>
                      <a:pt x="4251" y="6458"/>
                      <a:pt x="4203" y="6434"/>
                      <a:pt x="4167" y="6434"/>
                    </a:cubicBezTo>
                    <a:lnTo>
                      <a:pt x="2703" y="6315"/>
                    </a:lnTo>
                    <a:cubicBezTo>
                      <a:pt x="2643" y="6315"/>
                      <a:pt x="2596" y="6280"/>
                      <a:pt x="2560" y="6244"/>
                    </a:cubicBezTo>
                    <a:lnTo>
                      <a:pt x="2120" y="5827"/>
                    </a:lnTo>
                    <a:cubicBezTo>
                      <a:pt x="2084" y="5780"/>
                      <a:pt x="2048" y="5708"/>
                      <a:pt x="2048" y="5649"/>
                    </a:cubicBezTo>
                    <a:lnTo>
                      <a:pt x="2048" y="5030"/>
                    </a:lnTo>
                    <a:cubicBezTo>
                      <a:pt x="2048" y="5006"/>
                      <a:pt x="2060" y="4970"/>
                      <a:pt x="2084" y="4958"/>
                    </a:cubicBezTo>
                    <a:lnTo>
                      <a:pt x="2572" y="4398"/>
                    </a:lnTo>
                    <a:cubicBezTo>
                      <a:pt x="2596" y="4363"/>
                      <a:pt x="2620" y="4339"/>
                      <a:pt x="2620" y="4291"/>
                    </a:cubicBezTo>
                    <a:lnTo>
                      <a:pt x="2620" y="4160"/>
                    </a:lnTo>
                    <a:cubicBezTo>
                      <a:pt x="2620" y="4113"/>
                      <a:pt x="2643" y="4065"/>
                      <a:pt x="2691" y="4053"/>
                    </a:cubicBezTo>
                    <a:lnTo>
                      <a:pt x="3072" y="3887"/>
                    </a:lnTo>
                    <a:lnTo>
                      <a:pt x="3810" y="3875"/>
                    </a:lnTo>
                    <a:cubicBezTo>
                      <a:pt x="3822" y="3875"/>
                      <a:pt x="3834" y="3887"/>
                      <a:pt x="3834" y="3898"/>
                    </a:cubicBezTo>
                    <a:cubicBezTo>
                      <a:pt x="3846" y="4029"/>
                      <a:pt x="3953" y="4137"/>
                      <a:pt x="4072" y="4184"/>
                    </a:cubicBezTo>
                    <a:lnTo>
                      <a:pt x="4596" y="4363"/>
                    </a:lnTo>
                    <a:cubicBezTo>
                      <a:pt x="4628" y="4370"/>
                      <a:pt x="4661" y="4374"/>
                      <a:pt x="4693" y="4374"/>
                    </a:cubicBezTo>
                    <a:cubicBezTo>
                      <a:pt x="4766" y="4374"/>
                      <a:pt x="4836" y="4353"/>
                      <a:pt x="4894" y="4303"/>
                    </a:cubicBezTo>
                    <a:cubicBezTo>
                      <a:pt x="4953" y="4244"/>
                      <a:pt x="5001" y="4148"/>
                      <a:pt x="4989" y="4065"/>
                    </a:cubicBezTo>
                    <a:lnTo>
                      <a:pt x="5644" y="4017"/>
                    </a:lnTo>
                    <a:cubicBezTo>
                      <a:pt x="5751" y="4006"/>
                      <a:pt x="5882" y="3946"/>
                      <a:pt x="5953" y="3839"/>
                    </a:cubicBezTo>
                    <a:cubicBezTo>
                      <a:pt x="6025" y="3732"/>
                      <a:pt x="6060" y="3613"/>
                      <a:pt x="6025" y="3482"/>
                    </a:cubicBezTo>
                    <a:lnTo>
                      <a:pt x="6013" y="3398"/>
                    </a:lnTo>
                    <a:cubicBezTo>
                      <a:pt x="5980" y="3258"/>
                      <a:pt x="5870" y="3157"/>
                      <a:pt x="5725" y="3157"/>
                    </a:cubicBezTo>
                    <a:cubicBezTo>
                      <a:pt x="5710" y="3157"/>
                      <a:pt x="5695" y="3158"/>
                      <a:pt x="5679" y="3160"/>
                    </a:cubicBezTo>
                    <a:lnTo>
                      <a:pt x="5346" y="3184"/>
                    </a:lnTo>
                    <a:lnTo>
                      <a:pt x="5298" y="3125"/>
                    </a:lnTo>
                    <a:lnTo>
                      <a:pt x="5739" y="2684"/>
                    </a:lnTo>
                    <a:cubicBezTo>
                      <a:pt x="5799" y="2624"/>
                      <a:pt x="5799" y="2517"/>
                      <a:pt x="5739" y="2458"/>
                    </a:cubicBezTo>
                    <a:cubicBezTo>
                      <a:pt x="5709" y="2428"/>
                      <a:pt x="5671" y="2413"/>
                      <a:pt x="5632" y="2413"/>
                    </a:cubicBezTo>
                    <a:cubicBezTo>
                      <a:pt x="5593" y="2413"/>
                      <a:pt x="5554" y="2428"/>
                      <a:pt x="5525" y="2458"/>
                    </a:cubicBezTo>
                    <a:lnTo>
                      <a:pt x="4965" y="3005"/>
                    </a:lnTo>
                    <a:lnTo>
                      <a:pt x="4787" y="3077"/>
                    </a:lnTo>
                    <a:lnTo>
                      <a:pt x="4286" y="2696"/>
                    </a:lnTo>
                    <a:cubicBezTo>
                      <a:pt x="4251" y="2669"/>
                      <a:pt x="4208" y="2656"/>
                      <a:pt x="4169" y="2656"/>
                    </a:cubicBezTo>
                    <a:cubicBezTo>
                      <a:pt x="4156" y="2656"/>
                      <a:pt x="4144" y="2657"/>
                      <a:pt x="4132" y="2660"/>
                    </a:cubicBezTo>
                    <a:lnTo>
                      <a:pt x="3417" y="2886"/>
                    </a:lnTo>
                    <a:cubicBezTo>
                      <a:pt x="3405" y="2886"/>
                      <a:pt x="3370" y="2898"/>
                      <a:pt x="3358" y="2922"/>
                    </a:cubicBezTo>
                    <a:lnTo>
                      <a:pt x="3405" y="2708"/>
                    </a:lnTo>
                    <a:lnTo>
                      <a:pt x="3977" y="2291"/>
                    </a:lnTo>
                    <a:lnTo>
                      <a:pt x="4548" y="2208"/>
                    </a:lnTo>
                    <a:cubicBezTo>
                      <a:pt x="4632" y="2184"/>
                      <a:pt x="4691" y="2148"/>
                      <a:pt x="4691" y="2065"/>
                    </a:cubicBezTo>
                    <a:lnTo>
                      <a:pt x="4751" y="1589"/>
                    </a:lnTo>
                    <a:cubicBezTo>
                      <a:pt x="4751" y="1553"/>
                      <a:pt x="4751" y="1505"/>
                      <a:pt x="4715" y="1470"/>
                    </a:cubicBezTo>
                    <a:lnTo>
                      <a:pt x="4477" y="1172"/>
                    </a:lnTo>
                    <a:cubicBezTo>
                      <a:pt x="4441" y="1136"/>
                      <a:pt x="4406" y="1112"/>
                      <a:pt x="4346" y="1112"/>
                    </a:cubicBezTo>
                    <a:cubicBezTo>
                      <a:pt x="4298" y="1112"/>
                      <a:pt x="4239" y="1148"/>
                      <a:pt x="4215" y="1196"/>
                    </a:cubicBezTo>
                    <a:lnTo>
                      <a:pt x="4036" y="1446"/>
                    </a:lnTo>
                    <a:lnTo>
                      <a:pt x="3834" y="1434"/>
                    </a:lnTo>
                    <a:lnTo>
                      <a:pt x="4155" y="815"/>
                    </a:lnTo>
                    <a:lnTo>
                      <a:pt x="4477" y="815"/>
                    </a:lnTo>
                    <a:lnTo>
                      <a:pt x="4727" y="1267"/>
                    </a:lnTo>
                    <a:cubicBezTo>
                      <a:pt x="4763" y="1327"/>
                      <a:pt x="4822" y="1350"/>
                      <a:pt x="4882" y="1350"/>
                    </a:cubicBezTo>
                    <a:cubicBezTo>
                      <a:pt x="4941" y="1350"/>
                      <a:pt x="5001" y="1315"/>
                      <a:pt x="5025" y="1255"/>
                    </a:cubicBezTo>
                    <a:lnTo>
                      <a:pt x="5251" y="719"/>
                    </a:lnTo>
                    <a:cubicBezTo>
                      <a:pt x="5298" y="624"/>
                      <a:pt x="5287" y="505"/>
                      <a:pt x="5215" y="434"/>
                    </a:cubicBezTo>
                    <a:lnTo>
                      <a:pt x="5215" y="434"/>
                    </a:lnTo>
                    <a:cubicBezTo>
                      <a:pt x="5751" y="577"/>
                      <a:pt x="6263" y="839"/>
                      <a:pt x="6692" y="1208"/>
                    </a:cubicBezTo>
                    <a:cubicBezTo>
                      <a:pt x="6724" y="1234"/>
                      <a:pt x="6763" y="1247"/>
                      <a:pt x="6801" y="1247"/>
                    </a:cubicBezTo>
                    <a:cubicBezTo>
                      <a:pt x="6847" y="1247"/>
                      <a:pt x="6892" y="1228"/>
                      <a:pt x="6918" y="1196"/>
                    </a:cubicBezTo>
                    <a:cubicBezTo>
                      <a:pt x="6977" y="1112"/>
                      <a:pt x="6965" y="1017"/>
                      <a:pt x="6906" y="969"/>
                    </a:cubicBezTo>
                    <a:cubicBezTo>
                      <a:pt x="6157" y="343"/>
                      <a:pt x="5219" y="1"/>
                      <a:pt x="42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1E29ED2-05DD-98BD-7870-3AAA58BD7B6D}"/>
              </a:ext>
            </a:extLst>
          </p:cNvPr>
          <p:cNvGrpSpPr/>
          <p:nvPr/>
        </p:nvGrpSpPr>
        <p:grpSpPr>
          <a:xfrm>
            <a:off x="3943500" y="1701338"/>
            <a:ext cx="1353600" cy="2766900"/>
            <a:chOff x="2833544" y="1701338"/>
            <a:chExt cx="1353600" cy="2766900"/>
          </a:xfrm>
          <a:effectLst>
            <a:reflection stA="26000" endPos="38500" dist="127000" dir="5400000" sy="-100000" algn="bl" rotWithShape="0"/>
          </a:effectLst>
        </p:grpSpPr>
        <p:grpSp>
          <p:nvGrpSpPr>
            <p:cNvPr id="481" name="Google Shape;481;p23"/>
            <p:cNvGrpSpPr/>
            <p:nvPr/>
          </p:nvGrpSpPr>
          <p:grpSpPr>
            <a:xfrm>
              <a:off x="2833544" y="1701338"/>
              <a:ext cx="1353600" cy="2766900"/>
              <a:chOff x="2833544" y="1701338"/>
              <a:chExt cx="1353600" cy="2766900"/>
            </a:xfrm>
          </p:grpSpPr>
          <p:sp>
            <p:nvSpPr>
              <p:cNvPr id="482" name="Google Shape;482;p23"/>
              <p:cNvSpPr/>
              <p:nvPr/>
            </p:nvSpPr>
            <p:spPr>
              <a:xfrm rot="10800000">
                <a:off x="2833544" y="1701338"/>
                <a:ext cx="1353600" cy="2766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3"/>
              <p:cNvSpPr/>
              <p:nvPr/>
            </p:nvSpPr>
            <p:spPr>
              <a:xfrm>
                <a:off x="3087494" y="3475025"/>
                <a:ext cx="845700" cy="845700"/>
              </a:xfrm>
              <a:prstGeom prst="ellipse">
                <a:avLst/>
              </a:prstGeom>
              <a:solidFill>
                <a:srgbClr val="FB8569">
                  <a:alpha val="58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3"/>
              <p:cNvSpPr txBox="1"/>
              <p:nvPr/>
            </p:nvSpPr>
            <p:spPr>
              <a:xfrm>
                <a:off x="2833544" y="2408913"/>
                <a:ext cx="1353600" cy="80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Leverage her position in decision making.</a:t>
                </a: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85" name="Google Shape;485;p23"/>
              <p:cNvSpPr/>
              <p:nvPr/>
            </p:nvSpPr>
            <p:spPr>
              <a:xfrm>
                <a:off x="3169994" y="3557488"/>
                <a:ext cx="680700" cy="680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0" name="Google Shape;500;p23"/>
            <p:cNvGrpSpPr/>
            <p:nvPr/>
          </p:nvGrpSpPr>
          <p:grpSpPr>
            <a:xfrm>
              <a:off x="3299936" y="3700750"/>
              <a:ext cx="420816" cy="394185"/>
              <a:chOff x="2753373" y="2902523"/>
              <a:chExt cx="347552" cy="325557"/>
            </a:xfrm>
          </p:grpSpPr>
          <p:sp>
            <p:nvSpPr>
              <p:cNvPr id="501" name="Google Shape;501;p23"/>
              <p:cNvSpPr/>
              <p:nvPr/>
            </p:nvSpPr>
            <p:spPr>
              <a:xfrm>
                <a:off x="2807962" y="3018575"/>
                <a:ext cx="86418" cy="29506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927" extrusionOk="0">
                    <a:moveTo>
                      <a:pt x="1070" y="0"/>
                    </a:moveTo>
                    <a:cubicBezTo>
                      <a:pt x="752" y="0"/>
                      <a:pt x="464" y="31"/>
                      <a:pt x="274" y="57"/>
                    </a:cubicBezTo>
                    <a:cubicBezTo>
                      <a:pt x="107" y="93"/>
                      <a:pt x="0" y="224"/>
                      <a:pt x="0" y="390"/>
                    </a:cubicBezTo>
                    <a:lnTo>
                      <a:pt x="0" y="759"/>
                    </a:lnTo>
                    <a:cubicBezTo>
                      <a:pt x="0" y="843"/>
                      <a:pt x="72" y="926"/>
                      <a:pt x="155" y="926"/>
                    </a:cubicBezTo>
                    <a:cubicBezTo>
                      <a:pt x="250" y="926"/>
                      <a:pt x="322" y="843"/>
                      <a:pt x="322" y="759"/>
                    </a:cubicBezTo>
                    <a:lnTo>
                      <a:pt x="322" y="390"/>
                    </a:lnTo>
                    <a:cubicBezTo>
                      <a:pt x="322" y="390"/>
                      <a:pt x="322" y="367"/>
                      <a:pt x="334" y="367"/>
                    </a:cubicBezTo>
                    <a:cubicBezTo>
                      <a:pt x="493" y="349"/>
                      <a:pt x="758" y="318"/>
                      <a:pt x="1059" y="318"/>
                    </a:cubicBezTo>
                    <a:cubicBezTo>
                      <a:pt x="1163" y="318"/>
                      <a:pt x="1271" y="322"/>
                      <a:pt x="1381" y="331"/>
                    </a:cubicBezTo>
                    <a:cubicBezTo>
                      <a:pt x="1870" y="355"/>
                      <a:pt x="2239" y="486"/>
                      <a:pt x="2453" y="700"/>
                    </a:cubicBezTo>
                    <a:cubicBezTo>
                      <a:pt x="2483" y="730"/>
                      <a:pt x="2524" y="745"/>
                      <a:pt x="2566" y="745"/>
                    </a:cubicBezTo>
                    <a:cubicBezTo>
                      <a:pt x="2608" y="745"/>
                      <a:pt x="2649" y="730"/>
                      <a:pt x="2679" y="700"/>
                    </a:cubicBezTo>
                    <a:cubicBezTo>
                      <a:pt x="2715" y="640"/>
                      <a:pt x="2715" y="533"/>
                      <a:pt x="2655" y="474"/>
                    </a:cubicBezTo>
                    <a:cubicBezTo>
                      <a:pt x="2276" y="95"/>
                      <a:pt x="1627" y="0"/>
                      <a:pt x="10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3"/>
              <p:cNvSpPr/>
              <p:nvPr/>
            </p:nvSpPr>
            <p:spPr>
              <a:xfrm>
                <a:off x="2753373" y="2973376"/>
                <a:ext cx="195213" cy="254704"/>
              </a:xfrm>
              <a:custGeom>
                <a:avLst/>
                <a:gdLst/>
                <a:ahLst/>
                <a:cxnLst/>
                <a:rect l="l" t="t" r="r" b="b"/>
                <a:pathLst>
                  <a:path w="6133" h="8002" extrusionOk="0">
                    <a:moveTo>
                      <a:pt x="4787" y="298"/>
                    </a:moveTo>
                    <a:lnTo>
                      <a:pt x="4787" y="1846"/>
                    </a:lnTo>
                    <a:cubicBezTo>
                      <a:pt x="4787" y="2084"/>
                      <a:pt x="4751" y="2310"/>
                      <a:pt x="4644" y="2513"/>
                    </a:cubicBezTo>
                    <a:cubicBezTo>
                      <a:pt x="4632" y="2537"/>
                      <a:pt x="4632" y="2560"/>
                      <a:pt x="4632" y="2596"/>
                    </a:cubicBezTo>
                    <a:lnTo>
                      <a:pt x="4632" y="3037"/>
                    </a:lnTo>
                    <a:cubicBezTo>
                      <a:pt x="4632" y="3465"/>
                      <a:pt x="4442" y="3870"/>
                      <a:pt x="4132" y="4168"/>
                    </a:cubicBezTo>
                    <a:cubicBezTo>
                      <a:pt x="3852" y="4437"/>
                      <a:pt x="3484" y="4590"/>
                      <a:pt x="3099" y="4590"/>
                    </a:cubicBezTo>
                    <a:cubicBezTo>
                      <a:pt x="3059" y="4590"/>
                      <a:pt x="3018" y="4588"/>
                      <a:pt x="2977" y="4584"/>
                    </a:cubicBezTo>
                    <a:cubicBezTo>
                      <a:pt x="2156" y="4525"/>
                      <a:pt x="1513" y="3811"/>
                      <a:pt x="1513" y="2977"/>
                    </a:cubicBezTo>
                    <a:lnTo>
                      <a:pt x="1513" y="2572"/>
                    </a:lnTo>
                    <a:cubicBezTo>
                      <a:pt x="1513" y="2549"/>
                      <a:pt x="1513" y="2537"/>
                      <a:pt x="1501" y="2501"/>
                    </a:cubicBezTo>
                    <a:cubicBezTo>
                      <a:pt x="1394" y="2298"/>
                      <a:pt x="1358" y="2072"/>
                      <a:pt x="1358" y="1834"/>
                    </a:cubicBezTo>
                    <a:lnTo>
                      <a:pt x="1358" y="1513"/>
                    </a:lnTo>
                    <a:cubicBezTo>
                      <a:pt x="1358" y="834"/>
                      <a:pt x="1894" y="298"/>
                      <a:pt x="2561" y="298"/>
                    </a:cubicBezTo>
                    <a:close/>
                    <a:moveTo>
                      <a:pt x="3930" y="4680"/>
                    </a:moveTo>
                    <a:lnTo>
                      <a:pt x="3930" y="4977"/>
                    </a:lnTo>
                    <a:lnTo>
                      <a:pt x="3061" y="5573"/>
                    </a:lnTo>
                    <a:lnTo>
                      <a:pt x="2203" y="4977"/>
                    </a:lnTo>
                    <a:lnTo>
                      <a:pt x="2203" y="4680"/>
                    </a:lnTo>
                    <a:cubicBezTo>
                      <a:pt x="2430" y="4799"/>
                      <a:pt x="2680" y="4870"/>
                      <a:pt x="2942" y="4882"/>
                    </a:cubicBezTo>
                    <a:lnTo>
                      <a:pt x="3061" y="4882"/>
                    </a:lnTo>
                    <a:cubicBezTo>
                      <a:pt x="3358" y="4882"/>
                      <a:pt x="3656" y="4811"/>
                      <a:pt x="3930" y="4680"/>
                    </a:cubicBezTo>
                    <a:close/>
                    <a:moveTo>
                      <a:pt x="2084" y="5275"/>
                    </a:moveTo>
                    <a:lnTo>
                      <a:pt x="2846" y="5787"/>
                    </a:lnTo>
                    <a:lnTo>
                      <a:pt x="2430" y="6180"/>
                    </a:lnTo>
                    <a:lnTo>
                      <a:pt x="2406" y="6180"/>
                    </a:lnTo>
                    <a:lnTo>
                      <a:pt x="1918" y="5442"/>
                    </a:lnTo>
                    <a:lnTo>
                      <a:pt x="2084" y="5275"/>
                    </a:lnTo>
                    <a:close/>
                    <a:moveTo>
                      <a:pt x="4073" y="5251"/>
                    </a:moveTo>
                    <a:lnTo>
                      <a:pt x="4239" y="5418"/>
                    </a:lnTo>
                    <a:lnTo>
                      <a:pt x="3739" y="6180"/>
                    </a:lnTo>
                    <a:lnTo>
                      <a:pt x="3716" y="6180"/>
                    </a:lnTo>
                    <a:lnTo>
                      <a:pt x="3311" y="5775"/>
                    </a:lnTo>
                    <a:lnTo>
                      <a:pt x="4073" y="5251"/>
                    </a:lnTo>
                    <a:close/>
                    <a:moveTo>
                      <a:pt x="2549" y="1"/>
                    </a:moveTo>
                    <a:cubicBezTo>
                      <a:pt x="1715" y="1"/>
                      <a:pt x="1025" y="691"/>
                      <a:pt x="1025" y="1525"/>
                    </a:cubicBezTo>
                    <a:lnTo>
                      <a:pt x="1025" y="1870"/>
                    </a:lnTo>
                    <a:cubicBezTo>
                      <a:pt x="1025" y="2132"/>
                      <a:pt x="1084" y="2406"/>
                      <a:pt x="1191" y="2644"/>
                    </a:cubicBezTo>
                    <a:lnTo>
                      <a:pt x="1191" y="3001"/>
                    </a:lnTo>
                    <a:cubicBezTo>
                      <a:pt x="1191" y="3596"/>
                      <a:pt x="1453" y="4132"/>
                      <a:pt x="1870" y="4489"/>
                    </a:cubicBezTo>
                    <a:lnTo>
                      <a:pt x="1870" y="5025"/>
                    </a:lnTo>
                    <a:lnTo>
                      <a:pt x="1572" y="5335"/>
                    </a:lnTo>
                    <a:cubicBezTo>
                      <a:pt x="1549" y="5358"/>
                      <a:pt x="1537" y="5406"/>
                      <a:pt x="1537" y="5454"/>
                    </a:cubicBezTo>
                    <a:lnTo>
                      <a:pt x="548" y="5811"/>
                    </a:lnTo>
                    <a:cubicBezTo>
                      <a:pt x="227" y="5930"/>
                      <a:pt x="1" y="6239"/>
                      <a:pt x="1" y="6597"/>
                    </a:cubicBezTo>
                    <a:lnTo>
                      <a:pt x="1" y="7823"/>
                    </a:lnTo>
                    <a:cubicBezTo>
                      <a:pt x="1" y="7906"/>
                      <a:pt x="72" y="7978"/>
                      <a:pt x="167" y="7978"/>
                    </a:cubicBezTo>
                    <a:cubicBezTo>
                      <a:pt x="251" y="7978"/>
                      <a:pt x="322" y="7906"/>
                      <a:pt x="322" y="7823"/>
                    </a:cubicBezTo>
                    <a:lnTo>
                      <a:pt x="322" y="6597"/>
                    </a:lnTo>
                    <a:cubicBezTo>
                      <a:pt x="322" y="6370"/>
                      <a:pt x="465" y="6180"/>
                      <a:pt x="668" y="6108"/>
                    </a:cubicBezTo>
                    <a:lnTo>
                      <a:pt x="1691" y="5739"/>
                    </a:lnTo>
                    <a:lnTo>
                      <a:pt x="2120" y="6370"/>
                    </a:lnTo>
                    <a:cubicBezTo>
                      <a:pt x="2180" y="6466"/>
                      <a:pt x="2275" y="6501"/>
                      <a:pt x="2358" y="6525"/>
                    </a:cubicBezTo>
                    <a:lnTo>
                      <a:pt x="2394" y="6525"/>
                    </a:lnTo>
                    <a:cubicBezTo>
                      <a:pt x="2489" y="6525"/>
                      <a:pt x="2561" y="6489"/>
                      <a:pt x="2632" y="6430"/>
                    </a:cubicBezTo>
                    <a:lnTo>
                      <a:pt x="2906" y="6168"/>
                    </a:lnTo>
                    <a:lnTo>
                      <a:pt x="2906" y="7835"/>
                    </a:lnTo>
                    <a:cubicBezTo>
                      <a:pt x="2906" y="7918"/>
                      <a:pt x="2977" y="8002"/>
                      <a:pt x="3061" y="8002"/>
                    </a:cubicBezTo>
                    <a:cubicBezTo>
                      <a:pt x="3156" y="8002"/>
                      <a:pt x="3227" y="7918"/>
                      <a:pt x="3227" y="7835"/>
                    </a:cubicBezTo>
                    <a:lnTo>
                      <a:pt x="3227" y="6168"/>
                    </a:lnTo>
                    <a:lnTo>
                      <a:pt x="3501" y="6430"/>
                    </a:lnTo>
                    <a:cubicBezTo>
                      <a:pt x="3549" y="6489"/>
                      <a:pt x="3644" y="6525"/>
                      <a:pt x="3739" y="6525"/>
                    </a:cubicBezTo>
                    <a:lnTo>
                      <a:pt x="3763" y="6525"/>
                    </a:lnTo>
                    <a:cubicBezTo>
                      <a:pt x="3870" y="6501"/>
                      <a:pt x="3954" y="6466"/>
                      <a:pt x="4001" y="6370"/>
                    </a:cubicBezTo>
                    <a:lnTo>
                      <a:pt x="4430" y="5739"/>
                    </a:lnTo>
                    <a:lnTo>
                      <a:pt x="5466" y="6108"/>
                    </a:lnTo>
                    <a:cubicBezTo>
                      <a:pt x="5668" y="6180"/>
                      <a:pt x="5799" y="6370"/>
                      <a:pt x="5799" y="6597"/>
                    </a:cubicBezTo>
                    <a:lnTo>
                      <a:pt x="5799" y="7823"/>
                    </a:lnTo>
                    <a:cubicBezTo>
                      <a:pt x="5799" y="7906"/>
                      <a:pt x="5882" y="7978"/>
                      <a:pt x="5966" y="7978"/>
                    </a:cubicBezTo>
                    <a:cubicBezTo>
                      <a:pt x="6061" y="7978"/>
                      <a:pt x="6133" y="7906"/>
                      <a:pt x="6133" y="7823"/>
                    </a:cubicBezTo>
                    <a:lnTo>
                      <a:pt x="6133" y="6597"/>
                    </a:lnTo>
                    <a:cubicBezTo>
                      <a:pt x="6121" y="6228"/>
                      <a:pt x="5894" y="5918"/>
                      <a:pt x="5561" y="5787"/>
                    </a:cubicBezTo>
                    <a:lnTo>
                      <a:pt x="4585" y="5442"/>
                    </a:lnTo>
                    <a:cubicBezTo>
                      <a:pt x="4585" y="5394"/>
                      <a:pt x="4561" y="5346"/>
                      <a:pt x="4537" y="5323"/>
                    </a:cubicBezTo>
                    <a:lnTo>
                      <a:pt x="4239" y="5001"/>
                    </a:lnTo>
                    <a:lnTo>
                      <a:pt x="4239" y="4489"/>
                    </a:lnTo>
                    <a:cubicBezTo>
                      <a:pt x="4275" y="4454"/>
                      <a:pt x="4299" y="4430"/>
                      <a:pt x="4335" y="4406"/>
                    </a:cubicBezTo>
                    <a:cubicBezTo>
                      <a:pt x="4704" y="4049"/>
                      <a:pt x="4930" y="3561"/>
                      <a:pt x="4930" y="3060"/>
                    </a:cubicBezTo>
                    <a:lnTo>
                      <a:pt x="4930" y="2644"/>
                    </a:lnTo>
                    <a:cubicBezTo>
                      <a:pt x="5037" y="2382"/>
                      <a:pt x="5085" y="2132"/>
                      <a:pt x="5085" y="1870"/>
                    </a:cubicBezTo>
                    <a:lnTo>
                      <a:pt x="5085" y="167"/>
                    </a:lnTo>
                    <a:cubicBezTo>
                      <a:pt x="5085" y="84"/>
                      <a:pt x="5013" y="1"/>
                      <a:pt x="49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3"/>
              <p:cNvSpPr/>
              <p:nvPr/>
            </p:nvSpPr>
            <p:spPr>
              <a:xfrm>
                <a:off x="2905361" y="3195072"/>
                <a:ext cx="10631" cy="32244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013" extrusionOk="0">
                    <a:moveTo>
                      <a:pt x="167" y="1"/>
                    </a:moveTo>
                    <a:cubicBezTo>
                      <a:pt x="72" y="1"/>
                      <a:pt x="0" y="84"/>
                      <a:pt x="0" y="167"/>
                    </a:cubicBezTo>
                    <a:lnTo>
                      <a:pt x="0" y="858"/>
                    </a:lnTo>
                    <a:cubicBezTo>
                      <a:pt x="0" y="941"/>
                      <a:pt x="72" y="1013"/>
                      <a:pt x="167" y="1013"/>
                    </a:cubicBezTo>
                    <a:cubicBezTo>
                      <a:pt x="250" y="1013"/>
                      <a:pt x="334" y="941"/>
                      <a:pt x="334" y="858"/>
                    </a:cubicBezTo>
                    <a:lnTo>
                      <a:pt x="334" y="167"/>
                    </a:lnTo>
                    <a:cubicBezTo>
                      <a:pt x="334" y="60"/>
                      <a:pt x="250" y="1"/>
                      <a:pt x="1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3"/>
              <p:cNvSpPr/>
              <p:nvPr/>
            </p:nvSpPr>
            <p:spPr>
              <a:xfrm>
                <a:off x="2939069" y="2934735"/>
                <a:ext cx="161856" cy="169049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5311" extrusionOk="0">
                    <a:moveTo>
                      <a:pt x="668" y="0"/>
                    </a:moveTo>
                    <a:cubicBezTo>
                      <a:pt x="299" y="0"/>
                      <a:pt x="1" y="298"/>
                      <a:pt x="1" y="667"/>
                    </a:cubicBezTo>
                    <a:lnTo>
                      <a:pt x="1" y="3393"/>
                    </a:lnTo>
                    <a:cubicBezTo>
                      <a:pt x="1" y="3763"/>
                      <a:pt x="299" y="4060"/>
                      <a:pt x="668" y="4060"/>
                    </a:cubicBezTo>
                    <a:lnTo>
                      <a:pt x="977" y="4060"/>
                    </a:lnTo>
                    <a:lnTo>
                      <a:pt x="739" y="5001"/>
                    </a:lnTo>
                    <a:cubicBezTo>
                      <a:pt x="715" y="5108"/>
                      <a:pt x="763" y="5203"/>
                      <a:pt x="846" y="5263"/>
                    </a:cubicBezTo>
                    <a:cubicBezTo>
                      <a:pt x="894" y="5298"/>
                      <a:pt x="941" y="5310"/>
                      <a:pt x="977" y="5310"/>
                    </a:cubicBezTo>
                    <a:cubicBezTo>
                      <a:pt x="1025" y="5310"/>
                      <a:pt x="1084" y="5298"/>
                      <a:pt x="1132" y="5263"/>
                    </a:cubicBezTo>
                    <a:lnTo>
                      <a:pt x="2763" y="4072"/>
                    </a:lnTo>
                    <a:lnTo>
                      <a:pt x="4418" y="4072"/>
                    </a:lnTo>
                    <a:cubicBezTo>
                      <a:pt x="4787" y="4072"/>
                      <a:pt x="5085" y="3774"/>
                      <a:pt x="5085" y="3405"/>
                    </a:cubicBezTo>
                    <a:lnTo>
                      <a:pt x="5085" y="679"/>
                    </a:lnTo>
                    <a:cubicBezTo>
                      <a:pt x="5061" y="298"/>
                      <a:pt x="4751" y="0"/>
                      <a:pt x="4394" y="0"/>
                    </a:cubicBezTo>
                    <a:lnTo>
                      <a:pt x="3537" y="0"/>
                    </a:lnTo>
                    <a:cubicBezTo>
                      <a:pt x="3454" y="0"/>
                      <a:pt x="3370" y="72"/>
                      <a:pt x="3370" y="167"/>
                    </a:cubicBezTo>
                    <a:cubicBezTo>
                      <a:pt x="3370" y="250"/>
                      <a:pt x="3454" y="322"/>
                      <a:pt x="3537" y="322"/>
                    </a:cubicBezTo>
                    <a:lnTo>
                      <a:pt x="4394" y="322"/>
                    </a:lnTo>
                    <a:cubicBezTo>
                      <a:pt x="4585" y="322"/>
                      <a:pt x="4751" y="488"/>
                      <a:pt x="4751" y="679"/>
                    </a:cubicBezTo>
                    <a:lnTo>
                      <a:pt x="4751" y="3405"/>
                    </a:lnTo>
                    <a:cubicBezTo>
                      <a:pt x="4751" y="3596"/>
                      <a:pt x="4585" y="3763"/>
                      <a:pt x="4394" y="3763"/>
                    </a:cubicBezTo>
                    <a:lnTo>
                      <a:pt x="2692" y="3763"/>
                    </a:lnTo>
                    <a:cubicBezTo>
                      <a:pt x="2668" y="3763"/>
                      <a:pt x="2632" y="3774"/>
                      <a:pt x="2608" y="3798"/>
                    </a:cubicBezTo>
                    <a:lnTo>
                      <a:pt x="1084" y="4894"/>
                    </a:lnTo>
                    <a:lnTo>
                      <a:pt x="1322" y="3953"/>
                    </a:lnTo>
                    <a:cubicBezTo>
                      <a:pt x="1334" y="3917"/>
                      <a:pt x="1322" y="3858"/>
                      <a:pt x="1287" y="3822"/>
                    </a:cubicBezTo>
                    <a:cubicBezTo>
                      <a:pt x="1263" y="3774"/>
                      <a:pt x="1215" y="3763"/>
                      <a:pt x="1180" y="3763"/>
                    </a:cubicBezTo>
                    <a:lnTo>
                      <a:pt x="668" y="3763"/>
                    </a:lnTo>
                    <a:cubicBezTo>
                      <a:pt x="477" y="3763"/>
                      <a:pt x="310" y="3596"/>
                      <a:pt x="310" y="3405"/>
                    </a:cubicBezTo>
                    <a:lnTo>
                      <a:pt x="310" y="679"/>
                    </a:lnTo>
                    <a:cubicBezTo>
                      <a:pt x="310" y="488"/>
                      <a:pt x="477" y="322"/>
                      <a:pt x="668" y="322"/>
                    </a:cubicBezTo>
                    <a:lnTo>
                      <a:pt x="1513" y="322"/>
                    </a:lnTo>
                    <a:cubicBezTo>
                      <a:pt x="1608" y="322"/>
                      <a:pt x="1680" y="250"/>
                      <a:pt x="1680" y="167"/>
                    </a:cubicBezTo>
                    <a:cubicBezTo>
                      <a:pt x="1680" y="72"/>
                      <a:pt x="1608" y="0"/>
                      <a:pt x="15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3"/>
              <p:cNvSpPr/>
              <p:nvPr/>
            </p:nvSpPr>
            <p:spPr>
              <a:xfrm>
                <a:off x="3002379" y="2902523"/>
                <a:ext cx="32244" cy="96668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3037" extrusionOk="0">
                    <a:moveTo>
                      <a:pt x="691" y="310"/>
                    </a:moveTo>
                    <a:lnTo>
                      <a:pt x="536" y="2727"/>
                    </a:lnTo>
                    <a:lnTo>
                      <a:pt x="500" y="2727"/>
                    </a:lnTo>
                    <a:lnTo>
                      <a:pt x="345" y="310"/>
                    </a:lnTo>
                    <a:close/>
                    <a:moveTo>
                      <a:pt x="167" y="0"/>
                    </a:moveTo>
                    <a:cubicBezTo>
                      <a:pt x="119" y="0"/>
                      <a:pt x="84" y="12"/>
                      <a:pt x="48" y="48"/>
                    </a:cubicBezTo>
                    <a:cubicBezTo>
                      <a:pt x="24" y="72"/>
                      <a:pt x="0" y="119"/>
                      <a:pt x="0" y="167"/>
                    </a:cubicBezTo>
                    <a:lnTo>
                      <a:pt x="167" y="2881"/>
                    </a:lnTo>
                    <a:cubicBezTo>
                      <a:pt x="167" y="2977"/>
                      <a:pt x="238" y="3036"/>
                      <a:pt x="334" y="3036"/>
                    </a:cubicBezTo>
                    <a:lnTo>
                      <a:pt x="679" y="3036"/>
                    </a:lnTo>
                    <a:cubicBezTo>
                      <a:pt x="762" y="3036"/>
                      <a:pt x="822" y="2977"/>
                      <a:pt x="834" y="2881"/>
                    </a:cubicBezTo>
                    <a:lnTo>
                      <a:pt x="1000" y="167"/>
                    </a:lnTo>
                    <a:cubicBezTo>
                      <a:pt x="1012" y="119"/>
                      <a:pt x="1000" y="72"/>
                      <a:pt x="977" y="48"/>
                    </a:cubicBezTo>
                    <a:cubicBezTo>
                      <a:pt x="941" y="12"/>
                      <a:pt x="893" y="0"/>
                      <a:pt x="8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3"/>
              <p:cNvSpPr/>
              <p:nvPr/>
            </p:nvSpPr>
            <p:spPr>
              <a:xfrm>
                <a:off x="3003143" y="3005206"/>
                <a:ext cx="32244" cy="32244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13" extrusionOk="0">
                    <a:moveTo>
                      <a:pt x="500" y="322"/>
                    </a:moveTo>
                    <a:cubicBezTo>
                      <a:pt x="607" y="322"/>
                      <a:pt x="679" y="406"/>
                      <a:pt x="679" y="513"/>
                    </a:cubicBezTo>
                    <a:cubicBezTo>
                      <a:pt x="679" y="608"/>
                      <a:pt x="595" y="691"/>
                      <a:pt x="500" y="691"/>
                    </a:cubicBezTo>
                    <a:cubicBezTo>
                      <a:pt x="393" y="691"/>
                      <a:pt x="321" y="608"/>
                      <a:pt x="321" y="513"/>
                    </a:cubicBezTo>
                    <a:cubicBezTo>
                      <a:pt x="321" y="406"/>
                      <a:pt x="393" y="322"/>
                      <a:pt x="500" y="322"/>
                    </a:cubicBezTo>
                    <a:close/>
                    <a:moveTo>
                      <a:pt x="500" y="1"/>
                    </a:moveTo>
                    <a:cubicBezTo>
                      <a:pt x="214" y="1"/>
                      <a:pt x="0" y="227"/>
                      <a:pt x="0" y="513"/>
                    </a:cubicBezTo>
                    <a:cubicBezTo>
                      <a:pt x="0" y="787"/>
                      <a:pt x="214" y="1013"/>
                      <a:pt x="500" y="1013"/>
                    </a:cubicBezTo>
                    <a:cubicBezTo>
                      <a:pt x="786" y="1013"/>
                      <a:pt x="1012" y="787"/>
                      <a:pt x="1012" y="513"/>
                    </a:cubicBezTo>
                    <a:cubicBezTo>
                      <a:pt x="988" y="227"/>
                      <a:pt x="762" y="1"/>
                      <a:pt x="5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90F87C5-E139-1B38-9E72-D726E85B7309}"/>
              </a:ext>
            </a:extLst>
          </p:cNvPr>
          <p:cNvGrpSpPr/>
          <p:nvPr/>
        </p:nvGrpSpPr>
        <p:grpSpPr>
          <a:xfrm>
            <a:off x="7080047" y="1701339"/>
            <a:ext cx="1353600" cy="2766900"/>
            <a:chOff x="7045737" y="1701339"/>
            <a:chExt cx="1353600" cy="2766900"/>
          </a:xfrm>
          <a:effectLst>
            <a:reflection blurRad="6350" stA="50000" endA="300" endPos="31000" dist="114300" dir="5400000" sy="-100000" algn="bl" rotWithShape="0"/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AB95EAA-E6D7-8E2A-25EA-675BA7CB8168}"/>
                </a:ext>
              </a:extLst>
            </p:cNvPr>
            <p:cNvGrpSpPr/>
            <p:nvPr/>
          </p:nvGrpSpPr>
          <p:grpSpPr>
            <a:xfrm>
              <a:off x="7045737" y="1701339"/>
              <a:ext cx="1353600" cy="2766900"/>
              <a:chOff x="7065861" y="1701339"/>
              <a:chExt cx="1353600" cy="2766900"/>
            </a:xfrm>
          </p:grpSpPr>
          <p:sp>
            <p:nvSpPr>
              <p:cNvPr id="469" name="Google Shape;469;p23"/>
              <p:cNvSpPr/>
              <p:nvPr/>
            </p:nvSpPr>
            <p:spPr>
              <a:xfrm rot="10800000">
                <a:off x="7065861" y="1701339"/>
                <a:ext cx="1353600" cy="2766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7333997" y="3475566"/>
                <a:ext cx="845700" cy="845700"/>
              </a:xfrm>
              <a:prstGeom prst="ellipse">
                <a:avLst/>
              </a:prstGeom>
              <a:solidFill>
                <a:srgbClr val="FB569C">
                  <a:alpha val="58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3"/>
              <p:cNvSpPr/>
              <p:nvPr/>
            </p:nvSpPr>
            <p:spPr>
              <a:xfrm>
                <a:off x="7416497" y="3558029"/>
                <a:ext cx="680700" cy="680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23"/>
            <p:cNvGrpSpPr/>
            <p:nvPr/>
          </p:nvGrpSpPr>
          <p:grpSpPr>
            <a:xfrm>
              <a:off x="7574370" y="3727614"/>
              <a:ext cx="364955" cy="341649"/>
              <a:chOff x="6577238" y="2457221"/>
              <a:chExt cx="332019" cy="310788"/>
            </a:xfrm>
          </p:grpSpPr>
          <p:sp>
            <p:nvSpPr>
              <p:cNvPr id="508" name="Google Shape;508;p23"/>
              <p:cNvSpPr/>
              <p:nvPr/>
            </p:nvSpPr>
            <p:spPr>
              <a:xfrm>
                <a:off x="6577238" y="2457221"/>
                <a:ext cx="332019" cy="310788"/>
              </a:xfrm>
              <a:custGeom>
                <a:avLst/>
                <a:gdLst/>
                <a:ahLst/>
                <a:cxnLst/>
                <a:rect l="l" t="t" r="r" b="b"/>
                <a:pathLst>
                  <a:path w="10431" h="9764" extrusionOk="0">
                    <a:moveTo>
                      <a:pt x="5478" y="346"/>
                    </a:moveTo>
                    <a:cubicBezTo>
                      <a:pt x="5823" y="346"/>
                      <a:pt x="6097" y="619"/>
                      <a:pt x="6097" y="965"/>
                    </a:cubicBezTo>
                    <a:lnTo>
                      <a:pt x="6097" y="1334"/>
                    </a:lnTo>
                    <a:cubicBezTo>
                      <a:pt x="6097" y="1620"/>
                      <a:pt x="6335" y="1858"/>
                      <a:pt x="6621" y="1858"/>
                    </a:cubicBezTo>
                    <a:lnTo>
                      <a:pt x="6776" y="1858"/>
                    </a:lnTo>
                    <a:cubicBezTo>
                      <a:pt x="6871" y="1858"/>
                      <a:pt x="6966" y="1953"/>
                      <a:pt x="6966" y="2048"/>
                    </a:cubicBezTo>
                    <a:lnTo>
                      <a:pt x="6966" y="3084"/>
                    </a:lnTo>
                    <a:cubicBezTo>
                      <a:pt x="6966" y="3179"/>
                      <a:pt x="6871" y="3275"/>
                      <a:pt x="6776" y="3275"/>
                    </a:cubicBezTo>
                    <a:lnTo>
                      <a:pt x="3537" y="3275"/>
                    </a:lnTo>
                    <a:cubicBezTo>
                      <a:pt x="3442" y="3275"/>
                      <a:pt x="3347" y="3179"/>
                      <a:pt x="3347" y="3084"/>
                    </a:cubicBezTo>
                    <a:lnTo>
                      <a:pt x="3394" y="2048"/>
                    </a:lnTo>
                    <a:cubicBezTo>
                      <a:pt x="3394" y="1953"/>
                      <a:pt x="3477" y="1858"/>
                      <a:pt x="3585" y="1858"/>
                    </a:cubicBezTo>
                    <a:lnTo>
                      <a:pt x="3739" y="1858"/>
                    </a:lnTo>
                    <a:cubicBezTo>
                      <a:pt x="4013" y="1858"/>
                      <a:pt x="4251" y="1620"/>
                      <a:pt x="4251" y="1334"/>
                    </a:cubicBezTo>
                    <a:lnTo>
                      <a:pt x="4251" y="965"/>
                    </a:lnTo>
                    <a:cubicBezTo>
                      <a:pt x="4251" y="619"/>
                      <a:pt x="4537" y="346"/>
                      <a:pt x="4882" y="346"/>
                    </a:cubicBezTo>
                    <a:close/>
                    <a:moveTo>
                      <a:pt x="9538" y="2286"/>
                    </a:moveTo>
                    <a:cubicBezTo>
                      <a:pt x="9871" y="2286"/>
                      <a:pt x="10121" y="2560"/>
                      <a:pt x="10121" y="2870"/>
                    </a:cubicBezTo>
                    <a:lnTo>
                      <a:pt x="10121" y="8823"/>
                    </a:lnTo>
                    <a:lnTo>
                      <a:pt x="10085" y="8823"/>
                    </a:lnTo>
                    <a:cubicBezTo>
                      <a:pt x="10085" y="9156"/>
                      <a:pt x="9824" y="9406"/>
                      <a:pt x="9514" y="9406"/>
                    </a:cubicBezTo>
                    <a:lnTo>
                      <a:pt x="918" y="9406"/>
                    </a:lnTo>
                    <a:cubicBezTo>
                      <a:pt x="596" y="9406"/>
                      <a:pt x="346" y="9132"/>
                      <a:pt x="346" y="8823"/>
                    </a:cubicBezTo>
                    <a:lnTo>
                      <a:pt x="346" y="2870"/>
                    </a:lnTo>
                    <a:cubicBezTo>
                      <a:pt x="346" y="2548"/>
                      <a:pt x="608" y="2286"/>
                      <a:pt x="918" y="2286"/>
                    </a:cubicBezTo>
                    <a:lnTo>
                      <a:pt x="3085" y="2286"/>
                    </a:lnTo>
                    <a:lnTo>
                      <a:pt x="3085" y="2846"/>
                    </a:lnTo>
                    <a:lnTo>
                      <a:pt x="1061" y="2846"/>
                    </a:lnTo>
                    <a:cubicBezTo>
                      <a:pt x="965" y="2846"/>
                      <a:pt x="894" y="2917"/>
                      <a:pt x="894" y="3001"/>
                    </a:cubicBezTo>
                    <a:lnTo>
                      <a:pt x="894" y="8704"/>
                    </a:lnTo>
                    <a:cubicBezTo>
                      <a:pt x="894" y="8799"/>
                      <a:pt x="965" y="8870"/>
                      <a:pt x="1061" y="8870"/>
                    </a:cubicBezTo>
                    <a:lnTo>
                      <a:pt x="6609" y="8870"/>
                    </a:lnTo>
                    <a:cubicBezTo>
                      <a:pt x="6692" y="8870"/>
                      <a:pt x="6776" y="8799"/>
                      <a:pt x="6776" y="8704"/>
                    </a:cubicBezTo>
                    <a:cubicBezTo>
                      <a:pt x="6776" y="8620"/>
                      <a:pt x="6692" y="8537"/>
                      <a:pt x="6609" y="8537"/>
                    </a:cubicBezTo>
                    <a:lnTo>
                      <a:pt x="1215" y="8537"/>
                    </a:lnTo>
                    <a:lnTo>
                      <a:pt x="1215" y="3167"/>
                    </a:lnTo>
                    <a:lnTo>
                      <a:pt x="3096" y="3167"/>
                    </a:lnTo>
                    <a:cubicBezTo>
                      <a:pt x="3132" y="3417"/>
                      <a:pt x="3347" y="3596"/>
                      <a:pt x="3620" y="3596"/>
                    </a:cubicBezTo>
                    <a:lnTo>
                      <a:pt x="6847" y="3596"/>
                    </a:lnTo>
                    <a:cubicBezTo>
                      <a:pt x="7097" y="3596"/>
                      <a:pt x="7323" y="3405"/>
                      <a:pt x="7371" y="3167"/>
                    </a:cubicBezTo>
                    <a:lnTo>
                      <a:pt x="9240" y="3167"/>
                    </a:lnTo>
                    <a:lnTo>
                      <a:pt x="9240" y="8537"/>
                    </a:lnTo>
                    <a:lnTo>
                      <a:pt x="7418" y="8537"/>
                    </a:lnTo>
                    <a:cubicBezTo>
                      <a:pt x="7335" y="8537"/>
                      <a:pt x="7264" y="8620"/>
                      <a:pt x="7264" y="8704"/>
                    </a:cubicBezTo>
                    <a:cubicBezTo>
                      <a:pt x="7264" y="8799"/>
                      <a:pt x="7335" y="8870"/>
                      <a:pt x="7418" y="8870"/>
                    </a:cubicBezTo>
                    <a:lnTo>
                      <a:pt x="9407" y="8870"/>
                    </a:lnTo>
                    <a:cubicBezTo>
                      <a:pt x="9490" y="8870"/>
                      <a:pt x="9562" y="8799"/>
                      <a:pt x="9562" y="8704"/>
                    </a:cubicBezTo>
                    <a:lnTo>
                      <a:pt x="9562" y="3001"/>
                    </a:lnTo>
                    <a:cubicBezTo>
                      <a:pt x="9562" y="2917"/>
                      <a:pt x="9490" y="2846"/>
                      <a:pt x="9407" y="2846"/>
                    </a:cubicBezTo>
                    <a:lnTo>
                      <a:pt x="7383" y="2846"/>
                    </a:lnTo>
                    <a:lnTo>
                      <a:pt x="7383" y="2286"/>
                    </a:lnTo>
                    <a:close/>
                    <a:moveTo>
                      <a:pt x="4906" y="0"/>
                    </a:moveTo>
                    <a:cubicBezTo>
                      <a:pt x="4370" y="0"/>
                      <a:pt x="3942" y="429"/>
                      <a:pt x="3942" y="965"/>
                    </a:cubicBezTo>
                    <a:lnTo>
                      <a:pt x="3942" y="1334"/>
                    </a:lnTo>
                    <a:cubicBezTo>
                      <a:pt x="3942" y="1441"/>
                      <a:pt x="3858" y="1536"/>
                      <a:pt x="3751" y="1536"/>
                    </a:cubicBezTo>
                    <a:lnTo>
                      <a:pt x="3597" y="1536"/>
                    </a:lnTo>
                    <a:cubicBezTo>
                      <a:pt x="3347" y="1536"/>
                      <a:pt x="3120" y="1727"/>
                      <a:pt x="3085" y="1965"/>
                    </a:cubicBezTo>
                    <a:lnTo>
                      <a:pt x="918" y="1965"/>
                    </a:lnTo>
                    <a:cubicBezTo>
                      <a:pt x="418" y="1965"/>
                      <a:pt x="1" y="2382"/>
                      <a:pt x="1" y="2882"/>
                    </a:cubicBezTo>
                    <a:lnTo>
                      <a:pt x="1" y="8835"/>
                    </a:lnTo>
                    <a:cubicBezTo>
                      <a:pt x="1" y="9347"/>
                      <a:pt x="418" y="9763"/>
                      <a:pt x="918" y="9763"/>
                    </a:cubicBezTo>
                    <a:lnTo>
                      <a:pt x="9514" y="9763"/>
                    </a:lnTo>
                    <a:cubicBezTo>
                      <a:pt x="10014" y="9763"/>
                      <a:pt x="10431" y="9347"/>
                      <a:pt x="10431" y="8835"/>
                    </a:cubicBezTo>
                    <a:lnTo>
                      <a:pt x="10431" y="2882"/>
                    </a:lnTo>
                    <a:cubicBezTo>
                      <a:pt x="10419" y="2370"/>
                      <a:pt x="10002" y="1965"/>
                      <a:pt x="9490" y="1965"/>
                    </a:cubicBezTo>
                    <a:lnTo>
                      <a:pt x="7335" y="1965"/>
                    </a:lnTo>
                    <a:cubicBezTo>
                      <a:pt x="7287" y="1715"/>
                      <a:pt x="7085" y="1536"/>
                      <a:pt x="6811" y="1536"/>
                    </a:cubicBezTo>
                    <a:lnTo>
                      <a:pt x="6668" y="1536"/>
                    </a:lnTo>
                    <a:cubicBezTo>
                      <a:pt x="6561" y="1536"/>
                      <a:pt x="6478" y="1441"/>
                      <a:pt x="6478" y="1334"/>
                    </a:cubicBezTo>
                    <a:lnTo>
                      <a:pt x="6478" y="965"/>
                    </a:lnTo>
                    <a:cubicBezTo>
                      <a:pt x="6478" y="429"/>
                      <a:pt x="6037" y="0"/>
                      <a:pt x="55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>
                <a:off x="6723529" y="2512542"/>
                <a:ext cx="38705" cy="3905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27" extrusionOk="0">
                    <a:moveTo>
                      <a:pt x="608" y="346"/>
                    </a:moveTo>
                    <a:cubicBezTo>
                      <a:pt x="763" y="346"/>
                      <a:pt x="882" y="465"/>
                      <a:pt x="882" y="608"/>
                    </a:cubicBezTo>
                    <a:cubicBezTo>
                      <a:pt x="882" y="763"/>
                      <a:pt x="763" y="882"/>
                      <a:pt x="608" y="882"/>
                    </a:cubicBezTo>
                    <a:cubicBezTo>
                      <a:pt x="465" y="882"/>
                      <a:pt x="346" y="763"/>
                      <a:pt x="346" y="608"/>
                    </a:cubicBezTo>
                    <a:cubicBezTo>
                      <a:pt x="346" y="465"/>
                      <a:pt x="465" y="346"/>
                      <a:pt x="608" y="346"/>
                    </a:cubicBezTo>
                    <a:close/>
                    <a:moveTo>
                      <a:pt x="608" y="1"/>
                    </a:moveTo>
                    <a:cubicBezTo>
                      <a:pt x="286" y="1"/>
                      <a:pt x="1" y="274"/>
                      <a:pt x="1" y="608"/>
                    </a:cubicBezTo>
                    <a:cubicBezTo>
                      <a:pt x="1" y="941"/>
                      <a:pt x="275" y="1227"/>
                      <a:pt x="608" y="1227"/>
                    </a:cubicBezTo>
                    <a:cubicBezTo>
                      <a:pt x="941" y="1227"/>
                      <a:pt x="1215" y="953"/>
                      <a:pt x="1215" y="608"/>
                    </a:cubicBezTo>
                    <a:cubicBezTo>
                      <a:pt x="1203" y="274"/>
                      <a:pt x="941" y="1"/>
                      <a:pt x="6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>
                <a:off x="6662893" y="2597050"/>
                <a:ext cx="169813" cy="108031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3394" extrusionOk="0">
                    <a:moveTo>
                      <a:pt x="763" y="2060"/>
                    </a:moveTo>
                    <a:cubicBezTo>
                      <a:pt x="1025" y="2060"/>
                      <a:pt x="1251" y="2287"/>
                      <a:pt x="1251" y="2561"/>
                    </a:cubicBezTo>
                    <a:cubicBezTo>
                      <a:pt x="1251" y="2822"/>
                      <a:pt x="1025" y="3049"/>
                      <a:pt x="763" y="3049"/>
                    </a:cubicBezTo>
                    <a:cubicBezTo>
                      <a:pt x="489" y="3049"/>
                      <a:pt x="275" y="2822"/>
                      <a:pt x="275" y="2561"/>
                    </a:cubicBezTo>
                    <a:cubicBezTo>
                      <a:pt x="275" y="2287"/>
                      <a:pt x="489" y="2060"/>
                      <a:pt x="763" y="2060"/>
                    </a:cubicBezTo>
                    <a:close/>
                    <a:moveTo>
                      <a:pt x="4918" y="1"/>
                    </a:moveTo>
                    <a:cubicBezTo>
                      <a:pt x="4918" y="1"/>
                      <a:pt x="4894" y="1"/>
                      <a:pt x="4894" y="13"/>
                    </a:cubicBezTo>
                    <a:lnTo>
                      <a:pt x="4466" y="239"/>
                    </a:lnTo>
                    <a:cubicBezTo>
                      <a:pt x="4394" y="275"/>
                      <a:pt x="4346" y="370"/>
                      <a:pt x="4394" y="453"/>
                    </a:cubicBezTo>
                    <a:cubicBezTo>
                      <a:pt x="4429" y="515"/>
                      <a:pt x="4484" y="550"/>
                      <a:pt x="4548" y="550"/>
                    </a:cubicBezTo>
                    <a:cubicBezTo>
                      <a:pt x="4571" y="550"/>
                      <a:pt x="4595" y="546"/>
                      <a:pt x="4620" y="536"/>
                    </a:cubicBezTo>
                    <a:lnTo>
                      <a:pt x="4739" y="477"/>
                    </a:lnTo>
                    <a:lnTo>
                      <a:pt x="4739" y="477"/>
                    </a:lnTo>
                    <a:cubicBezTo>
                      <a:pt x="4525" y="1191"/>
                      <a:pt x="4144" y="1727"/>
                      <a:pt x="3620" y="2060"/>
                    </a:cubicBezTo>
                    <a:cubicBezTo>
                      <a:pt x="3098" y="2398"/>
                      <a:pt x="2516" y="2470"/>
                      <a:pt x="2094" y="2470"/>
                    </a:cubicBezTo>
                    <a:cubicBezTo>
                      <a:pt x="1891" y="2470"/>
                      <a:pt x="1724" y="2453"/>
                      <a:pt x="1620" y="2441"/>
                    </a:cubicBezTo>
                    <a:cubicBezTo>
                      <a:pt x="1560" y="2049"/>
                      <a:pt x="1227" y="1751"/>
                      <a:pt x="822" y="1751"/>
                    </a:cubicBezTo>
                    <a:cubicBezTo>
                      <a:pt x="370" y="1751"/>
                      <a:pt x="1" y="2120"/>
                      <a:pt x="1" y="2572"/>
                    </a:cubicBezTo>
                    <a:cubicBezTo>
                      <a:pt x="1" y="3013"/>
                      <a:pt x="370" y="3394"/>
                      <a:pt x="822" y="3394"/>
                    </a:cubicBezTo>
                    <a:cubicBezTo>
                      <a:pt x="1203" y="3394"/>
                      <a:pt x="1537" y="3120"/>
                      <a:pt x="1620" y="2763"/>
                    </a:cubicBezTo>
                    <a:cubicBezTo>
                      <a:pt x="1739" y="2775"/>
                      <a:pt x="1906" y="2799"/>
                      <a:pt x="2120" y="2799"/>
                    </a:cubicBezTo>
                    <a:cubicBezTo>
                      <a:pt x="2572" y="2799"/>
                      <a:pt x="3215" y="2703"/>
                      <a:pt x="3799" y="2334"/>
                    </a:cubicBezTo>
                    <a:cubicBezTo>
                      <a:pt x="4382" y="1965"/>
                      <a:pt x="4799" y="1394"/>
                      <a:pt x="5037" y="620"/>
                    </a:cubicBezTo>
                    <a:lnTo>
                      <a:pt x="5061" y="667"/>
                    </a:lnTo>
                    <a:cubicBezTo>
                      <a:pt x="5097" y="727"/>
                      <a:pt x="5156" y="751"/>
                      <a:pt x="5216" y="751"/>
                    </a:cubicBezTo>
                    <a:cubicBezTo>
                      <a:pt x="5239" y="751"/>
                      <a:pt x="5251" y="751"/>
                      <a:pt x="5287" y="739"/>
                    </a:cubicBezTo>
                    <a:cubicBezTo>
                      <a:pt x="5299" y="691"/>
                      <a:pt x="5335" y="596"/>
                      <a:pt x="5287" y="501"/>
                    </a:cubicBezTo>
                    <a:lnTo>
                      <a:pt x="5061" y="72"/>
                    </a:lnTo>
                    <a:cubicBezTo>
                      <a:pt x="5061" y="72"/>
                      <a:pt x="5061" y="60"/>
                      <a:pt x="5049" y="60"/>
                    </a:cubicBezTo>
                    <a:lnTo>
                      <a:pt x="5013" y="25"/>
                    </a:lnTo>
                    <a:lnTo>
                      <a:pt x="5001" y="13"/>
                    </a:lnTo>
                    <a:cubicBezTo>
                      <a:pt x="5001" y="13"/>
                      <a:pt x="4989" y="13"/>
                      <a:pt x="49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3"/>
              <p:cNvSpPr/>
              <p:nvPr/>
            </p:nvSpPr>
            <p:spPr>
              <a:xfrm>
                <a:off x="6639402" y="2589188"/>
                <a:ext cx="32244" cy="31384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986" extrusionOk="0">
                    <a:moveTo>
                      <a:pt x="184" y="1"/>
                    </a:moveTo>
                    <a:cubicBezTo>
                      <a:pt x="140" y="1"/>
                      <a:pt x="96" y="16"/>
                      <a:pt x="60" y="45"/>
                    </a:cubicBezTo>
                    <a:cubicBezTo>
                      <a:pt x="0" y="105"/>
                      <a:pt x="0" y="212"/>
                      <a:pt x="60" y="283"/>
                    </a:cubicBezTo>
                    <a:lnTo>
                      <a:pt x="262" y="498"/>
                    </a:lnTo>
                    <a:lnTo>
                      <a:pt x="60" y="700"/>
                    </a:lnTo>
                    <a:cubicBezTo>
                      <a:pt x="0" y="760"/>
                      <a:pt x="0" y="867"/>
                      <a:pt x="60" y="938"/>
                    </a:cubicBezTo>
                    <a:cubicBezTo>
                      <a:pt x="84" y="974"/>
                      <a:pt x="131" y="986"/>
                      <a:pt x="179" y="986"/>
                    </a:cubicBezTo>
                    <a:cubicBezTo>
                      <a:pt x="215" y="986"/>
                      <a:pt x="262" y="974"/>
                      <a:pt x="298" y="938"/>
                    </a:cubicBezTo>
                    <a:lnTo>
                      <a:pt x="501" y="736"/>
                    </a:lnTo>
                    <a:lnTo>
                      <a:pt x="715" y="938"/>
                    </a:lnTo>
                    <a:cubicBezTo>
                      <a:pt x="739" y="974"/>
                      <a:pt x="786" y="986"/>
                      <a:pt x="834" y="986"/>
                    </a:cubicBezTo>
                    <a:cubicBezTo>
                      <a:pt x="870" y="986"/>
                      <a:pt x="917" y="974"/>
                      <a:pt x="953" y="938"/>
                    </a:cubicBezTo>
                    <a:cubicBezTo>
                      <a:pt x="1013" y="879"/>
                      <a:pt x="1013" y="783"/>
                      <a:pt x="953" y="700"/>
                    </a:cubicBezTo>
                    <a:lnTo>
                      <a:pt x="739" y="498"/>
                    </a:lnTo>
                    <a:lnTo>
                      <a:pt x="953" y="283"/>
                    </a:lnTo>
                    <a:cubicBezTo>
                      <a:pt x="1013" y="224"/>
                      <a:pt x="1013" y="129"/>
                      <a:pt x="953" y="45"/>
                    </a:cubicBezTo>
                    <a:cubicBezTo>
                      <a:pt x="923" y="16"/>
                      <a:pt x="882" y="1"/>
                      <a:pt x="838" y="1"/>
                    </a:cubicBezTo>
                    <a:cubicBezTo>
                      <a:pt x="795" y="1"/>
                      <a:pt x="751" y="16"/>
                      <a:pt x="715" y="45"/>
                    </a:cubicBezTo>
                    <a:lnTo>
                      <a:pt x="501" y="260"/>
                    </a:lnTo>
                    <a:lnTo>
                      <a:pt x="298" y="45"/>
                    </a:lnTo>
                    <a:cubicBezTo>
                      <a:pt x="268" y="16"/>
                      <a:pt x="227" y="1"/>
                      <a:pt x="1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3"/>
              <p:cNvSpPr/>
              <p:nvPr/>
            </p:nvSpPr>
            <p:spPr>
              <a:xfrm>
                <a:off x="6820547" y="2673315"/>
                <a:ext cx="32244" cy="31034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975" extrusionOk="0">
                    <a:moveTo>
                      <a:pt x="188" y="1"/>
                    </a:moveTo>
                    <a:cubicBezTo>
                      <a:pt x="147" y="1"/>
                      <a:pt x="102" y="16"/>
                      <a:pt x="60" y="45"/>
                    </a:cubicBezTo>
                    <a:cubicBezTo>
                      <a:pt x="1" y="105"/>
                      <a:pt x="1" y="200"/>
                      <a:pt x="60" y="284"/>
                    </a:cubicBezTo>
                    <a:lnTo>
                      <a:pt x="275" y="486"/>
                    </a:lnTo>
                    <a:lnTo>
                      <a:pt x="60" y="700"/>
                    </a:lnTo>
                    <a:cubicBezTo>
                      <a:pt x="1" y="760"/>
                      <a:pt x="1" y="855"/>
                      <a:pt x="60" y="938"/>
                    </a:cubicBezTo>
                    <a:cubicBezTo>
                      <a:pt x="96" y="962"/>
                      <a:pt x="144" y="974"/>
                      <a:pt x="179" y="974"/>
                    </a:cubicBezTo>
                    <a:cubicBezTo>
                      <a:pt x="227" y="974"/>
                      <a:pt x="275" y="962"/>
                      <a:pt x="298" y="938"/>
                    </a:cubicBezTo>
                    <a:lnTo>
                      <a:pt x="513" y="724"/>
                    </a:lnTo>
                    <a:lnTo>
                      <a:pt x="715" y="938"/>
                    </a:lnTo>
                    <a:cubicBezTo>
                      <a:pt x="751" y="962"/>
                      <a:pt x="798" y="974"/>
                      <a:pt x="834" y="974"/>
                    </a:cubicBezTo>
                    <a:cubicBezTo>
                      <a:pt x="882" y="974"/>
                      <a:pt x="929" y="962"/>
                      <a:pt x="953" y="938"/>
                    </a:cubicBezTo>
                    <a:cubicBezTo>
                      <a:pt x="1013" y="879"/>
                      <a:pt x="1013" y="772"/>
                      <a:pt x="953" y="700"/>
                    </a:cubicBezTo>
                    <a:lnTo>
                      <a:pt x="751" y="486"/>
                    </a:lnTo>
                    <a:lnTo>
                      <a:pt x="953" y="284"/>
                    </a:lnTo>
                    <a:cubicBezTo>
                      <a:pt x="1013" y="224"/>
                      <a:pt x="1013" y="117"/>
                      <a:pt x="953" y="45"/>
                    </a:cubicBezTo>
                    <a:cubicBezTo>
                      <a:pt x="923" y="16"/>
                      <a:pt x="885" y="1"/>
                      <a:pt x="843" y="1"/>
                    </a:cubicBezTo>
                    <a:cubicBezTo>
                      <a:pt x="801" y="1"/>
                      <a:pt x="757" y="16"/>
                      <a:pt x="715" y="45"/>
                    </a:cubicBezTo>
                    <a:lnTo>
                      <a:pt x="513" y="248"/>
                    </a:lnTo>
                    <a:lnTo>
                      <a:pt x="298" y="45"/>
                    </a:lnTo>
                    <a:cubicBezTo>
                      <a:pt x="269" y="16"/>
                      <a:pt x="230" y="1"/>
                      <a:pt x="1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3"/>
              <p:cNvSpPr/>
              <p:nvPr/>
            </p:nvSpPr>
            <p:spPr>
              <a:xfrm>
                <a:off x="6730341" y="2603607"/>
                <a:ext cx="32244" cy="31384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986" extrusionOk="0">
                    <a:moveTo>
                      <a:pt x="184" y="0"/>
                    </a:moveTo>
                    <a:cubicBezTo>
                      <a:pt x="141" y="0"/>
                      <a:pt x="96" y="15"/>
                      <a:pt x="61" y="45"/>
                    </a:cubicBezTo>
                    <a:cubicBezTo>
                      <a:pt x="1" y="104"/>
                      <a:pt x="1" y="211"/>
                      <a:pt x="61" y="283"/>
                    </a:cubicBezTo>
                    <a:lnTo>
                      <a:pt x="263" y="485"/>
                    </a:lnTo>
                    <a:lnTo>
                      <a:pt x="61" y="700"/>
                    </a:lnTo>
                    <a:cubicBezTo>
                      <a:pt x="1" y="759"/>
                      <a:pt x="1" y="866"/>
                      <a:pt x="61" y="938"/>
                    </a:cubicBezTo>
                    <a:cubicBezTo>
                      <a:pt x="84" y="962"/>
                      <a:pt x="132" y="985"/>
                      <a:pt x="180" y="985"/>
                    </a:cubicBezTo>
                    <a:cubicBezTo>
                      <a:pt x="215" y="985"/>
                      <a:pt x="263" y="962"/>
                      <a:pt x="299" y="938"/>
                    </a:cubicBezTo>
                    <a:lnTo>
                      <a:pt x="501" y="723"/>
                    </a:lnTo>
                    <a:lnTo>
                      <a:pt x="715" y="938"/>
                    </a:lnTo>
                    <a:cubicBezTo>
                      <a:pt x="739" y="962"/>
                      <a:pt x="787" y="985"/>
                      <a:pt x="834" y="985"/>
                    </a:cubicBezTo>
                    <a:cubicBezTo>
                      <a:pt x="870" y="985"/>
                      <a:pt x="918" y="962"/>
                      <a:pt x="953" y="938"/>
                    </a:cubicBezTo>
                    <a:cubicBezTo>
                      <a:pt x="1013" y="878"/>
                      <a:pt x="1013" y="771"/>
                      <a:pt x="953" y="700"/>
                    </a:cubicBezTo>
                    <a:lnTo>
                      <a:pt x="739" y="485"/>
                    </a:lnTo>
                    <a:lnTo>
                      <a:pt x="953" y="283"/>
                    </a:lnTo>
                    <a:cubicBezTo>
                      <a:pt x="1013" y="223"/>
                      <a:pt x="1013" y="116"/>
                      <a:pt x="953" y="45"/>
                    </a:cubicBezTo>
                    <a:cubicBezTo>
                      <a:pt x="924" y="15"/>
                      <a:pt x="882" y="0"/>
                      <a:pt x="839" y="0"/>
                    </a:cubicBezTo>
                    <a:cubicBezTo>
                      <a:pt x="796" y="0"/>
                      <a:pt x="751" y="15"/>
                      <a:pt x="715" y="45"/>
                    </a:cubicBezTo>
                    <a:lnTo>
                      <a:pt x="501" y="247"/>
                    </a:lnTo>
                    <a:lnTo>
                      <a:pt x="299" y="45"/>
                    </a:lnTo>
                    <a:cubicBezTo>
                      <a:pt x="269" y="15"/>
                      <a:pt x="227" y="0"/>
                      <a:pt x="1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1D266E-42C6-A08D-3CE1-88B37987193E}"/>
              </a:ext>
            </a:extLst>
          </p:cNvPr>
          <p:cNvSpPr txBox="1"/>
          <p:nvPr/>
        </p:nvSpPr>
        <p:spPr>
          <a:xfrm>
            <a:off x="7176646" y="2475663"/>
            <a:ext cx="1257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effectLst/>
                <a:latin typeface="Roboto"/>
                <a:ea typeface="Roboto"/>
                <a:cs typeface="Roboto"/>
                <a:sym typeface="Roboto"/>
              </a:rPr>
              <a:t>Independent of any one department.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Question-3 Comment of team members part time assignment and the expectation that they give the project top priority.</a:t>
            </a:r>
            <a:endParaRPr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D3069D-1051-F664-1B9C-A1B99F2E3CF4}"/>
              </a:ext>
            </a:extLst>
          </p:cNvPr>
          <p:cNvSpPr txBox="1"/>
          <p:nvPr/>
        </p:nvSpPr>
        <p:spPr>
          <a:xfrm>
            <a:off x="710275" y="2476594"/>
            <a:ext cx="79111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Fira Sans Extra Condensed Medium"/>
                <a:sym typeface="Fira Sans Extra Condensed Medium"/>
              </a:rPr>
              <a:t>• As it the project management approach is Matrix type, it is a very common practice for team members to work part-time on a project.</a:t>
            </a:r>
          </a:p>
          <a:p>
            <a:endParaRPr lang="en-US" sz="2000">
              <a:solidFill>
                <a:schemeClr val="bg1"/>
              </a:solidFill>
              <a:latin typeface="Fira Sans Extra Condensed Medium"/>
              <a:sym typeface="Fira Sans Extra Condensed Medium"/>
            </a:endParaRPr>
          </a:p>
          <a:p>
            <a:endParaRPr lang="en-US" sz="2000">
              <a:solidFill>
                <a:schemeClr val="bg1"/>
              </a:solidFill>
              <a:latin typeface="Fira Sans Extra Condensed Medium"/>
              <a:sym typeface="Fira Sans Extra Condensed Medium"/>
            </a:endParaRPr>
          </a:p>
          <a:p>
            <a:r>
              <a:rPr lang="en-US" sz="2000">
                <a:solidFill>
                  <a:schemeClr val="bg1"/>
                </a:solidFill>
                <a:latin typeface="Fira Sans Extra Condensed Medium"/>
                <a:sym typeface="Fira Sans Extra Condensed Medium"/>
              </a:rPr>
              <a:t>• Team members will be able to give top priority to the project only when they have their functional managers’ complete support</a:t>
            </a:r>
            <a:endParaRPr lang="en-IN" sz="2000">
              <a:solidFill>
                <a:schemeClr val="bg1"/>
              </a:solidFill>
              <a:latin typeface="Fira Sans Extra Condensed Medium"/>
              <a:sym typeface="Fira Sans Extra Condensed Medium"/>
            </a:endParaRPr>
          </a:p>
        </p:txBody>
      </p:sp>
      <p:sp>
        <p:nvSpPr>
          <p:cNvPr id="3" name="Google Shape;590;p24">
            <a:extLst>
              <a:ext uri="{FF2B5EF4-FFF2-40B4-BE49-F238E27FC236}">
                <a16:creationId xmlns:a16="http://schemas.microsoft.com/office/drawing/2014/main" id="{6CCA1819-5257-1C8D-6173-38829BE67EBC}"/>
              </a:ext>
            </a:extLst>
          </p:cNvPr>
          <p:cNvSpPr txBox="1">
            <a:spLocks/>
          </p:cNvSpPr>
          <p:nvPr/>
        </p:nvSpPr>
        <p:spPr>
          <a:xfrm>
            <a:off x="804096" y="1419519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>
              <a:buClr>
                <a:srgbClr val="000000"/>
              </a:buClr>
              <a:buFont typeface="Arial"/>
            </a:pPr>
            <a:r>
              <a:rPr lang="en-US" sz="2000">
                <a:solidFill>
                  <a:schemeClr val="bg1"/>
                </a:solidFill>
                <a:cs typeface="Arial"/>
                <a:sym typeface="Arial"/>
              </a:rPr>
              <a:t>Comment of team members part time assignment and the expectation that they give the project top priority.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56597-F580-2973-1117-C7917C569D1B}"/>
              </a:ext>
            </a:extLst>
          </p:cNvPr>
          <p:cNvSpPr txBox="1"/>
          <p:nvPr/>
        </p:nvSpPr>
        <p:spPr>
          <a:xfrm>
            <a:off x="804096" y="519592"/>
            <a:ext cx="1402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Fira Sans Extra Condensed Medium"/>
                <a:sym typeface="Fira Sans Extra Condensed Medium"/>
              </a:rPr>
              <a:t>Question-3</a:t>
            </a:r>
            <a:endParaRPr lang="en-IN" sz="2000">
              <a:solidFill>
                <a:schemeClr val="bg1"/>
              </a:solidFill>
              <a:latin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6"/>
          <p:cNvSpPr txBox="1">
            <a:spLocks noGrp="1"/>
          </p:cNvSpPr>
          <p:nvPr>
            <p:ph type="title"/>
          </p:nvPr>
        </p:nvSpPr>
        <p:spPr>
          <a:xfrm>
            <a:off x="838504" y="505433"/>
            <a:ext cx="1757053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</a:rPr>
              <a:t>Conflicts:</a:t>
            </a:r>
          </a:p>
        </p:txBody>
      </p:sp>
      <p:grpSp>
        <p:nvGrpSpPr>
          <p:cNvPr id="644" name="Google Shape;644;p26"/>
          <p:cNvGrpSpPr/>
          <p:nvPr/>
        </p:nvGrpSpPr>
        <p:grpSpPr>
          <a:xfrm>
            <a:off x="838504" y="1464067"/>
            <a:ext cx="3824585" cy="981300"/>
            <a:chOff x="5384225" y="1531938"/>
            <a:chExt cx="3049500" cy="981300"/>
          </a:xfrm>
        </p:grpSpPr>
        <p:sp>
          <p:nvSpPr>
            <p:cNvPr id="645" name="Google Shape;645;p26"/>
            <p:cNvSpPr/>
            <p:nvPr/>
          </p:nvSpPr>
          <p:spPr>
            <a:xfrm>
              <a:off x="5384225" y="1531938"/>
              <a:ext cx="3049500" cy="981300"/>
            </a:xfrm>
            <a:prstGeom prst="homePlate">
              <a:avLst>
                <a:gd name="adj" fmla="val 29403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6"/>
            <p:cNvSpPr txBox="1"/>
            <p:nvPr/>
          </p:nvSpPr>
          <p:spPr>
            <a:xfrm>
              <a:off x="5515251" y="1943760"/>
              <a:ext cx="253989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Conflict over roles &amp; responsibilites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2" name="Google Shape;662;p26"/>
          <p:cNvGrpSpPr/>
          <p:nvPr/>
        </p:nvGrpSpPr>
        <p:grpSpPr>
          <a:xfrm flipH="1">
            <a:off x="4860699" y="2946448"/>
            <a:ext cx="3938430" cy="981300"/>
            <a:chOff x="1364859" y="3152513"/>
            <a:chExt cx="3049500" cy="981300"/>
          </a:xfrm>
        </p:grpSpPr>
        <p:sp>
          <p:nvSpPr>
            <p:cNvPr id="663" name="Google Shape;663;p26"/>
            <p:cNvSpPr/>
            <p:nvPr/>
          </p:nvSpPr>
          <p:spPr>
            <a:xfrm>
              <a:off x="1364859" y="3152513"/>
              <a:ext cx="3049500" cy="981300"/>
            </a:xfrm>
            <a:prstGeom prst="homePlate">
              <a:avLst>
                <a:gd name="adj" fmla="val 29403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6"/>
            <p:cNvSpPr txBox="1"/>
            <p:nvPr/>
          </p:nvSpPr>
          <p:spPr>
            <a:xfrm>
              <a:off x="1469693" y="3465863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Conflict on Priorities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29"/>
          <p:cNvSpPr txBox="1">
            <a:spLocks noGrp="1"/>
          </p:cNvSpPr>
          <p:nvPr>
            <p:ph type="title"/>
          </p:nvPr>
        </p:nvSpPr>
        <p:spPr>
          <a:xfrm>
            <a:off x="710275" y="720712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bg1"/>
                </a:solidFill>
              </a:rPr>
              <a:t>Why was an outside firm likely chosen for an important part of the project? </a:t>
            </a:r>
          </a:p>
        </p:txBody>
      </p:sp>
      <p:sp>
        <p:nvSpPr>
          <p:cNvPr id="790" name="Google Shape;790;p29"/>
          <p:cNvSpPr/>
          <p:nvPr/>
        </p:nvSpPr>
        <p:spPr>
          <a:xfrm>
            <a:off x="4524075" y="1551807"/>
            <a:ext cx="95875" cy="3894244"/>
          </a:xfrm>
          <a:custGeom>
            <a:avLst/>
            <a:gdLst/>
            <a:ahLst/>
            <a:cxnLst/>
            <a:rect l="l" t="t" r="r" b="b"/>
            <a:pathLst>
              <a:path w="3835" h="137351" extrusionOk="0">
                <a:moveTo>
                  <a:pt x="1918" y="0"/>
                </a:moveTo>
                <a:cubicBezTo>
                  <a:pt x="858" y="0"/>
                  <a:pt x="1" y="857"/>
                  <a:pt x="1" y="1917"/>
                </a:cubicBezTo>
                <a:lnTo>
                  <a:pt x="1" y="137350"/>
                </a:lnTo>
                <a:lnTo>
                  <a:pt x="3835" y="137350"/>
                </a:lnTo>
                <a:lnTo>
                  <a:pt x="3835" y="1917"/>
                </a:lnTo>
                <a:cubicBezTo>
                  <a:pt x="3835" y="857"/>
                  <a:pt x="2977" y="0"/>
                  <a:pt x="1918" y="0"/>
                </a:cubicBezTo>
                <a:close/>
              </a:path>
            </a:pathLst>
          </a:custGeom>
          <a:solidFill>
            <a:srgbClr val="AFBD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D98517-0690-F5E7-8D77-CC6F941C3158}"/>
              </a:ext>
            </a:extLst>
          </p:cNvPr>
          <p:cNvGrpSpPr/>
          <p:nvPr/>
        </p:nvGrpSpPr>
        <p:grpSpPr>
          <a:xfrm>
            <a:off x="710299" y="1636635"/>
            <a:ext cx="3909663" cy="558825"/>
            <a:chOff x="710299" y="1636635"/>
            <a:chExt cx="3909663" cy="558825"/>
          </a:xfrm>
        </p:grpSpPr>
        <p:grpSp>
          <p:nvGrpSpPr>
            <p:cNvPr id="807" name="Google Shape;807;p29"/>
            <p:cNvGrpSpPr/>
            <p:nvPr/>
          </p:nvGrpSpPr>
          <p:grpSpPr>
            <a:xfrm>
              <a:off x="710299" y="1636635"/>
              <a:ext cx="3909663" cy="558825"/>
              <a:chOff x="710275" y="1366850"/>
              <a:chExt cx="3909663" cy="558825"/>
            </a:xfrm>
          </p:grpSpPr>
          <p:sp>
            <p:nvSpPr>
              <p:cNvPr id="808" name="Google Shape;808;p29"/>
              <p:cNvSpPr/>
              <p:nvPr/>
            </p:nvSpPr>
            <p:spPr>
              <a:xfrm>
                <a:off x="2722199" y="1437675"/>
                <a:ext cx="1422982" cy="397100"/>
              </a:xfrm>
              <a:custGeom>
                <a:avLst/>
                <a:gdLst/>
                <a:ahLst/>
                <a:cxnLst/>
                <a:rect l="l" t="t" r="r" b="b"/>
                <a:pathLst>
                  <a:path w="66116" h="15884" fill="none" extrusionOk="0">
                    <a:moveTo>
                      <a:pt x="66116" y="15884"/>
                    </a:moveTo>
                    <a:lnTo>
                      <a:pt x="1" y="15884"/>
                    </a:lnTo>
                    <a:lnTo>
                      <a:pt x="5680" y="7847"/>
                    </a:lnTo>
                    <a:lnTo>
                      <a:pt x="1" y="1"/>
                    </a:lnTo>
                    <a:lnTo>
                      <a:pt x="6611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b="1">
                    <a:solidFill>
                      <a:schemeClr val="accent1"/>
                    </a:solidFill>
                  </a:rPr>
                  <a:t>Experts</a:t>
                </a:r>
                <a:endParaRPr b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09" name="Google Shape;809;p29"/>
              <p:cNvSpPr/>
              <p:nvPr/>
            </p:nvSpPr>
            <p:spPr>
              <a:xfrm>
                <a:off x="4059738" y="1366850"/>
                <a:ext cx="560200" cy="538775"/>
              </a:xfrm>
              <a:custGeom>
                <a:avLst/>
                <a:gdLst/>
                <a:ahLst/>
                <a:cxnLst/>
                <a:rect l="l" t="t" r="r" b="b"/>
                <a:pathLst>
                  <a:path w="22408" h="21551" extrusionOk="0">
                    <a:moveTo>
                      <a:pt x="0" y="0"/>
                    </a:moveTo>
                    <a:lnTo>
                      <a:pt x="0" y="21550"/>
                    </a:lnTo>
                    <a:lnTo>
                      <a:pt x="22408" y="21550"/>
                    </a:lnTo>
                    <a:lnTo>
                      <a:pt x="224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10" name="Google Shape;810;p29"/>
              <p:cNvSpPr txBox="1"/>
              <p:nvPr/>
            </p:nvSpPr>
            <p:spPr>
              <a:xfrm>
                <a:off x="710275" y="1390775"/>
                <a:ext cx="1807200" cy="5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bg1"/>
                    </a:solidFill>
                    <a:latin typeface="Roboto"/>
                    <a:ea typeface="Roboto"/>
                    <a:cs typeface="Roboto"/>
                    <a:sym typeface="Roboto"/>
                  </a:rPr>
                  <a:t>Shah Alam medical center was in need of technical products.</a:t>
                </a:r>
              </a:p>
            </p:txBody>
          </p:sp>
        </p:grpSp>
        <p:sp>
          <p:nvSpPr>
            <p:cNvPr id="812" name="Google Shape;812;p29"/>
            <p:cNvSpPr/>
            <p:nvPr/>
          </p:nvSpPr>
          <p:spPr>
            <a:xfrm>
              <a:off x="4181344" y="1755370"/>
              <a:ext cx="303645" cy="303598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13" name="Google Shape;813;p29"/>
          <p:cNvSpPr/>
          <p:nvPr/>
        </p:nvSpPr>
        <p:spPr>
          <a:xfrm>
            <a:off x="4266936" y="1844448"/>
            <a:ext cx="129470" cy="124524"/>
          </a:xfrm>
          <a:custGeom>
            <a:avLst/>
            <a:gdLst/>
            <a:ahLst/>
            <a:cxnLst/>
            <a:rect l="l" t="t" r="r" b="b"/>
            <a:pathLst>
              <a:path w="8219" h="7905" extrusionOk="0">
                <a:moveTo>
                  <a:pt x="4265" y="1129"/>
                </a:moveTo>
                <a:cubicBezTo>
                  <a:pt x="4629" y="1129"/>
                  <a:pt x="4996" y="1199"/>
                  <a:pt x="5346" y="1343"/>
                </a:cubicBezTo>
                <a:cubicBezTo>
                  <a:pt x="6400" y="1780"/>
                  <a:pt x="7089" y="2810"/>
                  <a:pt x="7089" y="3954"/>
                </a:cubicBezTo>
                <a:cubicBezTo>
                  <a:pt x="7086" y="5511"/>
                  <a:pt x="5825" y="6773"/>
                  <a:pt x="4265" y="6776"/>
                </a:cubicBezTo>
                <a:cubicBezTo>
                  <a:pt x="3124" y="6776"/>
                  <a:pt x="2094" y="6089"/>
                  <a:pt x="1657" y="5032"/>
                </a:cubicBezTo>
                <a:cubicBezTo>
                  <a:pt x="1221" y="3978"/>
                  <a:pt x="1461" y="2765"/>
                  <a:pt x="2268" y="1958"/>
                </a:cubicBezTo>
                <a:cubicBezTo>
                  <a:pt x="2808" y="1416"/>
                  <a:pt x="3530" y="1129"/>
                  <a:pt x="4265" y="1129"/>
                </a:cubicBezTo>
                <a:close/>
                <a:moveTo>
                  <a:pt x="4265" y="0"/>
                </a:moveTo>
                <a:cubicBezTo>
                  <a:pt x="2666" y="0"/>
                  <a:pt x="1227" y="964"/>
                  <a:pt x="612" y="2440"/>
                </a:cubicBezTo>
                <a:cubicBezTo>
                  <a:pt x="1" y="3918"/>
                  <a:pt x="341" y="5616"/>
                  <a:pt x="1470" y="6749"/>
                </a:cubicBezTo>
                <a:cubicBezTo>
                  <a:pt x="2226" y="7504"/>
                  <a:pt x="3237" y="7905"/>
                  <a:pt x="4265" y="7905"/>
                </a:cubicBezTo>
                <a:cubicBezTo>
                  <a:pt x="4774" y="7905"/>
                  <a:pt x="5288" y="7806"/>
                  <a:pt x="5777" y="7604"/>
                </a:cubicBezTo>
                <a:cubicBezTo>
                  <a:pt x="7255" y="6993"/>
                  <a:pt x="8219" y="5550"/>
                  <a:pt x="8219" y="3954"/>
                </a:cubicBezTo>
                <a:cubicBezTo>
                  <a:pt x="8216" y="1771"/>
                  <a:pt x="6448" y="3"/>
                  <a:pt x="42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D6E037-811E-B0ED-495D-0F36DAE679AF}"/>
              </a:ext>
            </a:extLst>
          </p:cNvPr>
          <p:cNvGrpSpPr/>
          <p:nvPr/>
        </p:nvGrpSpPr>
        <p:grpSpPr>
          <a:xfrm>
            <a:off x="710299" y="2904233"/>
            <a:ext cx="3909663" cy="538475"/>
            <a:chOff x="710299" y="2904233"/>
            <a:chExt cx="3909663" cy="538475"/>
          </a:xfrm>
        </p:grpSpPr>
        <p:grpSp>
          <p:nvGrpSpPr>
            <p:cNvPr id="803" name="Google Shape;803;p29"/>
            <p:cNvGrpSpPr/>
            <p:nvPr/>
          </p:nvGrpSpPr>
          <p:grpSpPr>
            <a:xfrm>
              <a:off x="710299" y="2904233"/>
              <a:ext cx="3909663" cy="538475"/>
              <a:chOff x="710275" y="2634863"/>
              <a:chExt cx="3909663" cy="538475"/>
            </a:xfrm>
          </p:grpSpPr>
          <p:sp>
            <p:nvSpPr>
              <p:cNvPr id="804" name="Google Shape;804;p29"/>
              <p:cNvSpPr/>
              <p:nvPr/>
            </p:nvSpPr>
            <p:spPr>
              <a:xfrm>
                <a:off x="2517474" y="2634863"/>
                <a:ext cx="1627707" cy="498953"/>
              </a:xfrm>
              <a:custGeom>
                <a:avLst/>
                <a:gdLst/>
                <a:ahLst/>
                <a:cxnLst/>
                <a:rect l="l" t="t" r="r" b="b"/>
                <a:pathLst>
                  <a:path w="66116" h="15896" fill="none" extrusionOk="0">
                    <a:moveTo>
                      <a:pt x="66116" y="15895"/>
                    </a:moveTo>
                    <a:lnTo>
                      <a:pt x="1" y="15895"/>
                    </a:lnTo>
                    <a:lnTo>
                      <a:pt x="5680" y="7859"/>
                    </a:lnTo>
                    <a:lnTo>
                      <a:pt x="1" y="0"/>
                    </a:lnTo>
                    <a:lnTo>
                      <a:pt x="6611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700" b="1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Time Effective</a:t>
                </a:r>
                <a:endParaRPr b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805" name="Google Shape;805;p29"/>
              <p:cNvSpPr/>
              <p:nvPr/>
            </p:nvSpPr>
            <p:spPr>
              <a:xfrm>
                <a:off x="4059738" y="2634863"/>
                <a:ext cx="560200" cy="538475"/>
              </a:xfrm>
              <a:custGeom>
                <a:avLst/>
                <a:gdLst/>
                <a:ahLst/>
                <a:cxnLst/>
                <a:rect l="l" t="t" r="r" b="b"/>
                <a:pathLst>
                  <a:path w="22408" h="21539" extrusionOk="0">
                    <a:moveTo>
                      <a:pt x="0" y="1"/>
                    </a:moveTo>
                    <a:lnTo>
                      <a:pt x="0" y="21539"/>
                    </a:lnTo>
                    <a:lnTo>
                      <a:pt x="22408" y="21539"/>
                    </a:lnTo>
                    <a:lnTo>
                      <a:pt x="224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500"/>
              </a:p>
            </p:txBody>
          </p:sp>
          <p:sp>
            <p:nvSpPr>
              <p:cNvPr id="806" name="Google Shape;806;p29"/>
              <p:cNvSpPr txBox="1"/>
              <p:nvPr/>
            </p:nvSpPr>
            <p:spPr>
              <a:xfrm>
                <a:off x="710275" y="2636675"/>
                <a:ext cx="1807200" cy="5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  <a:sym typeface="Roboto"/>
                  </a:rPr>
                  <a:t>Training/hiring time.</a:t>
                </a:r>
                <a:endParaRPr sz="120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814" name="Google Shape;814;p29"/>
            <p:cNvGrpSpPr/>
            <p:nvPr/>
          </p:nvGrpSpPr>
          <p:grpSpPr>
            <a:xfrm>
              <a:off x="4177942" y="2996556"/>
              <a:ext cx="313601" cy="304165"/>
              <a:chOff x="3270675" y="841800"/>
              <a:chExt cx="497700" cy="482725"/>
            </a:xfrm>
          </p:grpSpPr>
          <p:sp>
            <p:nvSpPr>
              <p:cNvPr id="815" name="Google Shape;815;p29"/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16" name="Google Shape;816;p29"/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17" name="Google Shape;817;p29"/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6688FA4-972E-7C4D-1532-A984B8D09830}"/>
              </a:ext>
            </a:extLst>
          </p:cNvPr>
          <p:cNvGrpSpPr/>
          <p:nvPr/>
        </p:nvGrpSpPr>
        <p:grpSpPr>
          <a:xfrm>
            <a:off x="4524087" y="2270376"/>
            <a:ext cx="3909688" cy="538475"/>
            <a:chOff x="4524087" y="2270376"/>
            <a:chExt cx="3909688" cy="538475"/>
          </a:xfrm>
        </p:grpSpPr>
        <p:grpSp>
          <p:nvGrpSpPr>
            <p:cNvPr id="795" name="Google Shape;795;p29"/>
            <p:cNvGrpSpPr/>
            <p:nvPr/>
          </p:nvGrpSpPr>
          <p:grpSpPr>
            <a:xfrm>
              <a:off x="4524087" y="2270376"/>
              <a:ext cx="3909688" cy="538475"/>
              <a:chOff x="4524063" y="2001006"/>
              <a:chExt cx="3909688" cy="538475"/>
            </a:xfrm>
          </p:grpSpPr>
          <p:sp>
            <p:nvSpPr>
              <p:cNvPr id="796" name="Google Shape;796;p29"/>
              <p:cNvSpPr/>
              <p:nvPr/>
            </p:nvSpPr>
            <p:spPr>
              <a:xfrm>
                <a:off x="4998850" y="2071550"/>
                <a:ext cx="1422982" cy="397375"/>
              </a:xfrm>
              <a:custGeom>
                <a:avLst/>
                <a:gdLst/>
                <a:ahLst/>
                <a:cxnLst/>
                <a:rect l="l" t="t" r="r" b="b"/>
                <a:pathLst>
                  <a:path w="66116" h="15895" fill="none" extrusionOk="0">
                    <a:moveTo>
                      <a:pt x="0" y="15895"/>
                    </a:moveTo>
                    <a:lnTo>
                      <a:pt x="66116" y="15895"/>
                    </a:lnTo>
                    <a:lnTo>
                      <a:pt x="60436" y="7858"/>
                    </a:lnTo>
                    <a:lnTo>
                      <a:pt x="66116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b="1">
                    <a:solidFill>
                      <a:schemeClr val="accent2"/>
                    </a:solidFill>
                  </a:rPr>
                  <a:t>Cost Effective</a:t>
                </a:r>
                <a:endParaRPr b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97" name="Google Shape;797;p29"/>
              <p:cNvSpPr/>
              <p:nvPr/>
            </p:nvSpPr>
            <p:spPr>
              <a:xfrm>
                <a:off x="4524063" y="2001006"/>
                <a:ext cx="560225" cy="538475"/>
              </a:xfrm>
              <a:custGeom>
                <a:avLst/>
                <a:gdLst/>
                <a:ahLst/>
                <a:cxnLst/>
                <a:rect l="l" t="t" r="r" b="b"/>
                <a:pathLst>
                  <a:path w="22409" h="21539" extrusionOk="0">
                    <a:moveTo>
                      <a:pt x="1" y="0"/>
                    </a:moveTo>
                    <a:lnTo>
                      <a:pt x="1" y="21539"/>
                    </a:lnTo>
                    <a:lnTo>
                      <a:pt x="22408" y="21539"/>
                    </a:lnTo>
                    <a:lnTo>
                      <a:pt x="2240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500"/>
              </a:p>
            </p:txBody>
          </p:sp>
          <p:sp>
            <p:nvSpPr>
              <p:cNvPr id="798" name="Google Shape;798;p29"/>
              <p:cNvSpPr txBox="1"/>
              <p:nvPr/>
            </p:nvSpPr>
            <p:spPr>
              <a:xfrm>
                <a:off x="6626551" y="2002788"/>
                <a:ext cx="1807200" cy="5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Instead of training and hiring new employees, consult an available expertise.</a:t>
                </a:r>
                <a:endParaRPr sz="120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18" name="Google Shape;818;p29"/>
            <p:cNvSpPr/>
            <p:nvPr/>
          </p:nvSpPr>
          <p:spPr>
            <a:xfrm>
              <a:off x="4657075" y="2411709"/>
              <a:ext cx="303598" cy="284632"/>
            </a:xfrm>
            <a:custGeom>
              <a:avLst/>
              <a:gdLst/>
              <a:ahLst/>
              <a:cxnLst/>
              <a:rect l="l" t="t" r="r" b="b"/>
              <a:pathLst>
                <a:path w="19273" h="18069" extrusionOk="0">
                  <a:moveTo>
                    <a:pt x="5456" y="7679"/>
                  </a:moveTo>
                  <a:cubicBezTo>
                    <a:pt x="6294" y="7679"/>
                    <a:pt x="6715" y="8694"/>
                    <a:pt x="6122" y="9284"/>
                  </a:cubicBezTo>
                  <a:cubicBezTo>
                    <a:pt x="5930" y="9476"/>
                    <a:pt x="5694" y="9562"/>
                    <a:pt x="5462" y="9562"/>
                  </a:cubicBezTo>
                  <a:cubicBezTo>
                    <a:pt x="4979" y="9562"/>
                    <a:pt x="4517" y="9188"/>
                    <a:pt x="4517" y="8622"/>
                  </a:cubicBezTo>
                  <a:cubicBezTo>
                    <a:pt x="4517" y="8101"/>
                    <a:pt x="4936" y="7679"/>
                    <a:pt x="5456" y="7679"/>
                  </a:cubicBezTo>
                  <a:close/>
                  <a:moveTo>
                    <a:pt x="9636" y="7679"/>
                  </a:moveTo>
                  <a:cubicBezTo>
                    <a:pt x="10473" y="7679"/>
                    <a:pt x="10892" y="8694"/>
                    <a:pt x="10299" y="9284"/>
                  </a:cubicBezTo>
                  <a:cubicBezTo>
                    <a:pt x="10107" y="9476"/>
                    <a:pt x="9872" y="9562"/>
                    <a:pt x="9640" y="9562"/>
                  </a:cubicBezTo>
                  <a:cubicBezTo>
                    <a:pt x="9157" y="9562"/>
                    <a:pt x="8694" y="9188"/>
                    <a:pt x="8694" y="8622"/>
                  </a:cubicBezTo>
                  <a:cubicBezTo>
                    <a:pt x="8694" y="8101"/>
                    <a:pt x="9115" y="7679"/>
                    <a:pt x="9636" y="7679"/>
                  </a:cubicBezTo>
                  <a:close/>
                  <a:moveTo>
                    <a:pt x="13813" y="7679"/>
                  </a:moveTo>
                  <a:cubicBezTo>
                    <a:pt x="14650" y="7679"/>
                    <a:pt x="15071" y="8694"/>
                    <a:pt x="14478" y="9284"/>
                  </a:cubicBezTo>
                  <a:cubicBezTo>
                    <a:pt x="14286" y="9476"/>
                    <a:pt x="14050" y="9562"/>
                    <a:pt x="13819" y="9562"/>
                  </a:cubicBezTo>
                  <a:cubicBezTo>
                    <a:pt x="13336" y="9562"/>
                    <a:pt x="12873" y="9188"/>
                    <a:pt x="12873" y="8622"/>
                  </a:cubicBezTo>
                  <a:cubicBezTo>
                    <a:pt x="12873" y="8101"/>
                    <a:pt x="13292" y="7679"/>
                    <a:pt x="13813" y="7679"/>
                  </a:cubicBezTo>
                  <a:close/>
                  <a:moveTo>
                    <a:pt x="9597" y="1"/>
                  </a:moveTo>
                  <a:cubicBezTo>
                    <a:pt x="4303" y="1"/>
                    <a:pt x="0" y="3801"/>
                    <a:pt x="0" y="8471"/>
                  </a:cubicBezTo>
                  <a:cubicBezTo>
                    <a:pt x="0" y="10444"/>
                    <a:pt x="780" y="12356"/>
                    <a:pt x="2201" y="13870"/>
                  </a:cubicBezTo>
                  <a:cubicBezTo>
                    <a:pt x="2481" y="15033"/>
                    <a:pt x="2138" y="16258"/>
                    <a:pt x="1292" y="17104"/>
                  </a:cubicBezTo>
                  <a:cubicBezTo>
                    <a:pt x="940" y="17460"/>
                    <a:pt x="1190" y="18068"/>
                    <a:pt x="1692" y="18068"/>
                  </a:cubicBezTo>
                  <a:cubicBezTo>
                    <a:pt x="3300" y="18065"/>
                    <a:pt x="4845" y="17442"/>
                    <a:pt x="6005" y="16328"/>
                  </a:cubicBezTo>
                  <a:cubicBezTo>
                    <a:pt x="7150" y="16731"/>
                    <a:pt x="8357" y="16939"/>
                    <a:pt x="9571" y="16939"/>
                  </a:cubicBezTo>
                  <a:cubicBezTo>
                    <a:pt x="9579" y="16939"/>
                    <a:pt x="9588" y="16939"/>
                    <a:pt x="9597" y="16939"/>
                  </a:cubicBezTo>
                  <a:cubicBezTo>
                    <a:pt x="14891" y="16939"/>
                    <a:pt x="19272" y="13139"/>
                    <a:pt x="19272" y="8471"/>
                  </a:cubicBezTo>
                  <a:cubicBezTo>
                    <a:pt x="19272" y="3801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E84CC35-3907-12B3-C580-B3C7EA807B97}"/>
              </a:ext>
            </a:extLst>
          </p:cNvPr>
          <p:cNvGrpSpPr/>
          <p:nvPr/>
        </p:nvGrpSpPr>
        <p:grpSpPr>
          <a:xfrm>
            <a:off x="4524087" y="3475527"/>
            <a:ext cx="3909688" cy="634151"/>
            <a:chOff x="4524087" y="3475527"/>
            <a:chExt cx="3909688" cy="634151"/>
          </a:xfrm>
        </p:grpSpPr>
        <p:grpSp>
          <p:nvGrpSpPr>
            <p:cNvPr id="791" name="Google Shape;791;p29"/>
            <p:cNvGrpSpPr/>
            <p:nvPr/>
          </p:nvGrpSpPr>
          <p:grpSpPr>
            <a:xfrm>
              <a:off x="4524087" y="3475527"/>
              <a:ext cx="3909688" cy="634151"/>
              <a:chOff x="4524063" y="3205549"/>
              <a:chExt cx="3909688" cy="634151"/>
            </a:xfrm>
          </p:grpSpPr>
          <p:sp>
            <p:nvSpPr>
              <p:cNvPr id="792" name="Google Shape;792;p29"/>
              <p:cNvSpPr/>
              <p:nvPr/>
            </p:nvSpPr>
            <p:spPr>
              <a:xfrm>
                <a:off x="5079954" y="3205549"/>
                <a:ext cx="1422982" cy="634151"/>
              </a:xfrm>
              <a:custGeom>
                <a:avLst/>
                <a:gdLst/>
                <a:ahLst/>
                <a:cxnLst/>
                <a:rect l="l" t="t" r="r" b="b"/>
                <a:pathLst>
                  <a:path w="66116" h="15884" fill="none" extrusionOk="0">
                    <a:moveTo>
                      <a:pt x="0" y="15884"/>
                    </a:moveTo>
                    <a:lnTo>
                      <a:pt x="66116" y="15884"/>
                    </a:lnTo>
                    <a:lnTo>
                      <a:pt x="60436" y="7847"/>
                    </a:lnTo>
                    <a:lnTo>
                      <a:pt x="66116" y="1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b="1">
                    <a:solidFill>
                      <a:schemeClr val="accent4"/>
                    </a:solidFill>
                  </a:rPr>
                  <a:t>Expanded Customer Base</a:t>
                </a:r>
                <a:endParaRPr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793" name="Google Shape;793;p29"/>
              <p:cNvSpPr/>
              <p:nvPr/>
            </p:nvSpPr>
            <p:spPr>
              <a:xfrm>
                <a:off x="4524063" y="3268719"/>
                <a:ext cx="5602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22409" h="21552" extrusionOk="0">
                    <a:moveTo>
                      <a:pt x="1" y="1"/>
                    </a:moveTo>
                    <a:lnTo>
                      <a:pt x="1" y="21551"/>
                    </a:lnTo>
                    <a:lnTo>
                      <a:pt x="22408" y="21551"/>
                    </a:lnTo>
                    <a:lnTo>
                      <a:pt x="224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500"/>
              </a:p>
            </p:txBody>
          </p:sp>
          <p:sp>
            <p:nvSpPr>
              <p:cNvPr id="794" name="Google Shape;794;p29"/>
              <p:cNvSpPr txBox="1"/>
              <p:nvPr/>
            </p:nvSpPr>
            <p:spPr>
              <a:xfrm>
                <a:off x="6626551" y="3270669"/>
                <a:ext cx="1807200" cy="5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bg1"/>
                    </a:solidFill>
                    <a:latin typeface="Roboto"/>
                    <a:ea typeface="Roboto"/>
                    <a:cs typeface="Roboto"/>
                    <a:sym typeface="Roboto"/>
                  </a:rPr>
                  <a:t>Customers are main source of revenue for a company.</a:t>
                </a:r>
                <a:endParaRPr sz="120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819" name="Google Shape;819;p29"/>
            <p:cNvGrpSpPr/>
            <p:nvPr/>
          </p:nvGrpSpPr>
          <p:grpSpPr>
            <a:xfrm>
              <a:off x="4657075" y="3630690"/>
              <a:ext cx="303598" cy="303598"/>
              <a:chOff x="3271200" y="1435075"/>
              <a:chExt cx="481825" cy="481825"/>
            </a:xfrm>
          </p:grpSpPr>
          <p:sp>
            <p:nvSpPr>
              <p:cNvPr id="820" name="Google Shape;820;p29"/>
              <p:cNvSpPr/>
              <p:nvPr/>
            </p:nvSpPr>
            <p:spPr>
              <a:xfrm>
                <a:off x="3271200" y="1435075"/>
                <a:ext cx="481825" cy="48182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9273" extrusionOk="0">
                    <a:moveTo>
                      <a:pt x="9597" y="2259"/>
                    </a:moveTo>
                    <a:cubicBezTo>
                      <a:pt x="13635" y="2259"/>
                      <a:pt x="17014" y="5545"/>
                      <a:pt x="17014" y="9601"/>
                    </a:cubicBezTo>
                    <a:cubicBezTo>
                      <a:pt x="17014" y="13636"/>
                      <a:pt x="13654" y="17014"/>
                      <a:pt x="9597" y="17014"/>
                    </a:cubicBezTo>
                    <a:cubicBezTo>
                      <a:pt x="5562" y="17014"/>
                      <a:pt x="2259" y="13654"/>
                      <a:pt x="2259" y="9601"/>
                    </a:cubicBezTo>
                    <a:cubicBezTo>
                      <a:pt x="2259" y="5563"/>
                      <a:pt x="5541" y="2259"/>
                      <a:pt x="9597" y="2259"/>
                    </a:cubicBezTo>
                    <a:close/>
                    <a:moveTo>
                      <a:pt x="9597" y="1"/>
                    </a:moveTo>
                    <a:cubicBezTo>
                      <a:pt x="4304" y="1"/>
                      <a:pt x="0" y="4307"/>
                      <a:pt x="0" y="9601"/>
                    </a:cubicBezTo>
                    <a:cubicBezTo>
                      <a:pt x="0" y="14892"/>
                      <a:pt x="4304" y="19273"/>
                      <a:pt x="9597" y="19273"/>
                    </a:cubicBezTo>
                    <a:cubicBezTo>
                      <a:pt x="14891" y="19273"/>
                      <a:pt x="19272" y="14892"/>
                      <a:pt x="19272" y="9601"/>
                    </a:cubicBezTo>
                    <a:cubicBezTo>
                      <a:pt x="19272" y="4307"/>
                      <a:pt x="14891" y="1"/>
                      <a:pt x="95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21" name="Google Shape;821;p29"/>
              <p:cNvSpPr/>
              <p:nvPr/>
            </p:nvSpPr>
            <p:spPr>
              <a:xfrm>
                <a:off x="3356575" y="1520525"/>
                <a:ext cx="311000" cy="311025"/>
              </a:xfrm>
              <a:custGeom>
                <a:avLst/>
                <a:gdLst/>
                <a:ahLst/>
                <a:cxnLst/>
                <a:rect l="l" t="t" r="r" b="b"/>
                <a:pathLst>
                  <a:path w="12440" h="12441" extrusionOk="0">
                    <a:moveTo>
                      <a:pt x="8516" y="3359"/>
                    </a:moveTo>
                    <a:cubicBezTo>
                      <a:pt x="8661" y="3359"/>
                      <a:pt x="8805" y="3414"/>
                      <a:pt x="8917" y="3524"/>
                    </a:cubicBezTo>
                    <a:cubicBezTo>
                      <a:pt x="9136" y="3744"/>
                      <a:pt x="9136" y="4102"/>
                      <a:pt x="8917" y="4322"/>
                    </a:cubicBezTo>
                    <a:lnTo>
                      <a:pt x="7056" y="6183"/>
                    </a:lnTo>
                    <a:lnTo>
                      <a:pt x="8917" y="8041"/>
                    </a:lnTo>
                    <a:cubicBezTo>
                      <a:pt x="9326" y="8453"/>
                      <a:pt x="8939" y="9009"/>
                      <a:pt x="8502" y="9009"/>
                    </a:cubicBezTo>
                    <a:cubicBezTo>
                      <a:pt x="8371" y="9009"/>
                      <a:pt x="8235" y="8959"/>
                      <a:pt x="8116" y="8839"/>
                    </a:cubicBezTo>
                    <a:lnTo>
                      <a:pt x="5857" y="6580"/>
                    </a:lnTo>
                    <a:cubicBezTo>
                      <a:pt x="5637" y="6360"/>
                      <a:pt x="5637" y="6002"/>
                      <a:pt x="5857" y="5782"/>
                    </a:cubicBezTo>
                    <a:lnTo>
                      <a:pt x="8116" y="3524"/>
                    </a:lnTo>
                    <a:cubicBezTo>
                      <a:pt x="8227" y="3414"/>
                      <a:pt x="8372" y="3359"/>
                      <a:pt x="8516" y="3359"/>
                    </a:cubicBezTo>
                    <a:close/>
                    <a:moveTo>
                      <a:pt x="5619" y="1"/>
                    </a:moveTo>
                    <a:cubicBezTo>
                      <a:pt x="4367" y="112"/>
                      <a:pt x="3177" y="606"/>
                      <a:pt x="2214" y="1413"/>
                    </a:cubicBezTo>
                    <a:lnTo>
                      <a:pt x="2590" y="1789"/>
                    </a:lnTo>
                    <a:cubicBezTo>
                      <a:pt x="3002" y="2199"/>
                      <a:pt x="2615" y="2757"/>
                      <a:pt x="2178" y="2757"/>
                    </a:cubicBezTo>
                    <a:cubicBezTo>
                      <a:pt x="2047" y="2757"/>
                      <a:pt x="1912" y="2707"/>
                      <a:pt x="1792" y="2587"/>
                    </a:cubicBezTo>
                    <a:lnTo>
                      <a:pt x="1416" y="2211"/>
                    </a:lnTo>
                    <a:cubicBezTo>
                      <a:pt x="609" y="3175"/>
                      <a:pt x="118" y="4364"/>
                      <a:pt x="3" y="5617"/>
                    </a:cubicBezTo>
                    <a:lnTo>
                      <a:pt x="536" y="5617"/>
                    </a:lnTo>
                    <a:cubicBezTo>
                      <a:pt x="1280" y="5617"/>
                      <a:pt x="1283" y="6746"/>
                      <a:pt x="536" y="6746"/>
                    </a:cubicBezTo>
                    <a:lnTo>
                      <a:pt x="0" y="6746"/>
                    </a:lnTo>
                    <a:cubicBezTo>
                      <a:pt x="118" y="8035"/>
                      <a:pt x="627" y="9287"/>
                      <a:pt x="1413" y="10227"/>
                    </a:cubicBezTo>
                    <a:lnTo>
                      <a:pt x="1789" y="9850"/>
                    </a:lnTo>
                    <a:cubicBezTo>
                      <a:pt x="1910" y="9730"/>
                      <a:pt x="2045" y="9679"/>
                      <a:pt x="2176" y="9679"/>
                    </a:cubicBezTo>
                    <a:cubicBezTo>
                      <a:pt x="2613" y="9679"/>
                      <a:pt x="2995" y="10244"/>
                      <a:pt x="2587" y="10651"/>
                    </a:cubicBezTo>
                    <a:lnTo>
                      <a:pt x="2211" y="11028"/>
                    </a:lnTo>
                    <a:cubicBezTo>
                      <a:pt x="3174" y="11832"/>
                      <a:pt x="4364" y="12326"/>
                      <a:pt x="5616" y="12440"/>
                    </a:cubicBezTo>
                    <a:lnTo>
                      <a:pt x="5616" y="11904"/>
                    </a:lnTo>
                    <a:cubicBezTo>
                      <a:pt x="5616" y="11530"/>
                      <a:pt x="5899" y="11343"/>
                      <a:pt x="6182" y="11343"/>
                    </a:cubicBezTo>
                    <a:cubicBezTo>
                      <a:pt x="6464" y="11343"/>
                      <a:pt x="6745" y="11530"/>
                      <a:pt x="6745" y="11904"/>
                    </a:cubicBezTo>
                    <a:lnTo>
                      <a:pt x="6745" y="12440"/>
                    </a:lnTo>
                    <a:cubicBezTo>
                      <a:pt x="8034" y="12323"/>
                      <a:pt x="9287" y="11811"/>
                      <a:pt x="10226" y="11028"/>
                    </a:cubicBezTo>
                    <a:lnTo>
                      <a:pt x="9850" y="10651"/>
                    </a:lnTo>
                    <a:cubicBezTo>
                      <a:pt x="9445" y="10246"/>
                      <a:pt x="9822" y="9678"/>
                      <a:pt x="10259" y="9678"/>
                    </a:cubicBezTo>
                    <a:cubicBezTo>
                      <a:pt x="10390" y="9678"/>
                      <a:pt x="10526" y="9729"/>
                      <a:pt x="10648" y="9850"/>
                    </a:cubicBezTo>
                    <a:lnTo>
                      <a:pt x="11024" y="10227"/>
                    </a:lnTo>
                    <a:cubicBezTo>
                      <a:pt x="11810" y="9287"/>
                      <a:pt x="12319" y="8035"/>
                      <a:pt x="12437" y="6746"/>
                    </a:cubicBezTo>
                    <a:lnTo>
                      <a:pt x="11904" y="6746"/>
                    </a:lnTo>
                    <a:cubicBezTo>
                      <a:pt x="11160" y="6746"/>
                      <a:pt x="11157" y="5617"/>
                      <a:pt x="11904" y="5617"/>
                    </a:cubicBezTo>
                    <a:lnTo>
                      <a:pt x="12440" y="5617"/>
                    </a:lnTo>
                    <a:cubicBezTo>
                      <a:pt x="12325" y="4364"/>
                      <a:pt x="11834" y="3175"/>
                      <a:pt x="11027" y="2211"/>
                    </a:cubicBezTo>
                    <a:lnTo>
                      <a:pt x="10651" y="2587"/>
                    </a:lnTo>
                    <a:cubicBezTo>
                      <a:pt x="10529" y="2709"/>
                      <a:pt x="10392" y="2760"/>
                      <a:pt x="10261" y="2760"/>
                    </a:cubicBezTo>
                    <a:cubicBezTo>
                      <a:pt x="9823" y="2760"/>
                      <a:pt x="9443" y="2197"/>
                      <a:pt x="9853" y="1789"/>
                    </a:cubicBezTo>
                    <a:lnTo>
                      <a:pt x="10232" y="1413"/>
                    </a:lnTo>
                    <a:cubicBezTo>
                      <a:pt x="9290" y="627"/>
                      <a:pt x="8037" y="115"/>
                      <a:pt x="6748" y="1"/>
                    </a:cubicBezTo>
                    <a:lnTo>
                      <a:pt x="6748" y="537"/>
                    </a:lnTo>
                    <a:cubicBezTo>
                      <a:pt x="6748" y="909"/>
                      <a:pt x="6466" y="1096"/>
                      <a:pt x="6183" y="1096"/>
                    </a:cubicBezTo>
                    <a:cubicBezTo>
                      <a:pt x="5901" y="1096"/>
                      <a:pt x="5619" y="910"/>
                      <a:pt x="5619" y="537"/>
                    </a:cubicBezTo>
                    <a:lnTo>
                      <a:pt x="56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174770-8860-0D17-E5CC-3944CB799589}"/>
              </a:ext>
            </a:extLst>
          </p:cNvPr>
          <p:cNvGrpSpPr/>
          <p:nvPr/>
        </p:nvGrpSpPr>
        <p:grpSpPr>
          <a:xfrm>
            <a:off x="710300" y="4156844"/>
            <a:ext cx="3909662" cy="563331"/>
            <a:chOff x="710300" y="4156844"/>
            <a:chExt cx="3909662" cy="563331"/>
          </a:xfrm>
        </p:grpSpPr>
        <p:grpSp>
          <p:nvGrpSpPr>
            <p:cNvPr id="799" name="Google Shape;799;p29"/>
            <p:cNvGrpSpPr/>
            <p:nvPr/>
          </p:nvGrpSpPr>
          <p:grpSpPr>
            <a:xfrm>
              <a:off x="710300" y="4156844"/>
              <a:ext cx="3909662" cy="563331"/>
              <a:chOff x="710276" y="3887474"/>
              <a:chExt cx="3909662" cy="563331"/>
            </a:xfrm>
          </p:grpSpPr>
          <p:sp>
            <p:nvSpPr>
              <p:cNvPr id="800" name="Google Shape;800;p29"/>
              <p:cNvSpPr/>
              <p:nvPr/>
            </p:nvSpPr>
            <p:spPr>
              <a:xfrm>
                <a:off x="2636744" y="3887474"/>
                <a:ext cx="1422982" cy="563331"/>
              </a:xfrm>
              <a:custGeom>
                <a:avLst/>
                <a:gdLst/>
                <a:ahLst/>
                <a:cxnLst/>
                <a:rect l="l" t="t" r="r" b="b"/>
                <a:pathLst>
                  <a:path w="66116" h="15884" fill="none" extrusionOk="0">
                    <a:moveTo>
                      <a:pt x="66116" y="15884"/>
                    </a:moveTo>
                    <a:lnTo>
                      <a:pt x="1" y="15884"/>
                    </a:lnTo>
                    <a:lnTo>
                      <a:pt x="5680" y="7847"/>
                    </a:lnTo>
                    <a:lnTo>
                      <a:pt x="1" y="1"/>
                    </a:lnTo>
                    <a:lnTo>
                      <a:pt x="6611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b="1">
                    <a:solidFill>
                      <a:schemeClr val="accent6"/>
                    </a:solidFill>
                  </a:rPr>
                  <a:t>Long term Collaboration</a:t>
                </a:r>
              </a:p>
            </p:txBody>
          </p:sp>
          <p:sp>
            <p:nvSpPr>
              <p:cNvPr id="801" name="Google Shape;801;p29"/>
              <p:cNvSpPr/>
              <p:nvPr/>
            </p:nvSpPr>
            <p:spPr>
              <a:xfrm>
                <a:off x="4059738" y="3902900"/>
                <a:ext cx="560200" cy="538775"/>
              </a:xfrm>
              <a:custGeom>
                <a:avLst/>
                <a:gdLst/>
                <a:ahLst/>
                <a:cxnLst/>
                <a:rect l="l" t="t" r="r" b="b"/>
                <a:pathLst>
                  <a:path w="22408" h="21551" extrusionOk="0">
                    <a:moveTo>
                      <a:pt x="0" y="0"/>
                    </a:moveTo>
                    <a:lnTo>
                      <a:pt x="0" y="21551"/>
                    </a:lnTo>
                    <a:lnTo>
                      <a:pt x="22408" y="21551"/>
                    </a:lnTo>
                    <a:lnTo>
                      <a:pt x="2240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500"/>
              </a:p>
            </p:txBody>
          </p:sp>
          <p:sp>
            <p:nvSpPr>
              <p:cNvPr id="802" name="Google Shape;802;p29"/>
              <p:cNvSpPr txBox="1"/>
              <p:nvPr/>
            </p:nvSpPr>
            <p:spPr>
              <a:xfrm>
                <a:off x="710276" y="3904838"/>
                <a:ext cx="1807200" cy="5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  <a:sym typeface="Roboto"/>
                  </a:rPr>
                  <a:t>Collaboration with intel and Microsoft leading to mutual benefit.</a:t>
                </a:r>
                <a:endParaRPr sz="120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822" name="Google Shape;822;p29"/>
            <p:cNvGrpSpPr/>
            <p:nvPr/>
          </p:nvGrpSpPr>
          <p:grpSpPr>
            <a:xfrm>
              <a:off x="4185795" y="4288210"/>
              <a:ext cx="297896" cy="297896"/>
              <a:chOff x="6239925" y="2032450"/>
              <a:chExt cx="472775" cy="472775"/>
            </a:xfrm>
          </p:grpSpPr>
          <p:sp>
            <p:nvSpPr>
              <p:cNvPr id="823" name="Google Shape;823;p29"/>
              <p:cNvSpPr/>
              <p:nvPr/>
            </p:nvSpPr>
            <p:spPr>
              <a:xfrm>
                <a:off x="6239925" y="2032450"/>
                <a:ext cx="472775" cy="472775"/>
              </a:xfrm>
              <a:custGeom>
                <a:avLst/>
                <a:gdLst/>
                <a:ahLst/>
                <a:cxnLst/>
                <a:rect l="l" t="t" r="r" b="b"/>
                <a:pathLst>
                  <a:path w="18911" h="18911" extrusionOk="0">
                    <a:moveTo>
                      <a:pt x="9455" y="2466"/>
                    </a:moveTo>
                    <a:cubicBezTo>
                      <a:pt x="13307" y="2466"/>
                      <a:pt x="16442" y="5601"/>
                      <a:pt x="16442" y="9456"/>
                    </a:cubicBezTo>
                    <a:cubicBezTo>
                      <a:pt x="16442" y="13310"/>
                      <a:pt x="13307" y="16445"/>
                      <a:pt x="9455" y="16445"/>
                    </a:cubicBezTo>
                    <a:cubicBezTo>
                      <a:pt x="5601" y="16445"/>
                      <a:pt x="2466" y="13310"/>
                      <a:pt x="2466" y="9456"/>
                    </a:cubicBezTo>
                    <a:cubicBezTo>
                      <a:pt x="2466" y="5601"/>
                      <a:pt x="5601" y="2466"/>
                      <a:pt x="9455" y="2466"/>
                    </a:cubicBezTo>
                    <a:close/>
                    <a:moveTo>
                      <a:pt x="9455" y="0"/>
                    </a:moveTo>
                    <a:cubicBezTo>
                      <a:pt x="4228" y="0"/>
                      <a:pt x="0" y="4228"/>
                      <a:pt x="0" y="9456"/>
                    </a:cubicBezTo>
                    <a:cubicBezTo>
                      <a:pt x="0" y="14683"/>
                      <a:pt x="4228" y="18911"/>
                      <a:pt x="9455" y="18911"/>
                    </a:cubicBezTo>
                    <a:cubicBezTo>
                      <a:pt x="14680" y="18911"/>
                      <a:pt x="18911" y="14683"/>
                      <a:pt x="18911" y="9456"/>
                    </a:cubicBezTo>
                    <a:cubicBezTo>
                      <a:pt x="18911" y="4231"/>
                      <a:pt x="14680" y="0"/>
                      <a:pt x="94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24" name="Google Shape;824;p29"/>
              <p:cNvSpPr/>
              <p:nvPr/>
            </p:nvSpPr>
            <p:spPr>
              <a:xfrm>
                <a:off x="6329800" y="2122325"/>
                <a:ext cx="292950" cy="293025"/>
              </a:xfrm>
              <a:custGeom>
                <a:avLst/>
                <a:gdLst/>
                <a:ahLst/>
                <a:cxnLst/>
                <a:rect l="l" t="t" r="r" b="b"/>
                <a:pathLst>
                  <a:path w="11718" h="11721" extrusionOk="0">
                    <a:moveTo>
                      <a:pt x="5860" y="1043"/>
                    </a:moveTo>
                    <a:cubicBezTo>
                      <a:pt x="6171" y="1043"/>
                      <a:pt x="6424" y="1295"/>
                      <a:pt x="6424" y="1609"/>
                    </a:cubicBezTo>
                    <a:lnTo>
                      <a:pt x="6424" y="2542"/>
                    </a:lnTo>
                    <a:cubicBezTo>
                      <a:pt x="7264" y="2792"/>
                      <a:pt x="7839" y="3566"/>
                      <a:pt x="7842" y="4442"/>
                    </a:cubicBezTo>
                    <a:cubicBezTo>
                      <a:pt x="7842" y="4755"/>
                      <a:pt x="7589" y="5008"/>
                      <a:pt x="7276" y="5008"/>
                    </a:cubicBezTo>
                    <a:cubicBezTo>
                      <a:pt x="6966" y="5008"/>
                      <a:pt x="6713" y="4755"/>
                      <a:pt x="6713" y="4442"/>
                    </a:cubicBezTo>
                    <a:cubicBezTo>
                      <a:pt x="6713" y="3929"/>
                      <a:pt x="6292" y="3588"/>
                      <a:pt x="5853" y="3588"/>
                    </a:cubicBezTo>
                    <a:cubicBezTo>
                      <a:pt x="5644" y="3588"/>
                      <a:pt x="5429" y="3666"/>
                      <a:pt x="5255" y="3840"/>
                    </a:cubicBezTo>
                    <a:cubicBezTo>
                      <a:pt x="4719" y="4376"/>
                      <a:pt x="5099" y="5297"/>
                      <a:pt x="5860" y="5297"/>
                    </a:cubicBezTo>
                    <a:cubicBezTo>
                      <a:pt x="5862" y="5297"/>
                      <a:pt x="5865" y="5297"/>
                      <a:pt x="5867" y="5297"/>
                    </a:cubicBezTo>
                    <a:cubicBezTo>
                      <a:pt x="6849" y="5297"/>
                      <a:pt x="7680" y="6019"/>
                      <a:pt x="7821" y="6993"/>
                    </a:cubicBezTo>
                    <a:cubicBezTo>
                      <a:pt x="7962" y="7968"/>
                      <a:pt x="7369" y="8899"/>
                      <a:pt x="6424" y="9179"/>
                    </a:cubicBezTo>
                    <a:lnTo>
                      <a:pt x="6424" y="10115"/>
                    </a:lnTo>
                    <a:cubicBezTo>
                      <a:pt x="6424" y="10426"/>
                      <a:pt x="6171" y="10679"/>
                      <a:pt x="5860" y="10679"/>
                    </a:cubicBezTo>
                    <a:cubicBezTo>
                      <a:pt x="5547" y="10679"/>
                      <a:pt x="5294" y="10426"/>
                      <a:pt x="5294" y="10115"/>
                    </a:cubicBezTo>
                    <a:lnTo>
                      <a:pt x="5294" y="9179"/>
                    </a:lnTo>
                    <a:cubicBezTo>
                      <a:pt x="4454" y="8929"/>
                      <a:pt x="3879" y="8155"/>
                      <a:pt x="3876" y="7279"/>
                    </a:cubicBezTo>
                    <a:cubicBezTo>
                      <a:pt x="3876" y="6966"/>
                      <a:pt x="4129" y="6713"/>
                      <a:pt x="4442" y="6713"/>
                    </a:cubicBezTo>
                    <a:cubicBezTo>
                      <a:pt x="4752" y="6713"/>
                      <a:pt x="5005" y="6966"/>
                      <a:pt x="5005" y="7279"/>
                    </a:cubicBezTo>
                    <a:cubicBezTo>
                      <a:pt x="5005" y="7792"/>
                      <a:pt x="5426" y="8133"/>
                      <a:pt x="5865" y="8133"/>
                    </a:cubicBezTo>
                    <a:cubicBezTo>
                      <a:pt x="6074" y="8133"/>
                      <a:pt x="6288" y="8055"/>
                      <a:pt x="6463" y="7881"/>
                    </a:cubicBezTo>
                    <a:cubicBezTo>
                      <a:pt x="6999" y="7345"/>
                      <a:pt x="6619" y="6427"/>
                      <a:pt x="5860" y="6427"/>
                    </a:cubicBezTo>
                    <a:cubicBezTo>
                      <a:pt x="4873" y="6427"/>
                      <a:pt x="4039" y="5704"/>
                      <a:pt x="3897" y="4728"/>
                    </a:cubicBezTo>
                    <a:cubicBezTo>
                      <a:pt x="3756" y="3753"/>
                      <a:pt x="4349" y="2822"/>
                      <a:pt x="5294" y="2542"/>
                    </a:cubicBezTo>
                    <a:lnTo>
                      <a:pt x="5294" y="1609"/>
                    </a:lnTo>
                    <a:cubicBezTo>
                      <a:pt x="5294" y="1295"/>
                      <a:pt x="5547" y="1043"/>
                      <a:pt x="5860" y="1043"/>
                    </a:cubicBezTo>
                    <a:close/>
                    <a:moveTo>
                      <a:pt x="5860" y="1"/>
                    </a:moveTo>
                    <a:cubicBezTo>
                      <a:pt x="2629" y="1"/>
                      <a:pt x="1" y="2629"/>
                      <a:pt x="1" y="5861"/>
                    </a:cubicBezTo>
                    <a:cubicBezTo>
                      <a:pt x="1" y="9092"/>
                      <a:pt x="2629" y="11720"/>
                      <a:pt x="5860" y="11720"/>
                    </a:cubicBezTo>
                    <a:cubicBezTo>
                      <a:pt x="9088" y="11720"/>
                      <a:pt x="11717" y="9092"/>
                      <a:pt x="11717" y="5861"/>
                    </a:cubicBezTo>
                    <a:cubicBezTo>
                      <a:pt x="11717" y="2629"/>
                      <a:pt x="9088" y="1"/>
                      <a:pt x="58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663A92E-8967-A8CD-655C-6F7184214071}"/>
              </a:ext>
            </a:extLst>
          </p:cNvPr>
          <p:cNvSpPr txBox="1"/>
          <p:nvPr/>
        </p:nvSpPr>
        <p:spPr>
          <a:xfrm>
            <a:off x="710275" y="238707"/>
            <a:ext cx="1273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Fira Sans Extra Condensed Medium"/>
                <a:sym typeface="Fira Sans Extra Condensed Medium"/>
              </a:rPr>
              <a:t>Question-4</a:t>
            </a:r>
            <a:endParaRPr lang="en-IN" sz="2000">
              <a:solidFill>
                <a:schemeClr val="bg1"/>
              </a:solidFill>
              <a:latin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7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bg1"/>
                </a:solidFill>
              </a:rPr>
              <a:t>What difficulties might this pose to project manager meeting project goals?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76BCB4-3AC1-26BC-955B-961F50C430A0}"/>
              </a:ext>
            </a:extLst>
          </p:cNvPr>
          <p:cNvGrpSpPr/>
          <p:nvPr/>
        </p:nvGrpSpPr>
        <p:grpSpPr>
          <a:xfrm>
            <a:off x="4574732" y="2837232"/>
            <a:ext cx="3857343" cy="1423668"/>
            <a:chOff x="4574732" y="2837232"/>
            <a:chExt cx="3857343" cy="1423668"/>
          </a:xfrm>
        </p:grpSpPr>
        <p:grpSp>
          <p:nvGrpSpPr>
            <p:cNvPr id="716" name="Google Shape;716;p27"/>
            <p:cNvGrpSpPr/>
            <p:nvPr/>
          </p:nvGrpSpPr>
          <p:grpSpPr>
            <a:xfrm>
              <a:off x="4574732" y="2837232"/>
              <a:ext cx="1422468" cy="1423668"/>
              <a:chOff x="4574732" y="2761032"/>
              <a:chExt cx="1422468" cy="1423668"/>
            </a:xfrm>
          </p:grpSpPr>
          <p:sp>
            <p:nvSpPr>
              <p:cNvPr id="717" name="Google Shape;717;p27"/>
              <p:cNvSpPr/>
              <p:nvPr/>
            </p:nvSpPr>
            <p:spPr>
              <a:xfrm>
                <a:off x="5232200" y="3419700"/>
                <a:ext cx="765000" cy="765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cxnSp>
            <p:nvCxnSpPr>
              <p:cNvPr id="718" name="Google Shape;718;p27"/>
              <p:cNvCxnSpPr>
                <a:endCxn id="717" idx="1"/>
              </p:cNvCxnSpPr>
              <p:nvPr/>
            </p:nvCxnSpPr>
            <p:spPr>
              <a:xfrm>
                <a:off x="4574732" y="2761032"/>
                <a:ext cx="769500" cy="77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33" name="Google Shape;733;p27"/>
            <p:cNvSpPr txBox="1"/>
            <p:nvPr/>
          </p:nvSpPr>
          <p:spPr>
            <a:xfrm>
              <a:off x="6547475" y="3382800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solidFill>
                    <a:srgbClr val="FA3C8D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Lack of quality check and implementation due to lack of expertise</a:t>
              </a:r>
              <a:endParaRPr sz="1700" dirty="0">
                <a:solidFill>
                  <a:srgbClr val="FA3C8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734" name="Google Shape;734;p27"/>
            <p:cNvGrpSpPr/>
            <p:nvPr/>
          </p:nvGrpSpPr>
          <p:grpSpPr>
            <a:xfrm>
              <a:off x="5445055" y="3708766"/>
              <a:ext cx="339306" cy="339253"/>
              <a:chOff x="2685825" y="840375"/>
              <a:chExt cx="481900" cy="481825"/>
            </a:xfrm>
          </p:grpSpPr>
          <p:sp>
            <p:nvSpPr>
              <p:cNvPr id="735" name="Google Shape;735;p27"/>
              <p:cNvSpPr/>
              <p:nvPr/>
            </p:nvSpPr>
            <p:spPr>
              <a:xfrm>
                <a:off x="2685825" y="840375"/>
                <a:ext cx="481900" cy="481825"/>
              </a:xfrm>
              <a:custGeom>
                <a:avLst/>
                <a:gdLst/>
                <a:ahLst/>
                <a:cxnLst/>
                <a:rect l="l" t="t" r="r" b="b"/>
                <a:pathLst>
                  <a:path w="19276" h="19273" extrusionOk="0">
                    <a:moveTo>
                      <a:pt x="9600" y="4592"/>
                    </a:moveTo>
                    <a:cubicBezTo>
                      <a:pt x="12403" y="4592"/>
                      <a:pt x="14683" y="6872"/>
                      <a:pt x="14683" y="9675"/>
                    </a:cubicBezTo>
                    <a:cubicBezTo>
                      <a:pt x="14683" y="12476"/>
                      <a:pt x="12403" y="14755"/>
                      <a:pt x="9600" y="14755"/>
                    </a:cubicBezTo>
                    <a:cubicBezTo>
                      <a:pt x="6799" y="14755"/>
                      <a:pt x="4520" y="12476"/>
                      <a:pt x="4520" y="9675"/>
                    </a:cubicBezTo>
                    <a:cubicBezTo>
                      <a:pt x="4520" y="6872"/>
                      <a:pt x="6799" y="4592"/>
                      <a:pt x="9600" y="4592"/>
                    </a:cubicBezTo>
                    <a:close/>
                    <a:moveTo>
                      <a:pt x="8471" y="0"/>
                    </a:moveTo>
                    <a:cubicBezTo>
                      <a:pt x="8212" y="0"/>
                      <a:pt x="7986" y="175"/>
                      <a:pt x="7923" y="428"/>
                    </a:cubicBezTo>
                    <a:lnTo>
                      <a:pt x="7691" y="1427"/>
                    </a:lnTo>
                    <a:cubicBezTo>
                      <a:pt x="6778" y="1635"/>
                      <a:pt x="5908" y="1993"/>
                      <a:pt x="5116" y="2490"/>
                    </a:cubicBezTo>
                    <a:lnTo>
                      <a:pt x="4300" y="2002"/>
                    </a:lnTo>
                    <a:cubicBezTo>
                      <a:pt x="4210" y="1949"/>
                      <a:pt x="4110" y="1922"/>
                      <a:pt x="4010" y="1922"/>
                    </a:cubicBezTo>
                    <a:cubicBezTo>
                      <a:pt x="3864" y="1922"/>
                      <a:pt x="3719" y="1978"/>
                      <a:pt x="3611" y="2087"/>
                    </a:cubicBezTo>
                    <a:lnTo>
                      <a:pt x="2015" y="3683"/>
                    </a:lnTo>
                    <a:cubicBezTo>
                      <a:pt x="1831" y="3866"/>
                      <a:pt x="1798" y="4153"/>
                      <a:pt x="1930" y="4372"/>
                    </a:cubicBezTo>
                    <a:lnTo>
                      <a:pt x="2418" y="5188"/>
                    </a:lnTo>
                    <a:cubicBezTo>
                      <a:pt x="1921" y="5980"/>
                      <a:pt x="1563" y="6851"/>
                      <a:pt x="1355" y="7766"/>
                    </a:cubicBezTo>
                    <a:lnTo>
                      <a:pt x="431" y="7995"/>
                    </a:lnTo>
                    <a:cubicBezTo>
                      <a:pt x="178" y="8058"/>
                      <a:pt x="0" y="8284"/>
                      <a:pt x="3" y="8546"/>
                    </a:cubicBezTo>
                    <a:lnTo>
                      <a:pt x="3" y="10804"/>
                    </a:lnTo>
                    <a:cubicBezTo>
                      <a:pt x="0" y="11060"/>
                      <a:pt x="178" y="11286"/>
                      <a:pt x="428" y="11349"/>
                    </a:cubicBezTo>
                    <a:lnTo>
                      <a:pt x="1352" y="11581"/>
                    </a:lnTo>
                    <a:cubicBezTo>
                      <a:pt x="1560" y="12494"/>
                      <a:pt x="1921" y="13364"/>
                      <a:pt x="2418" y="14159"/>
                    </a:cubicBezTo>
                    <a:lnTo>
                      <a:pt x="1927" y="14972"/>
                    </a:lnTo>
                    <a:cubicBezTo>
                      <a:pt x="1795" y="15195"/>
                      <a:pt x="1831" y="15478"/>
                      <a:pt x="2012" y="15662"/>
                    </a:cubicBezTo>
                    <a:lnTo>
                      <a:pt x="3611" y="17261"/>
                    </a:lnTo>
                    <a:cubicBezTo>
                      <a:pt x="3720" y="17368"/>
                      <a:pt x="3864" y="17424"/>
                      <a:pt x="4011" y="17424"/>
                    </a:cubicBezTo>
                    <a:cubicBezTo>
                      <a:pt x="4110" y="17424"/>
                      <a:pt x="4210" y="17398"/>
                      <a:pt x="4300" y="17345"/>
                    </a:cubicBezTo>
                    <a:lnTo>
                      <a:pt x="5113" y="16854"/>
                    </a:lnTo>
                    <a:cubicBezTo>
                      <a:pt x="5908" y="17351"/>
                      <a:pt x="6778" y="17712"/>
                      <a:pt x="7691" y="17920"/>
                    </a:cubicBezTo>
                    <a:lnTo>
                      <a:pt x="7923" y="18844"/>
                    </a:lnTo>
                    <a:cubicBezTo>
                      <a:pt x="7983" y="19094"/>
                      <a:pt x="8212" y="19272"/>
                      <a:pt x="8471" y="19272"/>
                    </a:cubicBezTo>
                    <a:lnTo>
                      <a:pt x="10729" y="19272"/>
                    </a:lnTo>
                    <a:cubicBezTo>
                      <a:pt x="10988" y="19272"/>
                      <a:pt x="11214" y="19097"/>
                      <a:pt x="11277" y="18844"/>
                    </a:cubicBezTo>
                    <a:lnTo>
                      <a:pt x="11509" y="17920"/>
                    </a:lnTo>
                    <a:cubicBezTo>
                      <a:pt x="12421" y="17712"/>
                      <a:pt x="13292" y="17354"/>
                      <a:pt x="14084" y="16857"/>
                    </a:cubicBezTo>
                    <a:lnTo>
                      <a:pt x="14900" y="17345"/>
                    </a:lnTo>
                    <a:cubicBezTo>
                      <a:pt x="14989" y="17399"/>
                      <a:pt x="15090" y="17425"/>
                      <a:pt x="15190" y="17425"/>
                    </a:cubicBezTo>
                    <a:cubicBezTo>
                      <a:pt x="15336" y="17425"/>
                      <a:pt x="15480" y="17369"/>
                      <a:pt x="15589" y="17261"/>
                    </a:cubicBezTo>
                    <a:lnTo>
                      <a:pt x="17185" y="15665"/>
                    </a:lnTo>
                    <a:cubicBezTo>
                      <a:pt x="17369" y="15481"/>
                      <a:pt x="17402" y="15195"/>
                      <a:pt x="17270" y="14975"/>
                    </a:cubicBezTo>
                    <a:lnTo>
                      <a:pt x="16782" y="14159"/>
                    </a:lnTo>
                    <a:cubicBezTo>
                      <a:pt x="17279" y="13367"/>
                      <a:pt x="17637" y="12497"/>
                      <a:pt x="17845" y="11584"/>
                    </a:cubicBezTo>
                    <a:lnTo>
                      <a:pt x="18844" y="11352"/>
                    </a:lnTo>
                    <a:cubicBezTo>
                      <a:pt x="19097" y="11289"/>
                      <a:pt x="19275" y="11063"/>
                      <a:pt x="19275" y="10804"/>
                    </a:cubicBezTo>
                    <a:lnTo>
                      <a:pt x="19275" y="8546"/>
                    </a:lnTo>
                    <a:cubicBezTo>
                      <a:pt x="19275" y="8287"/>
                      <a:pt x="19097" y="8061"/>
                      <a:pt x="18847" y="7998"/>
                    </a:cubicBezTo>
                    <a:lnTo>
                      <a:pt x="17848" y="7766"/>
                    </a:lnTo>
                    <a:cubicBezTo>
                      <a:pt x="17640" y="6854"/>
                      <a:pt x="17279" y="5983"/>
                      <a:pt x="16782" y="5188"/>
                    </a:cubicBezTo>
                    <a:lnTo>
                      <a:pt x="17273" y="4375"/>
                    </a:lnTo>
                    <a:cubicBezTo>
                      <a:pt x="17405" y="4153"/>
                      <a:pt x="17369" y="3869"/>
                      <a:pt x="17188" y="3686"/>
                    </a:cubicBezTo>
                    <a:lnTo>
                      <a:pt x="15589" y="2090"/>
                    </a:lnTo>
                    <a:cubicBezTo>
                      <a:pt x="15480" y="1980"/>
                      <a:pt x="15335" y="1923"/>
                      <a:pt x="15188" y="1923"/>
                    </a:cubicBezTo>
                    <a:cubicBezTo>
                      <a:pt x="15089" y="1923"/>
                      <a:pt x="14989" y="1949"/>
                      <a:pt x="14900" y="2002"/>
                    </a:cubicBezTo>
                    <a:lnTo>
                      <a:pt x="14087" y="2493"/>
                    </a:lnTo>
                    <a:cubicBezTo>
                      <a:pt x="13292" y="1996"/>
                      <a:pt x="12421" y="1635"/>
                      <a:pt x="11509" y="1427"/>
                    </a:cubicBezTo>
                    <a:lnTo>
                      <a:pt x="11277" y="428"/>
                    </a:lnTo>
                    <a:cubicBezTo>
                      <a:pt x="11217" y="178"/>
                      <a:pt x="10988" y="0"/>
                      <a:pt x="107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36" name="Google Shape;736;p27"/>
              <p:cNvSpPr/>
              <p:nvPr/>
            </p:nvSpPr>
            <p:spPr>
              <a:xfrm>
                <a:off x="2819200" y="983400"/>
                <a:ext cx="205475" cy="197625"/>
              </a:xfrm>
              <a:custGeom>
                <a:avLst/>
                <a:gdLst/>
                <a:ahLst/>
                <a:cxnLst/>
                <a:rect l="l" t="t" r="r" b="b"/>
                <a:pathLst>
                  <a:path w="8219" h="7905" extrusionOk="0">
                    <a:moveTo>
                      <a:pt x="4265" y="1129"/>
                    </a:moveTo>
                    <a:cubicBezTo>
                      <a:pt x="4629" y="1129"/>
                      <a:pt x="4996" y="1199"/>
                      <a:pt x="5346" y="1343"/>
                    </a:cubicBezTo>
                    <a:cubicBezTo>
                      <a:pt x="6400" y="1780"/>
                      <a:pt x="7089" y="2810"/>
                      <a:pt x="7089" y="3954"/>
                    </a:cubicBezTo>
                    <a:cubicBezTo>
                      <a:pt x="7086" y="5511"/>
                      <a:pt x="5825" y="6773"/>
                      <a:pt x="4265" y="6776"/>
                    </a:cubicBezTo>
                    <a:cubicBezTo>
                      <a:pt x="3124" y="6776"/>
                      <a:pt x="2094" y="6089"/>
                      <a:pt x="1657" y="5032"/>
                    </a:cubicBezTo>
                    <a:cubicBezTo>
                      <a:pt x="1221" y="3978"/>
                      <a:pt x="1461" y="2765"/>
                      <a:pt x="2268" y="1958"/>
                    </a:cubicBezTo>
                    <a:cubicBezTo>
                      <a:pt x="2808" y="1416"/>
                      <a:pt x="3530" y="1129"/>
                      <a:pt x="4265" y="1129"/>
                    </a:cubicBezTo>
                    <a:close/>
                    <a:moveTo>
                      <a:pt x="4265" y="0"/>
                    </a:moveTo>
                    <a:cubicBezTo>
                      <a:pt x="2666" y="0"/>
                      <a:pt x="1227" y="964"/>
                      <a:pt x="612" y="2440"/>
                    </a:cubicBezTo>
                    <a:cubicBezTo>
                      <a:pt x="1" y="3918"/>
                      <a:pt x="341" y="5616"/>
                      <a:pt x="1470" y="6749"/>
                    </a:cubicBezTo>
                    <a:cubicBezTo>
                      <a:pt x="2226" y="7504"/>
                      <a:pt x="3237" y="7905"/>
                      <a:pt x="4265" y="7905"/>
                    </a:cubicBezTo>
                    <a:cubicBezTo>
                      <a:pt x="4774" y="7905"/>
                      <a:pt x="5288" y="7806"/>
                      <a:pt x="5777" y="7604"/>
                    </a:cubicBezTo>
                    <a:cubicBezTo>
                      <a:pt x="7255" y="6993"/>
                      <a:pt x="8219" y="5550"/>
                      <a:pt x="8219" y="3954"/>
                    </a:cubicBezTo>
                    <a:cubicBezTo>
                      <a:pt x="8216" y="1771"/>
                      <a:pt x="6448" y="3"/>
                      <a:pt x="42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5343846-9C34-C8C0-565C-7C0496FC888B}"/>
              </a:ext>
            </a:extLst>
          </p:cNvPr>
          <p:cNvGrpSpPr/>
          <p:nvPr/>
        </p:nvGrpSpPr>
        <p:grpSpPr>
          <a:xfrm>
            <a:off x="4572332" y="1455638"/>
            <a:ext cx="3859743" cy="1533905"/>
            <a:chOff x="4572332" y="1455638"/>
            <a:chExt cx="3859743" cy="1533905"/>
          </a:xfrm>
        </p:grpSpPr>
        <p:grpSp>
          <p:nvGrpSpPr>
            <p:cNvPr id="710" name="Google Shape;710;p27"/>
            <p:cNvGrpSpPr/>
            <p:nvPr/>
          </p:nvGrpSpPr>
          <p:grpSpPr>
            <a:xfrm>
              <a:off x="4572332" y="1560775"/>
              <a:ext cx="1424868" cy="1428768"/>
              <a:chOff x="4572332" y="1332175"/>
              <a:chExt cx="1424868" cy="1428768"/>
            </a:xfrm>
          </p:grpSpPr>
          <p:sp>
            <p:nvSpPr>
              <p:cNvPr id="711" name="Google Shape;711;p27"/>
              <p:cNvSpPr/>
              <p:nvPr/>
            </p:nvSpPr>
            <p:spPr>
              <a:xfrm>
                <a:off x="5232200" y="1332175"/>
                <a:ext cx="765000" cy="765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cxnSp>
            <p:nvCxnSpPr>
              <p:cNvPr id="712" name="Google Shape;712;p27"/>
              <p:cNvCxnSpPr>
                <a:endCxn id="711" idx="3"/>
              </p:cNvCxnSpPr>
              <p:nvPr/>
            </p:nvCxnSpPr>
            <p:spPr>
              <a:xfrm rot="10800000" flipH="1">
                <a:off x="4572332" y="1985143"/>
                <a:ext cx="771900" cy="77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30" name="Google Shape;730;p27"/>
            <p:cNvSpPr txBox="1"/>
            <p:nvPr/>
          </p:nvSpPr>
          <p:spPr>
            <a:xfrm>
              <a:off x="6547475" y="1455638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Profit Sharing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737" name="Google Shape;737;p27"/>
            <p:cNvGrpSpPr/>
            <p:nvPr/>
          </p:nvGrpSpPr>
          <p:grpSpPr>
            <a:xfrm>
              <a:off x="5439491" y="1773337"/>
              <a:ext cx="350431" cy="339887"/>
              <a:chOff x="3270675" y="841800"/>
              <a:chExt cx="497700" cy="482725"/>
            </a:xfrm>
          </p:grpSpPr>
          <p:sp>
            <p:nvSpPr>
              <p:cNvPr id="738" name="Google Shape;738;p27"/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136AF3D-A818-9D71-1A18-103272A4CA6C}"/>
              </a:ext>
            </a:extLst>
          </p:cNvPr>
          <p:cNvGrpSpPr/>
          <p:nvPr/>
        </p:nvGrpSpPr>
        <p:grpSpPr>
          <a:xfrm>
            <a:off x="710274" y="1455638"/>
            <a:ext cx="3862143" cy="1531505"/>
            <a:chOff x="710274" y="1455638"/>
            <a:chExt cx="3862143" cy="1531505"/>
          </a:xfrm>
        </p:grpSpPr>
        <p:grpSp>
          <p:nvGrpSpPr>
            <p:cNvPr id="707" name="Google Shape;707;p27"/>
            <p:cNvGrpSpPr/>
            <p:nvPr/>
          </p:nvGrpSpPr>
          <p:grpSpPr>
            <a:xfrm>
              <a:off x="3145149" y="1560775"/>
              <a:ext cx="1427268" cy="1426368"/>
              <a:chOff x="3145150" y="1332175"/>
              <a:chExt cx="1427268" cy="1426368"/>
            </a:xfrm>
          </p:grpSpPr>
          <p:sp>
            <p:nvSpPr>
              <p:cNvPr id="708" name="Google Shape;708;p27"/>
              <p:cNvSpPr/>
              <p:nvPr/>
            </p:nvSpPr>
            <p:spPr>
              <a:xfrm>
                <a:off x="3145150" y="1332175"/>
                <a:ext cx="765000" cy="765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cxnSp>
            <p:nvCxnSpPr>
              <p:cNvPr id="709" name="Google Shape;709;p27"/>
              <p:cNvCxnSpPr>
                <a:endCxn id="708" idx="5"/>
              </p:cNvCxnSpPr>
              <p:nvPr/>
            </p:nvCxnSpPr>
            <p:spPr>
              <a:xfrm rot="10800000">
                <a:off x="3798118" y="1985143"/>
                <a:ext cx="774300" cy="773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24" name="Google Shape;724;p27"/>
            <p:cNvSpPr txBox="1"/>
            <p:nvPr/>
          </p:nvSpPr>
          <p:spPr>
            <a:xfrm>
              <a:off x="710274" y="1455638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Conflict Of interest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41" name="Google Shape;741;p27"/>
            <p:cNvSpPr/>
            <p:nvPr/>
          </p:nvSpPr>
          <p:spPr>
            <a:xfrm>
              <a:off x="3358028" y="1784248"/>
              <a:ext cx="339253" cy="318060"/>
            </a:xfrm>
            <a:custGeom>
              <a:avLst/>
              <a:gdLst/>
              <a:ahLst/>
              <a:cxnLst/>
              <a:rect l="l" t="t" r="r" b="b"/>
              <a:pathLst>
                <a:path w="19273" h="18069" extrusionOk="0">
                  <a:moveTo>
                    <a:pt x="5456" y="7679"/>
                  </a:moveTo>
                  <a:cubicBezTo>
                    <a:pt x="6294" y="7679"/>
                    <a:pt x="6715" y="8694"/>
                    <a:pt x="6122" y="9284"/>
                  </a:cubicBezTo>
                  <a:cubicBezTo>
                    <a:pt x="5930" y="9476"/>
                    <a:pt x="5694" y="9562"/>
                    <a:pt x="5462" y="9562"/>
                  </a:cubicBezTo>
                  <a:cubicBezTo>
                    <a:pt x="4979" y="9562"/>
                    <a:pt x="4517" y="9188"/>
                    <a:pt x="4517" y="8622"/>
                  </a:cubicBezTo>
                  <a:cubicBezTo>
                    <a:pt x="4517" y="8101"/>
                    <a:pt x="4936" y="7679"/>
                    <a:pt x="5456" y="7679"/>
                  </a:cubicBezTo>
                  <a:close/>
                  <a:moveTo>
                    <a:pt x="9636" y="7679"/>
                  </a:moveTo>
                  <a:cubicBezTo>
                    <a:pt x="10473" y="7679"/>
                    <a:pt x="10892" y="8694"/>
                    <a:pt x="10299" y="9284"/>
                  </a:cubicBezTo>
                  <a:cubicBezTo>
                    <a:pt x="10107" y="9476"/>
                    <a:pt x="9872" y="9562"/>
                    <a:pt x="9640" y="9562"/>
                  </a:cubicBezTo>
                  <a:cubicBezTo>
                    <a:pt x="9157" y="9562"/>
                    <a:pt x="8694" y="9188"/>
                    <a:pt x="8694" y="8622"/>
                  </a:cubicBezTo>
                  <a:cubicBezTo>
                    <a:pt x="8694" y="8101"/>
                    <a:pt x="9115" y="7679"/>
                    <a:pt x="9636" y="7679"/>
                  </a:cubicBezTo>
                  <a:close/>
                  <a:moveTo>
                    <a:pt x="13813" y="7679"/>
                  </a:moveTo>
                  <a:cubicBezTo>
                    <a:pt x="14650" y="7679"/>
                    <a:pt x="15071" y="8694"/>
                    <a:pt x="14478" y="9284"/>
                  </a:cubicBezTo>
                  <a:cubicBezTo>
                    <a:pt x="14286" y="9476"/>
                    <a:pt x="14050" y="9562"/>
                    <a:pt x="13819" y="9562"/>
                  </a:cubicBezTo>
                  <a:cubicBezTo>
                    <a:pt x="13336" y="9562"/>
                    <a:pt x="12873" y="9188"/>
                    <a:pt x="12873" y="8622"/>
                  </a:cubicBezTo>
                  <a:cubicBezTo>
                    <a:pt x="12873" y="8101"/>
                    <a:pt x="13292" y="7679"/>
                    <a:pt x="13813" y="7679"/>
                  </a:cubicBezTo>
                  <a:close/>
                  <a:moveTo>
                    <a:pt x="9597" y="1"/>
                  </a:moveTo>
                  <a:cubicBezTo>
                    <a:pt x="4303" y="1"/>
                    <a:pt x="0" y="3801"/>
                    <a:pt x="0" y="8471"/>
                  </a:cubicBezTo>
                  <a:cubicBezTo>
                    <a:pt x="0" y="10444"/>
                    <a:pt x="780" y="12356"/>
                    <a:pt x="2201" y="13870"/>
                  </a:cubicBezTo>
                  <a:cubicBezTo>
                    <a:pt x="2481" y="15033"/>
                    <a:pt x="2138" y="16258"/>
                    <a:pt x="1292" y="17104"/>
                  </a:cubicBezTo>
                  <a:cubicBezTo>
                    <a:pt x="940" y="17460"/>
                    <a:pt x="1190" y="18068"/>
                    <a:pt x="1692" y="18068"/>
                  </a:cubicBezTo>
                  <a:cubicBezTo>
                    <a:pt x="3300" y="18065"/>
                    <a:pt x="4845" y="17442"/>
                    <a:pt x="6005" y="16328"/>
                  </a:cubicBezTo>
                  <a:cubicBezTo>
                    <a:pt x="7150" y="16731"/>
                    <a:pt x="8357" y="16939"/>
                    <a:pt x="9571" y="16939"/>
                  </a:cubicBezTo>
                  <a:cubicBezTo>
                    <a:pt x="9579" y="16939"/>
                    <a:pt x="9588" y="16939"/>
                    <a:pt x="9597" y="16939"/>
                  </a:cubicBezTo>
                  <a:cubicBezTo>
                    <a:pt x="14891" y="16939"/>
                    <a:pt x="19272" y="13139"/>
                    <a:pt x="19272" y="8471"/>
                  </a:cubicBezTo>
                  <a:cubicBezTo>
                    <a:pt x="19272" y="3801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D3C4889-72C1-0CEB-9F4C-73DE0854EC29}"/>
              </a:ext>
            </a:extLst>
          </p:cNvPr>
          <p:cNvGrpSpPr/>
          <p:nvPr/>
        </p:nvGrpSpPr>
        <p:grpSpPr>
          <a:xfrm>
            <a:off x="710274" y="2832132"/>
            <a:ext cx="3864544" cy="1428768"/>
            <a:chOff x="710274" y="2832132"/>
            <a:chExt cx="3864544" cy="1428768"/>
          </a:xfrm>
        </p:grpSpPr>
        <p:grpSp>
          <p:nvGrpSpPr>
            <p:cNvPr id="713" name="Google Shape;713;p27"/>
            <p:cNvGrpSpPr/>
            <p:nvPr/>
          </p:nvGrpSpPr>
          <p:grpSpPr>
            <a:xfrm>
              <a:off x="3145150" y="2832132"/>
              <a:ext cx="1429668" cy="1428768"/>
              <a:chOff x="3145150" y="2755932"/>
              <a:chExt cx="1429668" cy="1428768"/>
            </a:xfrm>
          </p:grpSpPr>
          <p:sp>
            <p:nvSpPr>
              <p:cNvPr id="714" name="Google Shape;714;p27"/>
              <p:cNvSpPr/>
              <p:nvPr/>
            </p:nvSpPr>
            <p:spPr>
              <a:xfrm>
                <a:off x="3145150" y="3419700"/>
                <a:ext cx="765000" cy="765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cxnSp>
            <p:nvCxnSpPr>
              <p:cNvPr id="715" name="Google Shape;715;p27"/>
              <p:cNvCxnSpPr>
                <a:endCxn id="714" idx="7"/>
              </p:cNvCxnSpPr>
              <p:nvPr/>
            </p:nvCxnSpPr>
            <p:spPr>
              <a:xfrm flipH="1">
                <a:off x="3798118" y="2755932"/>
                <a:ext cx="776700" cy="77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27" name="Google Shape;727;p27"/>
            <p:cNvSpPr txBox="1"/>
            <p:nvPr/>
          </p:nvSpPr>
          <p:spPr>
            <a:xfrm>
              <a:off x="710274" y="3382800"/>
              <a:ext cx="2136211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Lack of full control of the manager over product development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742" name="Google Shape;742;p27"/>
            <p:cNvGrpSpPr/>
            <p:nvPr/>
          </p:nvGrpSpPr>
          <p:grpSpPr>
            <a:xfrm>
              <a:off x="3358017" y="3708770"/>
              <a:ext cx="339253" cy="339253"/>
              <a:chOff x="3271200" y="1435075"/>
              <a:chExt cx="481825" cy="481825"/>
            </a:xfrm>
          </p:grpSpPr>
          <p:sp>
            <p:nvSpPr>
              <p:cNvPr id="743" name="Google Shape;743;p27"/>
              <p:cNvSpPr/>
              <p:nvPr/>
            </p:nvSpPr>
            <p:spPr>
              <a:xfrm>
                <a:off x="3271200" y="1435075"/>
                <a:ext cx="481825" cy="48182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9273" extrusionOk="0">
                    <a:moveTo>
                      <a:pt x="9597" y="2259"/>
                    </a:moveTo>
                    <a:cubicBezTo>
                      <a:pt x="13635" y="2259"/>
                      <a:pt x="17014" y="5545"/>
                      <a:pt x="17014" y="9601"/>
                    </a:cubicBezTo>
                    <a:cubicBezTo>
                      <a:pt x="17014" y="13636"/>
                      <a:pt x="13654" y="17014"/>
                      <a:pt x="9597" y="17014"/>
                    </a:cubicBezTo>
                    <a:cubicBezTo>
                      <a:pt x="5562" y="17014"/>
                      <a:pt x="2259" y="13654"/>
                      <a:pt x="2259" y="9601"/>
                    </a:cubicBezTo>
                    <a:cubicBezTo>
                      <a:pt x="2259" y="5563"/>
                      <a:pt x="5541" y="2259"/>
                      <a:pt x="9597" y="2259"/>
                    </a:cubicBezTo>
                    <a:close/>
                    <a:moveTo>
                      <a:pt x="9597" y="1"/>
                    </a:moveTo>
                    <a:cubicBezTo>
                      <a:pt x="4304" y="1"/>
                      <a:pt x="0" y="4307"/>
                      <a:pt x="0" y="9601"/>
                    </a:cubicBezTo>
                    <a:cubicBezTo>
                      <a:pt x="0" y="14892"/>
                      <a:pt x="4304" y="19273"/>
                      <a:pt x="9597" y="19273"/>
                    </a:cubicBezTo>
                    <a:cubicBezTo>
                      <a:pt x="14891" y="19273"/>
                      <a:pt x="19272" y="14892"/>
                      <a:pt x="19272" y="9601"/>
                    </a:cubicBezTo>
                    <a:cubicBezTo>
                      <a:pt x="19272" y="4307"/>
                      <a:pt x="14891" y="1"/>
                      <a:pt x="95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44" name="Google Shape;744;p27"/>
              <p:cNvSpPr/>
              <p:nvPr/>
            </p:nvSpPr>
            <p:spPr>
              <a:xfrm>
                <a:off x="3356575" y="1520525"/>
                <a:ext cx="311000" cy="311025"/>
              </a:xfrm>
              <a:custGeom>
                <a:avLst/>
                <a:gdLst/>
                <a:ahLst/>
                <a:cxnLst/>
                <a:rect l="l" t="t" r="r" b="b"/>
                <a:pathLst>
                  <a:path w="12440" h="12441" extrusionOk="0">
                    <a:moveTo>
                      <a:pt x="8516" y="3359"/>
                    </a:moveTo>
                    <a:cubicBezTo>
                      <a:pt x="8661" y="3359"/>
                      <a:pt x="8805" y="3414"/>
                      <a:pt x="8917" y="3524"/>
                    </a:cubicBezTo>
                    <a:cubicBezTo>
                      <a:pt x="9136" y="3744"/>
                      <a:pt x="9136" y="4102"/>
                      <a:pt x="8917" y="4322"/>
                    </a:cubicBezTo>
                    <a:lnTo>
                      <a:pt x="7056" y="6183"/>
                    </a:lnTo>
                    <a:lnTo>
                      <a:pt x="8917" y="8041"/>
                    </a:lnTo>
                    <a:cubicBezTo>
                      <a:pt x="9326" y="8453"/>
                      <a:pt x="8939" y="9009"/>
                      <a:pt x="8502" y="9009"/>
                    </a:cubicBezTo>
                    <a:cubicBezTo>
                      <a:pt x="8371" y="9009"/>
                      <a:pt x="8235" y="8959"/>
                      <a:pt x="8116" y="8839"/>
                    </a:cubicBezTo>
                    <a:lnTo>
                      <a:pt x="5857" y="6580"/>
                    </a:lnTo>
                    <a:cubicBezTo>
                      <a:pt x="5637" y="6360"/>
                      <a:pt x="5637" y="6002"/>
                      <a:pt x="5857" y="5782"/>
                    </a:cubicBezTo>
                    <a:lnTo>
                      <a:pt x="8116" y="3524"/>
                    </a:lnTo>
                    <a:cubicBezTo>
                      <a:pt x="8227" y="3414"/>
                      <a:pt x="8372" y="3359"/>
                      <a:pt x="8516" y="3359"/>
                    </a:cubicBezTo>
                    <a:close/>
                    <a:moveTo>
                      <a:pt x="5619" y="1"/>
                    </a:moveTo>
                    <a:cubicBezTo>
                      <a:pt x="4367" y="112"/>
                      <a:pt x="3177" y="606"/>
                      <a:pt x="2214" y="1413"/>
                    </a:cubicBezTo>
                    <a:lnTo>
                      <a:pt x="2590" y="1789"/>
                    </a:lnTo>
                    <a:cubicBezTo>
                      <a:pt x="3002" y="2199"/>
                      <a:pt x="2615" y="2757"/>
                      <a:pt x="2178" y="2757"/>
                    </a:cubicBezTo>
                    <a:cubicBezTo>
                      <a:pt x="2047" y="2757"/>
                      <a:pt x="1912" y="2707"/>
                      <a:pt x="1792" y="2587"/>
                    </a:cubicBezTo>
                    <a:lnTo>
                      <a:pt x="1416" y="2211"/>
                    </a:lnTo>
                    <a:cubicBezTo>
                      <a:pt x="609" y="3175"/>
                      <a:pt x="118" y="4364"/>
                      <a:pt x="3" y="5617"/>
                    </a:cubicBezTo>
                    <a:lnTo>
                      <a:pt x="536" y="5617"/>
                    </a:lnTo>
                    <a:cubicBezTo>
                      <a:pt x="1280" y="5617"/>
                      <a:pt x="1283" y="6746"/>
                      <a:pt x="536" y="6746"/>
                    </a:cubicBezTo>
                    <a:lnTo>
                      <a:pt x="0" y="6746"/>
                    </a:lnTo>
                    <a:cubicBezTo>
                      <a:pt x="118" y="8035"/>
                      <a:pt x="627" y="9287"/>
                      <a:pt x="1413" y="10227"/>
                    </a:cubicBezTo>
                    <a:lnTo>
                      <a:pt x="1789" y="9850"/>
                    </a:lnTo>
                    <a:cubicBezTo>
                      <a:pt x="1910" y="9730"/>
                      <a:pt x="2045" y="9679"/>
                      <a:pt x="2176" y="9679"/>
                    </a:cubicBezTo>
                    <a:cubicBezTo>
                      <a:pt x="2613" y="9679"/>
                      <a:pt x="2995" y="10244"/>
                      <a:pt x="2587" y="10651"/>
                    </a:cubicBezTo>
                    <a:lnTo>
                      <a:pt x="2211" y="11028"/>
                    </a:lnTo>
                    <a:cubicBezTo>
                      <a:pt x="3174" y="11832"/>
                      <a:pt x="4364" y="12326"/>
                      <a:pt x="5616" y="12440"/>
                    </a:cubicBezTo>
                    <a:lnTo>
                      <a:pt x="5616" y="11904"/>
                    </a:lnTo>
                    <a:cubicBezTo>
                      <a:pt x="5616" y="11530"/>
                      <a:pt x="5899" y="11343"/>
                      <a:pt x="6182" y="11343"/>
                    </a:cubicBezTo>
                    <a:cubicBezTo>
                      <a:pt x="6464" y="11343"/>
                      <a:pt x="6745" y="11530"/>
                      <a:pt x="6745" y="11904"/>
                    </a:cubicBezTo>
                    <a:lnTo>
                      <a:pt x="6745" y="12440"/>
                    </a:lnTo>
                    <a:cubicBezTo>
                      <a:pt x="8034" y="12323"/>
                      <a:pt x="9287" y="11811"/>
                      <a:pt x="10226" y="11028"/>
                    </a:cubicBezTo>
                    <a:lnTo>
                      <a:pt x="9850" y="10651"/>
                    </a:lnTo>
                    <a:cubicBezTo>
                      <a:pt x="9445" y="10246"/>
                      <a:pt x="9822" y="9678"/>
                      <a:pt x="10259" y="9678"/>
                    </a:cubicBezTo>
                    <a:cubicBezTo>
                      <a:pt x="10390" y="9678"/>
                      <a:pt x="10526" y="9729"/>
                      <a:pt x="10648" y="9850"/>
                    </a:cubicBezTo>
                    <a:lnTo>
                      <a:pt x="11024" y="10227"/>
                    </a:lnTo>
                    <a:cubicBezTo>
                      <a:pt x="11810" y="9287"/>
                      <a:pt x="12319" y="8035"/>
                      <a:pt x="12437" y="6746"/>
                    </a:cubicBezTo>
                    <a:lnTo>
                      <a:pt x="11904" y="6746"/>
                    </a:lnTo>
                    <a:cubicBezTo>
                      <a:pt x="11160" y="6746"/>
                      <a:pt x="11157" y="5617"/>
                      <a:pt x="11904" y="5617"/>
                    </a:cubicBezTo>
                    <a:lnTo>
                      <a:pt x="12440" y="5617"/>
                    </a:lnTo>
                    <a:cubicBezTo>
                      <a:pt x="12325" y="4364"/>
                      <a:pt x="11834" y="3175"/>
                      <a:pt x="11027" y="2211"/>
                    </a:cubicBezTo>
                    <a:lnTo>
                      <a:pt x="10651" y="2587"/>
                    </a:lnTo>
                    <a:cubicBezTo>
                      <a:pt x="10529" y="2709"/>
                      <a:pt x="10392" y="2760"/>
                      <a:pt x="10261" y="2760"/>
                    </a:cubicBezTo>
                    <a:cubicBezTo>
                      <a:pt x="9823" y="2760"/>
                      <a:pt x="9443" y="2197"/>
                      <a:pt x="9853" y="1789"/>
                    </a:cubicBezTo>
                    <a:lnTo>
                      <a:pt x="10232" y="1413"/>
                    </a:lnTo>
                    <a:cubicBezTo>
                      <a:pt x="9290" y="627"/>
                      <a:pt x="8037" y="115"/>
                      <a:pt x="6748" y="1"/>
                    </a:cubicBezTo>
                    <a:lnTo>
                      <a:pt x="6748" y="537"/>
                    </a:lnTo>
                    <a:cubicBezTo>
                      <a:pt x="6748" y="909"/>
                      <a:pt x="6466" y="1096"/>
                      <a:pt x="6183" y="1096"/>
                    </a:cubicBezTo>
                    <a:cubicBezTo>
                      <a:pt x="5901" y="1096"/>
                      <a:pt x="5619" y="910"/>
                      <a:pt x="5619" y="537"/>
                    </a:cubicBezTo>
                    <a:lnTo>
                      <a:pt x="56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719" name="Google Shape;719;p27"/>
          <p:cNvGrpSpPr/>
          <p:nvPr/>
        </p:nvGrpSpPr>
        <p:grpSpPr>
          <a:xfrm>
            <a:off x="3983669" y="2325775"/>
            <a:ext cx="1171200" cy="1171200"/>
            <a:chOff x="5587975" y="1952850"/>
            <a:chExt cx="1171200" cy="1171200"/>
          </a:xfrm>
        </p:grpSpPr>
        <p:sp>
          <p:nvSpPr>
            <p:cNvPr id="720" name="Google Shape;720;p27"/>
            <p:cNvSpPr/>
            <p:nvPr/>
          </p:nvSpPr>
          <p:spPr>
            <a:xfrm>
              <a:off x="5587975" y="1952850"/>
              <a:ext cx="1171200" cy="11712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5673874" y="2038750"/>
              <a:ext cx="1014875" cy="999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N" sz="10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PROJECT MANAGER’S PROBLEMS</a:t>
              </a:r>
              <a:endParaRPr sz="1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37"/>
          <p:cNvSpPr/>
          <p:nvPr/>
        </p:nvSpPr>
        <p:spPr>
          <a:xfrm>
            <a:off x="1064175" y="536650"/>
            <a:ext cx="3507740" cy="793275"/>
          </a:xfrm>
          <a:custGeom>
            <a:avLst/>
            <a:gdLst/>
            <a:ahLst/>
            <a:cxnLst/>
            <a:rect l="l" t="t" r="r" b="b"/>
            <a:pathLst>
              <a:path w="80333" h="27766" extrusionOk="0">
                <a:moveTo>
                  <a:pt x="1" y="0"/>
                </a:moveTo>
                <a:lnTo>
                  <a:pt x="1" y="27766"/>
                </a:lnTo>
                <a:lnTo>
                  <a:pt x="80332" y="27766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00" tIns="91425" rIns="4572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Project Manager should have relevant experience in managing new products.</a:t>
            </a:r>
          </a:p>
        </p:txBody>
      </p:sp>
      <p:sp>
        <p:nvSpPr>
          <p:cNvPr id="1171" name="Google Shape;1171;p37"/>
          <p:cNvSpPr/>
          <p:nvPr/>
        </p:nvSpPr>
        <p:spPr>
          <a:xfrm>
            <a:off x="1064175" y="2721250"/>
            <a:ext cx="3507740" cy="793275"/>
          </a:xfrm>
          <a:custGeom>
            <a:avLst/>
            <a:gdLst/>
            <a:ahLst/>
            <a:cxnLst/>
            <a:rect l="l" t="t" r="r" b="b"/>
            <a:pathLst>
              <a:path w="80333" h="27766" extrusionOk="0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200" tIns="91425" rIns="4572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Tasks should be outsourced if the firm does not hold a certain competency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2" name="Google Shape;1172;p37"/>
          <p:cNvSpPr/>
          <p:nvPr/>
        </p:nvSpPr>
        <p:spPr>
          <a:xfrm>
            <a:off x="1064175" y="3813550"/>
            <a:ext cx="3507740" cy="793275"/>
          </a:xfrm>
          <a:custGeom>
            <a:avLst/>
            <a:gdLst/>
            <a:ahLst/>
            <a:cxnLst/>
            <a:rect l="l" t="t" r="r" b="b"/>
            <a:pathLst>
              <a:path w="80333" h="27766" extrusionOk="0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457200" tIns="91425" rIns="4572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Timeline planning should be done properly - incase a stakeholder defaults, there still should be enough time to complete the project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3" name="Google Shape;1173;p37"/>
          <p:cNvSpPr/>
          <p:nvPr/>
        </p:nvSpPr>
        <p:spPr>
          <a:xfrm>
            <a:off x="1064175" y="1628950"/>
            <a:ext cx="3507740" cy="793275"/>
          </a:xfrm>
          <a:custGeom>
            <a:avLst/>
            <a:gdLst/>
            <a:ahLst/>
            <a:cxnLst/>
            <a:rect l="l" t="t" r="r" b="b"/>
            <a:pathLst>
              <a:path w="80333" h="27766" extrusionOk="0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200" tIns="91425" rIns="4572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project team should have members from all the affected functions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4" name="Google Shape;1174;p37"/>
          <p:cNvSpPr/>
          <p:nvPr/>
        </p:nvSpPr>
        <p:spPr>
          <a:xfrm>
            <a:off x="4119501" y="1003037"/>
            <a:ext cx="952800" cy="952800"/>
          </a:xfrm>
          <a:prstGeom prst="arc">
            <a:avLst>
              <a:gd name="adj1" fmla="val 16200000"/>
              <a:gd name="adj2" fmla="val 5396403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37"/>
          <p:cNvSpPr txBox="1"/>
          <p:nvPr/>
        </p:nvSpPr>
        <p:spPr>
          <a:xfrm>
            <a:off x="5552965" y="2571738"/>
            <a:ext cx="30138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Key Takeaways 					</a:t>
            </a:r>
          </a:p>
        </p:txBody>
      </p:sp>
      <p:sp>
        <p:nvSpPr>
          <p:cNvPr id="1186" name="Google Shape;1186;p37"/>
          <p:cNvSpPr/>
          <p:nvPr/>
        </p:nvSpPr>
        <p:spPr>
          <a:xfrm>
            <a:off x="4119501" y="2095338"/>
            <a:ext cx="952800" cy="952800"/>
          </a:xfrm>
          <a:prstGeom prst="arc">
            <a:avLst>
              <a:gd name="adj1" fmla="val 16200000"/>
              <a:gd name="adj2" fmla="val 5396403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37"/>
          <p:cNvSpPr/>
          <p:nvPr/>
        </p:nvSpPr>
        <p:spPr>
          <a:xfrm>
            <a:off x="4119501" y="3187638"/>
            <a:ext cx="952800" cy="952800"/>
          </a:xfrm>
          <a:prstGeom prst="arc">
            <a:avLst>
              <a:gd name="adj1" fmla="val 16200000"/>
              <a:gd name="adj2" fmla="val 5396403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2" cy="5143500"/>
            <a:chOff x="0" y="-1"/>
            <a:chExt cx="12192003" cy="6858001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36749" y="1676400"/>
            <a:ext cx="5270501" cy="1797050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12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4422" y="2175073"/>
            <a:ext cx="8236545" cy="908643"/>
            <a:chOff x="605895" y="2900097"/>
            <a:chExt cx="10982062" cy="1211524"/>
          </a:xfrm>
          <a:effectLst/>
        </p:grpSpPr>
        <p:sp>
          <p:nvSpPr>
            <p:cNvPr id="14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20B764-7631-D9A7-E868-D7A524DA8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7628" y="1891903"/>
            <a:ext cx="5143500" cy="1025922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THANK YOU</a:t>
            </a:r>
            <a:endParaRPr lang="en-IN" sz="440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E83697-0E2A-1BCD-F4DF-23553EED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3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51435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3477006" cy="108108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3281362"/>
            <a:ext cx="3477006" cy="186213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93393F1-739E-4DDF-6EEF-175B7A29B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799622"/>
            <a:ext cx="2480058" cy="3861278"/>
          </a:xfrm>
        </p:spPr>
        <p:txBody>
          <a:bodyPr>
            <a:normAutofit/>
          </a:bodyPr>
          <a:lstStyle/>
          <a:p>
            <a:r>
              <a:rPr lang="en-IN" sz="6000" cap="none" dirty="0">
                <a:solidFill>
                  <a:schemeClr val="bg1"/>
                </a:solidFill>
                <a:latin typeface="Fira Sans Extra Condensed Medium"/>
                <a:sym typeface="Fira Sans Extra Condensed Medium"/>
              </a:rPr>
              <a:t>INDEX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112204-3B62-D1BE-A044-CBB5E2AC87B0}"/>
              </a:ext>
            </a:extLst>
          </p:cNvPr>
          <p:cNvSpPr/>
          <p:nvPr/>
        </p:nvSpPr>
        <p:spPr>
          <a:xfrm>
            <a:off x="3365938" y="0"/>
            <a:ext cx="5778061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4" name="Content Placeholder 3">
            <a:extLst>
              <a:ext uri="{FF2B5EF4-FFF2-40B4-BE49-F238E27FC236}">
                <a16:creationId xmlns:a16="http://schemas.microsoft.com/office/drawing/2014/main" id="{54117DDA-BE36-E27F-931C-AE18EB6884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302159"/>
              </p:ext>
            </p:extLst>
          </p:nvPr>
        </p:nvGraphicFramePr>
        <p:xfrm>
          <a:off x="3959604" y="559593"/>
          <a:ext cx="4717669" cy="4085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B6A1D-C16D-3619-2755-583841E4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78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870385" y="444056"/>
            <a:ext cx="1389050" cy="4148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The Case</a:t>
            </a:r>
            <a:br>
              <a:rPr lang="en" dirty="0">
                <a:solidFill>
                  <a:schemeClr val="bg1"/>
                </a:solidFill>
              </a:rPr>
            </a:br>
            <a:endParaRPr dirty="0">
              <a:solidFill>
                <a:schemeClr val="bg1"/>
              </a:solidFill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701310" y="3402817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717052" y="3832416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</a:rPr>
              <a:t>Improved responsiveness to employee needs.</a:t>
            </a:r>
            <a:endParaRPr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6540210" y="3402816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6564916" y="3894737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Greater coordination of human resource objectives with business strategies.</a:t>
            </a:r>
            <a:endParaRPr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2647610" y="3402817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2655481" y="3749666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Added benefits flexibility.</a:t>
            </a:r>
            <a:endParaRPr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4593910" y="3402817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4610721" y="3722708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Better cost management.</a:t>
            </a:r>
            <a:endParaRPr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1060650" y="1641376"/>
            <a:ext cx="1183800" cy="1183800"/>
          </a:xfrm>
          <a:prstGeom prst="ellipse">
            <a:avLst/>
          </a:prstGeom>
          <a:noFill/>
          <a:ln w="12700" cap="rnd" cmpd="sng">
            <a:solidFill>
              <a:schemeClr val="bg1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1143150" y="1723876"/>
            <a:ext cx="1018800" cy="10188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1570050" y="2890826"/>
            <a:ext cx="165000" cy="165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1604100" y="3121476"/>
            <a:ext cx="96900" cy="969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1543500" y="3284026"/>
            <a:ext cx="218100" cy="218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1578450" y="3318871"/>
            <a:ext cx="148200" cy="1482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1395081" y="2022337"/>
            <a:ext cx="518689" cy="516495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4953250" y="1641376"/>
            <a:ext cx="1183800" cy="1183800"/>
          </a:xfrm>
          <a:prstGeom prst="ellipse">
            <a:avLst/>
          </a:prstGeom>
          <a:noFill/>
          <a:ln w="12700" cap="rnd" cmpd="sng">
            <a:solidFill>
              <a:schemeClr val="bg1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5035750" y="1723876"/>
            <a:ext cx="1018800" cy="1018800"/>
          </a:xfrm>
          <a:prstGeom prst="ellipse">
            <a:avLst/>
          </a:prstGeom>
          <a:solidFill>
            <a:schemeClr val="accent3"/>
          </a:solidFill>
          <a:ln cap="rnd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5462650" y="2890826"/>
            <a:ext cx="165000" cy="165000"/>
          </a:xfrm>
          <a:prstGeom prst="ellipse">
            <a:avLst/>
          </a:prstGeom>
          <a:solidFill>
            <a:schemeClr val="accent3"/>
          </a:solidFill>
          <a:ln cap="rnd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5496700" y="3121476"/>
            <a:ext cx="96900" cy="96900"/>
          </a:xfrm>
          <a:prstGeom prst="ellipse">
            <a:avLst/>
          </a:prstGeom>
          <a:solidFill>
            <a:schemeClr val="accent3"/>
          </a:solidFill>
          <a:ln cap="rnd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5436100" y="3284026"/>
            <a:ext cx="218100" cy="218100"/>
          </a:xfrm>
          <a:prstGeom prst="ellipse">
            <a:avLst/>
          </a:prstGeom>
          <a:solidFill>
            <a:schemeClr val="lt1"/>
          </a:solidFill>
          <a:ln w="952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5471050" y="3318871"/>
            <a:ext cx="148200" cy="148200"/>
          </a:xfrm>
          <a:prstGeom prst="ellipse">
            <a:avLst/>
          </a:prstGeom>
          <a:solidFill>
            <a:schemeClr val="accent3"/>
          </a:solidFill>
          <a:ln cap="rnd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16"/>
          <p:cNvGrpSpPr/>
          <p:nvPr/>
        </p:nvGrpSpPr>
        <p:grpSpPr>
          <a:xfrm>
            <a:off x="5314638" y="2030235"/>
            <a:ext cx="464774" cy="500698"/>
            <a:chOff x="6896644" y="3216007"/>
            <a:chExt cx="322917" cy="347876"/>
          </a:xfrm>
        </p:grpSpPr>
        <p:sp>
          <p:nvSpPr>
            <p:cNvPr id="134" name="Google Shape;134;p16"/>
            <p:cNvSpPr/>
            <p:nvPr/>
          </p:nvSpPr>
          <p:spPr>
            <a:xfrm>
              <a:off x="6896644" y="3216007"/>
              <a:ext cx="301387" cy="347876"/>
            </a:xfrm>
            <a:custGeom>
              <a:avLst/>
              <a:gdLst/>
              <a:ahLst/>
              <a:cxnLst/>
              <a:rect l="l" t="t" r="r" b="b"/>
              <a:pathLst>
                <a:path w="9491" h="10955" extrusionOk="0">
                  <a:moveTo>
                    <a:pt x="5192" y="382"/>
                  </a:moveTo>
                  <a:lnTo>
                    <a:pt x="6490" y="1679"/>
                  </a:lnTo>
                  <a:lnTo>
                    <a:pt x="3906" y="1679"/>
                  </a:lnTo>
                  <a:lnTo>
                    <a:pt x="5192" y="382"/>
                  </a:lnTo>
                  <a:close/>
                  <a:moveTo>
                    <a:pt x="5186" y="1"/>
                  </a:moveTo>
                  <a:cubicBezTo>
                    <a:pt x="5144" y="1"/>
                    <a:pt x="5103" y="13"/>
                    <a:pt x="5073" y="36"/>
                  </a:cubicBezTo>
                  <a:lnTo>
                    <a:pt x="3442" y="1679"/>
                  </a:lnTo>
                  <a:lnTo>
                    <a:pt x="870" y="1679"/>
                  </a:lnTo>
                  <a:cubicBezTo>
                    <a:pt x="775" y="1679"/>
                    <a:pt x="703" y="1751"/>
                    <a:pt x="703" y="1846"/>
                  </a:cubicBezTo>
                  <a:lnTo>
                    <a:pt x="703" y="4501"/>
                  </a:lnTo>
                  <a:lnTo>
                    <a:pt x="168" y="4501"/>
                  </a:lnTo>
                  <a:cubicBezTo>
                    <a:pt x="72" y="4501"/>
                    <a:pt x="1" y="4585"/>
                    <a:pt x="1" y="4668"/>
                  </a:cubicBezTo>
                  <a:lnTo>
                    <a:pt x="1" y="10788"/>
                  </a:lnTo>
                  <a:cubicBezTo>
                    <a:pt x="1" y="10883"/>
                    <a:pt x="72" y="10954"/>
                    <a:pt x="168" y="10954"/>
                  </a:cubicBezTo>
                  <a:lnTo>
                    <a:pt x="1846" y="10954"/>
                  </a:lnTo>
                  <a:cubicBezTo>
                    <a:pt x="1942" y="10954"/>
                    <a:pt x="2013" y="10883"/>
                    <a:pt x="2013" y="10788"/>
                  </a:cubicBezTo>
                  <a:cubicBezTo>
                    <a:pt x="2013" y="10704"/>
                    <a:pt x="1942" y="10621"/>
                    <a:pt x="1846" y="10621"/>
                  </a:cubicBezTo>
                  <a:lnTo>
                    <a:pt x="334" y="10621"/>
                  </a:lnTo>
                  <a:lnTo>
                    <a:pt x="334" y="4989"/>
                  </a:lnTo>
                  <a:lnTo>
                    <a:pt x="1084" y="5537"/>
                  </a:lnTo>
                  <a:cubicBezTo>
                    <a:pt x="1115" y="5554"/>
                    <a:pt x="1147" y="5562"/>
                    <a:pt x="1178" y="5562"/>
                  </a:cubicBezTo>
                  <a:cubicBezTo>
                    <a:pt x="1231" y="5562"/>
                    <a:pt x="1280" y="5539"/>
                    <a:pt x="1311" y="5501"/>
                  </a:cubicBezTo>
                  <a:cubicBezTo>
                    <a:pt x="1358" y="5430"/>
                    <a:pt x="1346" y="5323"/>
                    <a:pt x="1275" y="5287"/>
                  </a:cubicBezTo>
                  <a:lnTo>
                    <a:pt x="1049" y="5096"/>
                  </a:lnTo>
                  <a:lnTo>
                    <a:pt x="1049" y="4692"/>
                  </a:lnTo>
                  <a:lnTo>
                    <a:pt x="1049" y="4668"/>
                  </a:lnTo>
                  <a:lnTo>
                    <a:pt x="1049" y="4656"/>
                  </a:lnTo>
                  <a:lnTo>
                    <a:pt x="1049" y="2013"/>
                  </a:lnTo>
                  <a:lnTo>
                    <a:pt x="9169" y="2013"/>
                  </a:lnTo>
                  <a:lnTo>
                    <a:pt x="9169" y="2620"/>
                  </a:lnTo>
                  <a:cubicBezTo>
                    <a:pt x="9169" y="2703"/>
                    <a:pt x="9240" y="2787"/>
                    <a:pt x="9335" y="2787"/>
                  </a:cubicBezTo>
                  <a:cubicBezTo>
                    <a:pt x="9419" y="2787"/>
                    <a:pt x="9490" y="2703"/>
                    <a:pt x="9490" y="2620"/>
                  </a:cubicBezTo>
                  <a:lnTo>
                    <a:pt x="9490" y="1846"/>
                  </a:lnTo>
                  <a:cubicBezTo>
                    <a:pt x="9466" y="1751"/>
                    <a:pt x="9395" y="1679"/>
                    <a:pt x="9300" y="1679"/>
                  </a:cubicBezTo>
                  <a:lnTo>
                    <a:pt x="6930" y="1679"/>
                  </a:lnTo>
                  <a:lnTo>
                    <a:pt x="5299" y="36"/>
                  </a:lnTo>
                  <a:cubicBezTo>
                    <a:pt x="5269" y="13"/>
                    <a:pt x="5228" y="1"/>
                    <a:pt x="5186" y="1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6954883" y="3306382"/>
              <a:ext cx="42012" cy="41980"/>
            </a:xfrm>
            <a:custGeom>
              <a:avLst/>
              <a:gdLst/>
              <a:ahLst/>
              <a:cxnLst/>
              <a:rect l="l" t="t" r="r" b="b"/>
              <a:pathLst>
                <a:path w="1323" h="1322" extrusionOk="0">
                  <a:moveTo>
                    <a:pt x="1001" y="322"/>
                  </a:moveTo>
                  <a:lnTo>
                    <a:pt x="1001" y="988"/>
                  </a:lnTo>
                  <a:lnTo>
                    <a:pt x="322" y="988"/>
                  </a:lnTo>
                  <a:lnTo>
                    <a:pt x="322" y="322"/>
                  </a:lnTo>
                  <a:close/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155"/>
                  </a:lnTo>
                  <a:cubicBezTo>
                    <a:pt x="1" y="1250"/>
                    <a:pt x="72" y="1322"/>
                    <a:pt x="167" y="1322"/>
                  </a:cubicBezTo>
                  <a:lnTo>
                    <a:pt x="1155" y="1322"/>
                  </a:lnTo>
                  <a:cubicBezTo>
                    <a:pt x="1251" y="1322"/>
                    <a:pt x="1322" y="1250"/>
                    <a:pt x="1322" y="1155"/>
                  </a:cubicBezTo>
                  <a:lnTo>
                    <a:pt x="1322" y="155"/>
                  </a:lnTo>
                  <a:cubicBezTo>
                    <a:pt x="1310" y="72"/>
                    <a:pt x="1239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7013122" y="3306382"/>
              <a:ext cx="32168" cy="10225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845" y="322"/>
                  </a:lnTo>
                  <a:cubicBezTo>
                    <a:pt x="929" y="322"/>
                    <a:pt x="1012" y="250"/>
                    <a:pt x="1012" y="155"/>
                  </a:cubicBezTo>
                  <a:cubicBezTo>
                    <a:pt x="1012" y="72"/>
                    <a:pt x="929" y="0"/>
                    <a:pt x="845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7013471" y="3333596"/>
              <a:ext cx="105903" cy="10606"/>
            </a:xfrm>
            <a:custGeom>
              <a:avLst/>
              <a:gdLst/>
              <a:ahLst/>
              <a:cxnLst/>
              <a:rect l="l" t="t" r="r" b="b"/>
              <a:pathLst>
                <a:path w="3335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3168" y="334"/>
                  </a:lnTo>
                  <a:cubicBezTo>
                    <a:pt x="3251" y="334"/>
                    <a:pt x="3335" y="250"/>
                    <a:pt x="3335" y="167"/>
                  </a:cubicBezTo>
                  <a:cubicBezTo>
                    <a:pt x="3335" y="60"/>
                    <a:pt x="3263" y="0"/>
                    <a:pt x="3168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6966982" y="3375576"/>
              <a:ext cx="63923" cy="10606"/>
            </a:xfrm>
            <a:custGeom>
              <a:avLst/>
              <a:gdLst/>
              <a:ahLst/>
              <a:cxnLst/>
              <a:rect l="l" t="t" r="r" b="b"/>
              <a:pathLst>
                <a:path w="2013" h="334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cubicBezTo>
                    <a:pt x="1" y="262"/>
                    <a:pt x="84" y="333"/>
                    <a:pt x="167" y="333"/>
                  </a:cubicBezTo>
                  <a:lnTo>
                    <a:pt x="1846" y="333"/>
                  </a:lnTo>
                  <a:cubicBezTo>
                    <a:pt x="1941" y="333"/>
                    <a:pt x="2013" y="262"/>
                    <a:pt x="2013" y="167"/>
                  </a:cubicBezTo>
                  <a:cubicBezTo>
                    <a:pt x="2013" y="71"/>
                    <a:pt x="1941" y="0"/>
                    <a:pt x="1846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6928781" y="3524157"/>
              <a:ext cx="52237" cy="10225"/>
            </a:xfrm>
            <a:custGeom>
              <a:avLst/>
              <a:gdLst/>
              <a:ahLst/>
              <a:cxnLst/>
              <a:rect l="l" t="t" r="r" b="b"/>
              <a:pathLst>
                <a:path w="1645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1477" y="322"/>
                  </a:lnTo>
                  <a:cubicBezTo>
                    <a:pt x="1561" y="322"/>
                    <a:pt x="1644" y="250"/>
                    <a:pt x="1644" y="167"/>
                  </a:cubicBezTo>
                  <a:cubicBezTo>
                    <a:pt x="1644" y="72"/>
                    <a:pt x="1561" y="0"/>
                    <a:pt x="1477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6945420" y="3314701"/>
              <a:ext cx="274141" cy="248800"/>
            </a:xfrm>
            <a:custGeom>
              <a:avLst/>
              <a:gdLst/>
              <a:ahLst/>
              <a:cxnLst/>
              <a:rect l="l" t="t" r="r" b="b"/>
              <a:pathLst>
                <a:path w="8633" h="7835" extrusionOk="0">
                  <a:moveTo>
                    <a:pt x="5835" y="3274"/>
                  </a:moveTo>
                  <a:lnTo>
                    <a:pt x="5323" y="3632"/>
                  </a:lnTo>
                  <a:lnTo>
                    <a:pt x="1787" y="3632"/>
                  </a:lnTo>
                  <a:lnTo>
                    <a:pt x="1275" y="3274"/>
                  </a:lnTo>
                  <a:close/>
                  <a:moveTo>
                    <a:pt x="4882" y="3965"/>
                  </a:moveTo>
                  <a:lnTo>
                    <a:pt x="4370" y="4322"/>
                  </a:lnTo>
                  <a:lnTo>
                    <a:pt x="2739" y="4322"/>
                  </a:lnTo>
                  <a:lnTo>
                    <a:pt x="2227" y="3965"/>
                  </a:lnTo>
                  <a:close/>
                  <a:moveTo>
                    <a:pt x="3930" y="4632"/>
                  </a:moveTo>
                  <a:lnTo>
                    <a:pt x="3561" y="4894"/>
                  </a:lnTo>
                  <a:lnTo>
                    <a:pt x="3180" y="4632"/>
                  </a:lnTo>
                  <a:close/>
                  <a:moveTo>
                    <a:pt x="7752" y="0"/>
                  </a:moveTo>
                  <a:cubicBezTo>
                    <a:pt x="7668" y="0"/>
                    <a:pt x="7585" y="72"/>
                    <a:pt x="7585" y="167"/>
                  </a:cubicBezTo>
                  <a:lnTo>
                    <a:pt x="7585" y="1560"/>
                  </a:lnTo>
                  <a:lnTo>
                    <a:pt x="7585" y="1977"/>
                  </a:lnTo>
                  <a:lnTo>
                    <a:pt x="6252" y="2929"/>
                  </a:lnTo>
                  <a:lnTo>
                    <a:pt x="799" y="2929"/>
                  </a:lnTo>
                  <a:lnTo>
                    <a:pt x="263" y="2548"/>
                  </a:lnTo>
                  <a:cubicBezTo>
                    <a:pt x="233" y="2528"/>
                    <a:pt x="197" y="2519"/>
                    <a:pt x="162" y="2519"/>
                  </a:cubicBezTo>
                  <a:cubicBezTo>
                    <a:pt x="114" y="2519"/>
                    <a:pt x="69" y="2537"/>
                    <a:pt x="48" y="2572"/>
                  </a:cubicBezTo>
                  <a:cubicBezTo>
                    <a:pt x="1" y="2643"/>
                    <a:pt x="13" y="2750"/>
                    <a:pt x="72" y="2798"/>
                  </a:cubicBezTo>
                  <a:lnTo>
                    <a:pt x="3442" y="5215"/>
                  </a:lnTo>
                  <a:cubicBezTo>
                    <a:pt x="3472" y="5233"/>
                    <a:pt x="3504" y="5242"/>
                    <a:pt x="3537" y="5242"/>
                  </a:cubicBezTo>
                  <a:cubicBezTo>
                    <a:pt x="3570" y="5242"/>
                    <a:pt x="3602" y="5233"/>
                    <a:pt x="3632" y="5215"/>
                  </a:cubicBezTo>
                  <a:lnTo>
                    <a:pt x="8300" y="1858"/>
                  </a:lnTo>
                  <a:lnTo>
                    <a:pt x="8300" y="7501"/>
                  </a:lnTo>
                  <a:lnTo>
                    <a:pt x="941" y="7501"/>
                  </a:lnTo>
                  <a:cubicBezTo>
                    <a:pt x="846" y="7501"/>
                    <a:pt x="775" y="7572"/>
                    <a:pt x="775" y="7668"/>
                  </a:cubicBezTo>
                  <a:cubicBezTo>
                    <a:pt x="775" y="7751"/>
                    <a:pt x="846" y="7834"/>
                    <a:pt x="941" y="7834"/>
                  </a:cubicBezTo>
                  <a:lnTo>
                    <a:pt x="8454" y="7834"/>
                  </a:lnTo>
                  <a:cubicBezTo>
                    <a:pt x="8538" y="7834"/>
                    <a:pt x="8621" y="7751"/>
                    <a:pt x="8621" y="7668"/>
                  </a:cubicBezTo>
                  <a:lnTo>
                    <a:pt x="8621" y="1548"/>
                  </a:lnTo>
                  <a:cubicBezTo>
                    <a:pt x="8625" y="1552"/>
                    <a:pt x="8628" y="1553"/>
                    <a:pt x="8629" y="1553"/>
                  </a:cubicBezTo>
                  <a:cubicBezTo>
                    <a:pt x="8633" y="1553"/>
                    <a:pt x="8633" y="1548"/>
                    <a:pt x="8633" y="1548"/>
                  </a:cubicBezTo>
                  <a:cubicBezTo>
                    <a:pt x="8621" y="1477"/>
                    <a:pt x="8561" y="1417"/>
                    <a:pt x="8466" y="1417"/>
                  </a:cubicBezTo>
                  <a:lnTo>
                    <a:pt x="7919" y="1417"/>
                  </a:lnTo>
                  <a:lnTo>
                    <a:pt x="7919" y="167"/>
                  </a:lnTo>
                  <a:cubicBezTo>
                    <a:pt x="7919" y="72"/>
                    <a:pt x="7847" y="0"/>
                    <a:pt x="7752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6"/>
          <p:cNvSpPr/>
          <p:nvPr/>
        </p:nvSpPr>
        <p:spPr>
          <a:xfrm>
            <a:off x="3006950" y="1641376"/>
            <a:ext cx="1183800" cy="1183800"/>
          </a:xfrm>
          <a:prstGeom prst="ellipse">
            <a:avLst/>
          </a:prstGeom>
          <a:noFill/>
          <a:ln w="12700" cap="rnd" cmpd="sng">
            <a:solidFill>
              <a:schemeClr val="bg1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3089450" y="1723876"/>
            <a:ext cx="1018800" cy="10188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3516350" y="2890826"/>
            <a:ext cx="165000" cy="1650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3550400" y="3121476"/>
            <a:ext cx="96900" cy="969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3489800" y="3284026"/>
            <a:ext cx="218100" cy="218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3524750" y="3318871"/>
            <a:ext cx="148200" cy="1482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16"/>
          <p:cNvGrpSpPr/>
          <p:nvPr/>
        </p:nvGrpSpPr>
        <p:grpSpPr>
          <a:xfrm>
            <a:off x="3331066" y="2011427"/>
            <a:ext cx="539319" cy="538313"/>
            <a:chOff x="1421638" y="4125629"/>
            <a:chExt cx="374709" cy="374010"/>
          </a:xfrm>
        </p:grpSpPr>
        <p:sp>
          <p:nvSpPr>
            <p:cNvPr id="142" name="Google Shape;142;p16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6"/>
          <p:cNvSpPr/>
          <p:nvPr/>
        </p:nvSpPr>
        <p:spPr>
          <a:xfrm>
            <a:off x="6899550" y="1641375"/>
            <a:ext cx="1183800" cy="1183800"/>
          </a:xfrm>
          <a:prstGeom prst="ellipse">
            <a:avLst/>
          </a:prstGeom>
          <a:noFill/>
          <a:ln w="12700" cap="rnd" cmpd="sng">
            <a:solidFill>
              <a:schemeClr val="bg1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6982050" y="1723875"/>
            <a:ext cx="1018800" cy="10188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7408950" y="2890825"/>
            <a:ext cx="165000" cy="1650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7443000" y="3121475"/>
            <a:ext cx="96900" cy="969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7382400" y="3284025"/>
            <a:ext cx="218100" cy="218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7417350" y="3318870"/>
            <a:ext cx="148200" cy="1482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144;p16"/>
          <p:cNvGrpSpPr/>
          <p:nvPr/>
        </p:nvGrpSpPr>
        <p:grpSpPr>
          <a:xfrm>
            <a:off x="7219849" y="2027790"/>
            <a:ext cx="546951" cy="505588"/>
            <a:chOff x="7384751" y="4147984"/>
            <a:chExt cx="380012" cy="351274"/>
          </a:xfrm>
        </p:grpSpPr>
        <p:sp>
          <p:nvSpPr>
            <p:cNvPr id="145" name="Google Shape;145;p16"/>
            <p:cNvSpPr/>
            <p:nvPr/>
          </p:nvSpPr>
          <p:spPr>
            <a:xfrm>
              <a:off x="7385513" y="4225879"/>
              <a:ext cx="379250" cy="273379"/>
            </a:xfrm>
            <a:custGeom>
              <a:avLst/>
              <a:gdLst/>
              <a:ahLst/>
              <a:cxnLst/>
              <a:rect l="l" t="t" r="r" b="b"/>
              <a:pathLst>
                <a:path w="11943" h="8609" extrusionOk="0">
                  <a:moveTo>
                    <a:pt x="11740" y="0"/>
                  </a:moveTo>
                  <a:cubicBezTo>
                    <a:pt x="11645" y="0"/>
                    <a:pt x="11562" y="72"/>
                    <a:pt x="11562" y="179"/>
                  </a:cubicBezTo>
                  <a:lnTo>
                    <a:pt x="11562" y="2667"/>
                  </a:lnTo>
                  <a:cubicBezTo>
                    <a:pt x="11562" y="3393"/>
                    <a:pt x="10966" y="3989"/>
                    <a:pt x="10240" y="3989"/>
                  </a:cubicBezTo>
                  <a:lnTo>
                    <a:pt x="9085" y="3989"/>
                  </a:lnTo>
                  <a:cubicBezTo>
                    <a:pt x="8954" y="3989"/>
                    <a:pt x="8823" y="4084"/>
                    <a:pt x="8776" y="4203"/>
                  </a:cubicBezTo>
                  <a:cubicBezTo>
                    <a:pt x="8573" y="4703"/>
                    <a:pt x="8549" y="5167"/>
                    <a:pt x="8752" y="5537"/>
                  </a:cubicBezTo>
                  <a:cubicBezTo>
                    <a:pt x="8823" y="5703"/>
                    <a:pt x="8942" y="5834"/>
                    <a:pt x="9049" y="5941"/>
                  </a:cubicBezTo>
                  <a:cubicBezTo>
                    <a:pt x="8752" y="5929"/>
                    <a:pt x="8514" y="5822"/>
                    <a:pt x="8359" y="5656"/>
                  </a:cubicBezTo>
                  <a:cubicBezTo>
                    <a:pt x="8240" y="5537"/>
                    <a:pt x="7978" y="5167"/>
                    <a:pt x="8073" y="4358"/>
                  </a:cubicBezTo>
                  <a:cubicBezTo>
                    <a:pt x="8109" y="4155"/>
                    <a:pt x="7942" y="3977"/>
                    <a:pt x="7740" y="3977"/>
                  </a:cubicBezTo>
                  <a:lnTo>
                    <a:pt x="5954" y="3977"/>
                  </a:lnTo>
                  <a:cubicBezTo>
                    <a:pt x="5859" y="3977"/>
                    <a:pt x="5775" y="4048"/>
                    <a:pt x="5775" y="4155"/>
                  </a:cubicBezTo>
                  <a:cubicBezTo>
                    <a:pt x="5775" y="4263"/>
                    <a:pt x="5847" y="4334"/>
                    <a:pt x="5954" y="4334"/>
                  </a:cubicBezTo>
                  <a:lnTo>
                    <a:pt x="6847" y="4334"/>
                  </a:lnTo>
                  <a:lnTo>
                    <a:pt x="6847" y="5691"/>
                  </a:lnTo>
                  <a:cubicBezTo>
                    <a:pt x="6847" y="6430"/>
                    <a:pt x="6228" y="7037"/>
                    <a:pt x="5490" y="7037"/>
                  </a:cubicBezTo>
                  <a:lnTo>
                    <a:pt x="4704" y="7037"/>
                  </a:lnTo>
                  <a:cubicBezTo>
                    <a:pt x="4561" y="7037"/>
                    <a:pt x="4466" y="7144"/>
                    <a:pt x="4466" y="7275"/>
                  </a:cubicBezTo>
                  <a:cubicBezTo>
                    <a:pt x="4442" y="7834"/>
                    <a:pt x="4239" y="8215"/>
                    <a:pt x="3668" y="8251"/>
                  </a:cubicBezTo>
                  <a:cubicBezTo>
                    <a:pt x="3930" y="7977"/>
                    <a:pt x="3954" y="7573"/>
                    <a:pt x="3882" y="7239"/>
                  </a:cubicBezTo>
                  <a:cubicBezTo>
                    <a:pt x="3846" y="7120"/>
                    <a:pt x="3763" y="7037"/>
                    <a:pt x="3644" y="7037"/>
                  </a:cubicBezTo>
                  <a:lnTo>
                    <a:pt x="1703" y="7037"/>
                  </a:lnTo>
                  <a:cubicBezTo>
                    <a:pt x="965" y="7037"/>
                    <a:pt x="358" y="6430"/>
                    <a:pt x="358" y="5691"/>
                  </a:cubicBezTo>
                  <a:lnTo>
                    <a:pt x="358" y="5310"/>
                  </a:lnTo>
                  <a:cubicBezTo>
                    <a:pt x="358" y="5227"/>
                    <a:pt x="275" y="5132"/>
                    <a:pt x="179" y="5132"/>
                  </a:cubicBezTo>
                  <a:cubicBezTo>
                    <a:pt x="84" y="5132"/>
                    <a:pt x="1" y="5215"/>
                    <a:pt x="1" y="5310"/>
                  </a:cubicBezTo>
                  <a:lnTo>
                    <a:pt x="1" y="5691"/>
                  </a:lnTo>
                  <a:cubicBezTo>
                    <a:pt x="1" y="6620"/>
                    <a:pt x="751" y="7394"/>
                    <a:pt x="1703" y="7394"/>
                  </a:cubicBezTo>
                  <a:lnTo>
                    <a:pt x="3573" y="7394"/>
                  </a:lnTo>
                  <a:cubicBezTo>
                    <a:pt x="3596" y="7620"/>
                    <a:pt x="3596" y="8025"/>
                    <a:pt x="3215" y="8144"/>
                  </a:cubicBezTo>
                  <a:cubicBezTo>
                    <a:pt x="2989" y="8215"/>
                    <a:pt x="3001" y="8525"/>
                    <a:pt x="3239" y="8573"/>
                  </a:cubicBezTo>
                  <a:cubicBezTo>
                    <a:pt x="3370" y="8608"/>
                    <a:pt x="3489" y="8608"/>
                    <a:pt x="3596" y="8608"/>
                  </a:cubicBezTo>
                  <a:cubicBezTo>
                    <a:pt x="4299" y="8608"/>
                    <a:pt x="4763" y="8204"/>
                    <a:pt x="4823" y="7394"/>
                  </a:cubicBezTo>
                  <a:lnTo>
                    <a:pt x="5513" y="7394"/>
                  </a:lnTo>
                  <a:cubicBezTo>
                    <a:pt x="6454" y="7394"/>
                    <a:pt x="7228" y="6644"/>
                    <a:pt x="7228" y="5691"/>
                  </a:cubicBezTo>
                  <a:lnTo>
                    <a:pt x="7228" y="4334"/>
                  </a:lnTo>
                  <a:lnTo>
                    <a:pt x="7764" y="4334"/>
                  </a:lnTo>
                  <a:cubicBezTo>
                    <a:pt x="7716" y="4715"/>
                    <a:pt x="7704" y="5429"/>
                    <a:pt x="8157" y="5894"/>
                  </a:cubicBezTo>
                  <a:cubicBezTo>
                    <a:pt x="8407" y="6168"/>
                    <a:pt x="8764" y="6299"/>
                    <a:pt x="9240" y="6299"/>
                  </a:cubicBezTo>
                  <a:cubicBezTo>
                    <a:pt x="9311" y="6299"/>
                    <a:pt x="9383" y="6299"/>
                    <a:pt x="9478" y="6287"/>
                  </a:cubicBezTo>
                  <a:cubicBezTo>
                    <a:pt x="9704" y="6263"/>
                    <a:pt x="9776" y="5965"/>
                    <a:pt x="9561" y="5846"/>
                  </a:cubicBezTo>
                  <a:cubicBezTo>
                    <a:pt x="8847" y="5429"/>
                    <a:pt x="9002" y="4715"/>
                    <a:pt x="9145" y="4334"/>
                  </a:cubicBezTo>
                  <a:lnTo>
                    <a:pt x="10276" y="4334"/>
                  </a:lnTo>
                  <a:cubicBezTo>
                    <a:pt x="11205" y="4334"/>
                    <a:pt x="11943" y="3584"/>
                    <a:pt x="11943" y="2667"/>
                  </a:cubicBezTo>
                  <a:lnTo>
                    <a:pt x="11943" y="179"/>
                  </a:lnTo>
                  <a:cubicBezTo>
                    <a:pt x="11919" y="95"/>
                    <a:pt x="11847" y="0"/>
                    <a:pt x="117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7384751" y="4147984"/>
              <a:ext cx="380012" cy="228382"/>
            </a:xfrm>
            <a:custGeom>
              <a:avLst/>
              <a:gdLst/>
              <a:ahLst/>
              <a:cxnLst/>
              <a:rect l="l" t="t" r="r" b="b"/>
              <a:pathLst>
                <a:path w="11967" h="7192" extrusionOk="0">
                  <a:moveTo>
                    <a:pt x="3144" y="0"/>
                  </a:moveTo>
                  <a:cubicBezTo>
                    <a:pt x="2227" y="0"/>
                    <a:pt x="1477" y="739"/>
                    <a:pt x="1477" y="1667"/>
                  </a:cubicBezTo>
                  <a:lnTo>
                    <a:pt x="1477" y="4132"/>
                  </a:lnTo>
                  <a:cubicBezTo>
                    <a:pt x="1108" y="4191"/>
                    <a:pt x="751" y="4358"/>
                    <a:pt x="477" y="4644"/>
                  </a:cubicBezTo>
                  <a:cubicBezTo>
                    <a:pt x="168" y="4965"/>
                    <a:pt x="1" y="5382"/>
                    <a:pt x="1" y="5823"/>
                  </a:cubicBezTo>
                  <a:lnTo>
                    <a:pt x="1" y="7013"/>
                  </a:lnTo>
                  <a:cubicBezTo>
                    <a:pt x="1" y="7097"/>
                    <a:pt x="84" y="7192"/>
                    <a:pt x="180" y="7192"/>
                  </a:cubicBezTo>
                  <a:cubicBezTo>
                    <a:pt x="275" y="7192"/>
                    <a:pt x="358" y="7108"/>
                    <a:pt x="358" y="7013"/>
                  </a:cubicBezTo>
                  <a:lnTo>
                    <a:pt x="358" y="5823"/>
                  </a:lnTo>
                  <a:cubicBezTo>
                    <a:pt x="358" y="5465"/>
                    <a:pt x="501" y="5132"/>
                    <a:pt x="751" y="4882"/>
                  </a:cubicBezTo>
                  <a:cubicBezTo>
                    <a:pt x="953" y="4668"/>
                    <a:pt x="1203" y="4537"/>
                    <a:pt x="1489" y="4477"/>
                  </a:cubicBezTo>
                  <a:lnTo>
                    <a:pt x="1489" y="5084"/>
                  </a:lnTo>
                  <a:cubicBezTo>
                    <a:pt x="1489" y="6013"/>
                    <a:pt x="2239" y="6751"/>
                    <a:pt x="3156" y="6751"/>
                  </a:cubicBezTo>
                  <a:lnTo>
                    <a:pt x="5240" y="6751"/>
                  </a:lnTo>
                  <a:cubicBezTo>
                    <a:pt x="5335" y="6751"/>
                    <a:pt x="5418" y="6680"/>
                    <a:pt x="5418" y="6573"/>
                  </a:cubicBezTo>
                  <a:cubicBezTo>
                    <a:pt x="5418" y="6489"/>
                    <a:pt x="5347" y="6394"/>
                    <a:pt x="5240" y="6394"/>
                  </a:cubicBezTo>
                  <a:lnTo>
                    <a:pt x="3156" y="6394"/>
                  </a:lnTo>
                  <a:cubicBezTo>
                    <a:pt x="2430" y="6394"/>
                    <a:pt x="1834" y="5799"/>
                    <a:pt x="1834" y="5073"/>
                  </a:cubicBezTo>
                  <a:lnTo>
                    <a:pt x="1834" y="1620"/>
                  </a:lnTo>
                  <a:cubicBezTo>
                    <a:pt x="1834" y="893"/>
                    <a:pt x="2430" y="298"/>
                    <a:pt x="3156" y="298"/>
                  </a:cubicBezTo>
                  <a:lnTo>
                    <a:pt x="10288" y="298"/>
                  </a:lnTo>
                  <a:cubicBezTo>
                    <a:pt x="11014" y="298"/>
                    <a:pt x="11610" y="893"/>
                    <a:pt x="11610" y="1620"/>
                  </a:cubicBezTo>
                  <a:lnTo>
                    <a:pt x="11610" y="1846"/>
                  </a:lnTo>
                  <a:cubicBezTo>
                    <a:pt x="11610" y="1929"/>
                    <a:pt x="11693" y="2025"/>
                    <a:pt x="11788" y="2025"/>
                  </a:cubicBezTo>
                  <a:cubicBezTo>
                    <a:pt x="11883" y="2025"/>
                    <a:pt x="11967" y="1953"/>
                    <a:pt x="11967" y="1846"/>
                  </a:cubicBezTo>
                  <a:lnTo>
                    <a:pt x="11967" y="1620"/>
                  </a:lnTo>
                  <a:cubicBezTo>
                    <a:pt x="11943" y="762"/>
                    <a:pt x="11193" y="0"/>
                    <a:pt x="10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7507642" y="4228134"/>
              <a:ext cx="37852" cy="37852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96" y="358"/>
                  </a:moveTo>
                  <a:cubicBezTo>
                    <a:pt x="739" y="358"/>
                    <a:pt x="834" y="465"/>
                    <a:pt x="834" y="596"/>
                  </a:cubicBezTo>
                  <a:cubicBezTo>
                    <a:pt x="834" y="739"/>
                    <a:pt x="739" y="834"/>
                    <a:pt x="596" y="834"/>
                  </a:cubicBezTo>
                  <a:cubicBezTo>
                    <a:pt x="465" y="834"/>
                    <a:pt x="358" y="739"/>
                    <a:pt x="358" y="596"/>
                  </a:cubicBezTo>
                  <a:cubicBezTo>
                    <a:pt x="358" y="465"/>
                    <a:pt x="465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6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7573820" y="4228134"/>
              <a:ext cx="37820" cy="37852"/>
            </a:xfrm>
            <a:custGeom>
              <a:avLst/>
              <a:gdLst/>
              <a:ahLst/>
              <a:cxnLst/>
              <a:rect l="l" t="t" r="r" b="b"/>
              <a:pathLst>
                <a:path w="1191" h="1192" extrusionOk="0">
                  <a:moveTo>
                    <a:pt x="595" y="358"/>
                  </a:moveTo>
                  <a:cubicBezTo>
                    <a:pt x="738" y="358"/>
                    <a:pt x="833" y="465"/>
                    <a:pt x="833" y="596"/>
                  </a:cubicBezTo>
                  <a:cubicBezTo>
                    <a:pt x="833" y="739"/>
                    <a:pt x="738" y="834"/>
                    <a:pt x="595" y="834"/>
                  </a:cubicBezTo>
                  <a:cubicBezTo>
                    <a:pt x="464" y="834"/>
                    <a:pt x="357" y="739"/>
                    <a:pt x="357" y="596"/>
                  </a:cubicBezTo>
                  <a:cubicBezTo>
                    <a:pt x="357" y="465"/>
                    <a:pt x="464" y="358"/>
                    <a:pt x="595" y="358"/>
                  </a:cubicBezTo>
                  <a:close/>
                  <a:moveTo>
                    <a:pt x="595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5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7640728" y="4228134"/>
              <a:ext cx="37852" cy="37852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96" y="358"/>
                  </a:moveTo>
                  <a:cubicBezTo>
                    <a:pt x="727" y="358"/>
                    <a:pt x="834" y="465"/>
                    <a:pt x="834" y="596"/>
                  </a:cubicBezTo>
                  <a:cubicBezTo>
                    <a:pt x="834" y="739"/>
                    <a:pt x="727" y="834"/>
                    <a:pt x="596" y="834"/>
                  </a:cubicBezTo>
                  <a:cubicBezTo>
                    <a:pt x="453" y="834"/>
                    <a:pt x="358" y="739"/>
                    <a:pt x="358" y="596"/>
                  </a:cubicBezTo>
                  <a:cubicBezTo>
                    <a:pt x="334" y="465"/>
                    <a:pt x="453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62" y="1"/>
                    <a:pt x="0" y="274"/>
                    <a:pt x="0" y="596"/>
                  </a:cubicBezTo>
                  <a:cubicBezTo>
                    <a:pt x="0" y="929"/>
                    <a:pt x="262" y="1191"/>
                    <a:pt x="596" y="1191"/>
                  </a:cubicBezTo>
                  <a:cubicBezTo>
                    <a:pt x="917" y="1191"/>
                    <a:pt x="1191" y="929"/>
                    <a:pt x="1191" y="596"/>
                  </a:cubicBezTo>
                  <a:cubicBezTo>
                    <a:pt x="1191" y="274"/>
                    <a:pt x="917" y="1"/>
                    <a:pt x="5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E90CB10-4788-C504-8894-BDCDF3E7437A}"/>
              </a:ext>
            </a:extLst>
          </p:cNvPr>
          <p:cNvSpPr txBox="1"/>
          <p:nvPr/>
        </p:nvSpPr>
        <p:spPr>
          <a:xfrm>
            <a:off x="807432" y="803963"/>
            <a:ext cx="7713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Shah 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Alam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Medical Center wants to reduce Cost and improve the value and services of its employee benefits coverage.</a:t>
            </a:r>
            <a:endParaRPr lang="en-IN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/>
          <p:nvPr/>
        </p:nvSpPr>
        <p:spPr>
          <a:xfrm>
            <a:off x="3269150" y="1348282"/>
            <a:ext cx="2605800" cy="2606700"/>
          </a:xfrm>
          <a:prstGeom prst="ellipse">
            <a:avLst/>
          </a:prstGeom>
          <a:noFill/>
          <a:ln w="34925" cap="rnd" cmpd="sng">
            <a:solidFill>
              <a:schemeClr val="bg1"/>
            </a:solidFill>
            <a:prstDash val="lgDashDot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3734500" y="1813776"/>
            <a:ext cx="1675200" cy="1675500"/>
          </a:xfrm>
          <a:prstGeom prst="ellipse">
            <a:avLst/>
          </a:prstGeom>
          <a:noFill/>
          <a:ln w="34925" cap="rnd" cmpd="sng">
            <a:solidFill>
              <a:schemeClr val="bg1"/>
            </a:solidFill>
            <a:prstDash val="lgDashDot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4143200" y="2222746"/>
            <a:ext cx="857700" cy="857700"/>
          </a:xfrm>
          <a:prstGeom prst="ellipse">
            <a:avLst/>
          </a:prstGeom>
          <a:noFill/>
          <a:ln w="34925" cap="rnd">
            <a:solidFill>
              <a:schemeClr val="bg1"/>
            </a:solidFill>
            <a:prstDash val="lgDashDotDot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rgbClr val="FFFFFF"/>
              </a:solidFill>
            </a:endParaRPr>
          </a:p>
        </p:txBody>
      </p:sp>
      <p:grpSp>
        <p:nvGrpSpPr>
          <p:cNvPr id="159" name="Google Shape;159;p17"/>
          <p:cNvGrpSpPr/>
          <p:nvPr/>
        </p:nvGrpSpPr>
        <p:grpSpPr>
          <a:xfrm>
            <a:off x="779625" y="1431276"/>
            <a:ext cx="2954875" cy="765000"/>
            <a:chOff x="779625" y="1612580"/>
            <a:chExt cx="2954875" cy="765000"/>
          </a:xfrm>
        </p:grpSpPr>
        <p:sp>
          <p:nvSpPr>
            <p:cNvPr id="160" name="Google Shape;160;p17"/>
            <p:cNvSpPr/>
            <p:nvPr/>
          </p:nvSpPr>
          <p:spPr>
            <a:xfrm>
              <a:off x="3199600" y="1745975"/>
              <a:ext cx="534900" cy="53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61" name="Google Shape;161;p17"/>
            <p:cNvCxnSpPr>
              <a:stCxn id="160" idx="2"/>
            </p:cNvCxnSpPr>
            <p:nvPr/>
          </p:nvCxnSpPr>
          <p:spPr>
            <a:xfrm rot="10800000">
              <a:off x="2709700" y="2013425"/>
              <a:ext cx="48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63" name="Google Shape;163;p17"/>
            <p:cNvSpPr txBox="1"/>
            <p:nvPr/>
          </p:nvSpPr>
          <p:spPr>
            <a:xfrm>
              <a:off x="779625" y="1612580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 multifunctional team of 13 members from HR, FS, and IS along with 6 technical experts from consulting firm HBS. </a:t>
              </a:r>
              <a:endParaRPr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</p:txBody>
        </p:sp>
      </p:grpSp>
      <p:sp>
        <p:nvSpPr>
          <p:cNvPr id="168" name="Google Shape;168;p17"/>
          <p:cNvSpPr txBox="1"/>
          <p:nvPr/>
        </p:nvSpPr>
        <p:spPr>
          <a:xfrm>
            <a:off x="717768" y="3073001"/>
            <a:ext cx="2067566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workshop is held for participants to clarify and finalize project objectives and develop a project plan, milestones, and schedule.</a:t>
            </a:r>
            <a:endParaRPr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3199600" y="3203571"/>
            <a:ext cx="534900" cy="534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cxnSp>
        <p:nvCxnSpPr>
          <p:cNvPr id="170" name="Google Shape;170;p17"/>
          <p:cNvCxnSpPr>
            <a:stCxn id="169" idx="2"/>
          </p:cNvCxnSpPr>
          <p:nvPr/>
        </p:nvCxnSpPr>
        <p:spPr>
          <a:xfrm rot="10800000">
            <a:off x="2709700" y="3471021"/>
            <a:ext cx="489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4" name="Google Shape;174;p17"/>
          <p:cNvSpPr txBox="1"/>
          <p:nvPr/>
        </p:nvSpPr>
        <p:spPr>
          <a:xfrm>
            <a:off x="6504150" y="3014221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director of FS was chosen as Project Leader and 2 team leaders from HR and IS.</a:t>
            </a:r>
            <a:endParaRPr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5409700" y="3203571"/>
            <a:ext cx="534900" cy="534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cxnSp>
        <p:nvCxnSpPr>
          <p:cNvPr id="176" name="Google Shape;176;p17"/>
          <p:cNvCxnSpPr>
            <a:endCxn id="175" idx="6"/>
          </p:cNvCxnSpPr>
          <p:nvPr/>
        </p:nvCxnSpPr>
        <p:spPr>
          <a:xfrm rot="10800000">
            <a:off x="5944600" y="3471021"/>
            <a:ext cx="4899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177" name="Google Shape;177;p17"/>
          <p:cNvGrpSpPr/>
          <p:nvPr/>
        </p:nvGrpSpPr>
        <p:grpSpPr>
          <a:xfrm>
            <a:off x="5409700" y="1557773"/>
            <a:ext cx="3081157" cy="792771"/>
            <a:chOff x="5409700" y="1745975"/>
            <a:chExt cx="3024075" cy="785874"/>
          </a:xfrm>
        </p:grpSpPr>
        <p:sp>
          <p:nvSpPr>
            <p:cNvPr id="180" name="Google Shape;180;p17"/>
            <p:cNvSpPr txBox="1"/>
            <p:nvPr/>
          </p:nvSpPr>
          <p:spPr>
            <a:xfrm>
              <a:off x="6549175" y="1766849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Project completion was set at 10 months.</a:t>
              </a:r>
              <a:endParaRPr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5409700" y="1745975"/>
              <a:ext cx="534900" cy="53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82" name="Google Shape;182;p17"/>
            <p:cNvCxnSpPr>
              <a:cxnSpLocks/>
              <a:endCxn id="181" idx="6"/>
            </p:cNvCxnSpPr>
            <p:nvPr/>
          </p:nvCxnSpPr>
          <p:spPr>
            <a:xfrm rot="10800000">
              <a:off x="5944600" y="2013425"/>
              <a:ext cx="48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183" name="Google Shape;183;p17"/>
          <p:cNvGrpSpPr/>
          <p:nvPr/>
        </p:nvGrpSpPr>
        <p:grpSpPr>
          <a:xfrm>
            <a:off x="3315471" y="1680585"/>
            <a:ext cx="303162" cy="303068"/>
            <a:chOff x="5642475" y="1435075"/>
            <a:chExt cx="481975" cy="481825"/>
          </a:xfrm>
        </p:grpSpPr>
        <p:sp>
          <p:nvSpPr>
            <p:cNvPr id="184" name="Google Shape;184;p17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7" name="Google Shape;187;p17"/>
          <p:cNvGrpSpPr/>
          <p:nvPr/>
        </p:nvGrpSpPr>
        <p:grpSpPr>
          <a:xfrm>
            <a:off x="3315540" y="3319480"/>
            <a:ext cx="303021" cy="303084"/>
            <a:chOff x="5049725" y="2027900"/>
            <a:chExt cx="481750" cy="481850"/>
          </a:xfrm>
        </p:grpSpPr>
        <p:sp>
          <p:nvSpPr>
            <p:cNvPr id="188" name="Google Shape;188;p17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6" name="Google Shape;196;p17"/>
          <p:cNvGrpSpPr/>
          <p:nvPr/>
        </p:nvGrpSpPr>
        <p:grpSpPr>
          <a:xfrm>
            <a:off x="5578934" y="1680658"/>
            <a:ext cx="196437" cy="302926"/>
            <a:chOff x="5726350" y="2028150"/>
            <a:chExt cx="312300" cy="481600"/>
          </a:xfrm>
        </p:grpSpPr>
        <p:sp>
          <p:nvSpPr>
            <p:cNvPr id="197" name="Google Shape;197;p17"/>
            <p:cNvSpPr/>
            <p:nvPr/>
          </p:nvSpPr>
          <p:spPr>
            <a:xfrm>
              <a:off x="5756075" y="2028150"/>
              <a:ext cx="252825" cy="83275"/>
            </a:xfrm>
            <a:custGeom>
              <a:avLst/>
              <a:gdLst/>
              <a:ahLst/>
              <a:cxnLst/>
              <a:rect l="l" t="t" r="r" b="b"/>
              <a:pathLst>
                <a:path w="10113" h="3331" extrusionOk="0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5726350" y="2139650"/>
              <a:ext cx="312300" cy="224425"/>
            </a:xfrm>
            <a:custGeom>
              <a:avLst/>
              <a:gdLst/>
              <a:ahLst/>
              <a:cxnLst/>
              <a:rect l="l" t="t" r="r" b="b"/>
              <a:pathLst>
                <a:path w="12492" h="8977" extrusionOk="0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5842500" y="2392350"/>
              <a:ext cx="79975" cy="117400"/>
            </a:xfrm>
            <a:custGeom>
              <a:avLst/>
              <a:gdLst/>
              <a:ahLst/>
              <a:cxnLst/>
              <a:rect l="l" t="t" r="r" b="b"/>
              <a:pathLst>
                <a:path w="3199" h="4696" extrusionOk="0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0" name="Google Shape;200;p17"/>
          <p:cNvGrpSpPr/>
          <p:nvPr/>
        </p:nvGrpSpPr>
        <p:grpSpPr>
          <a:xfrm>
            <a:off x="5525026" y="3319480"/>
            <a:ext cx="304247" cy="303084"/>
            <a:chOff x="898875" y="4399275"/>
            <a:chExt cx="483700" cy="481850"/>
          </a:xfrm>
        </p:grpSpPr>
        <p:sp>
          <p:nvSpPr>
            <p:cNvPr id="201" name="Google Shape;201;p17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33DD551-52B1-DD58-B49E-9F6870AC7FD0}"/>
              </a:ext>
            </a:extLst>
          </p:cNvPr>
          <p:cNvSpPr txBox="1"/>
          <p:nvPr/>
        </p:nvSpPr>
        <p:spPr>
          <a:xfrm>
            <a:off x="4160571" y="2513026"/>
            <a:ext cx="8228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Case</a:t>
            </a:r>
            <a:endParaRPr lang="en-IN" sz="1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3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4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2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156" grpId="0" animBg="1"/>
      <p:bldP spid="157" grpId="0" animBg="1"/>
      <p:bldP spid="168" grpId="0"/>
      <p:bldP spid="169" grpId="0" animBg="1"/>
      <p:bldP spid="174" grpId="0"/>
      <p:bldP spid="175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"/>
          <p:cNvSpPr/>
          <p:nvPr/>
        </p:nvSpPr>
        <p:spPr>
          <a:xfrm rot="16200000">
            <a:off x="904798" y="2553761"/>
            <a:ext cx="1541797" cy="193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0"/>
          <p:cNvSpPr txBox="1"/>
          <p:nvPr/>
        </p:nvSpPr>
        <p:spPr>
          <a:xfrm>
            <a:off x="957223" y="3013712"/>
            <a:ext cx="1669800" cy="1026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Members of the Quick team worked on the project on 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part-time basis.</a:t>
            </a:r>
          </a:p>
        </p:txBody>
      </p:sp>
      <p:sp>
        <p:nvSpPr>
          <p:cNvPr id="305" name="Google Shape;305;p20"/>
          <p:cNvSpPr/>
          <p:nvPr/>
        </p:nvSpPr>
        <p:spPr>
          <a:xfrm>
            <a:off x="1195400" y="1304713"/>
            <a:ext cx="960600" cy="960600"/>
          </a:xfrm>
          <a:prstGeom prst="ellipse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0"/>
          <p:cNvSpPr/>
          <p:nvPr/>
        </p:nvSpPr>
        <p:spPr>
          <a:xfrm>
            <a:off x="1274300" y="1383613"/>
            <a:ext cx="802800" cy="802800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C000"/>
            </a:solidFill>
            <a:prstDash val="dashDot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7" name="Google Shape;307;p20"/>
          <p:cNvCxnSpPr>
            <a:cxnSpLocks/>
          </p:cNvCxnSpPr>
          <p:nvPr/>
        </p:nvCxnSpPr>
        <p:spPr>
          <a:xfrm>
            <a:off x="1675765" y="2265263"/>
            <a:ext cx="2185" cy="486814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0" name="Google Shape;310;p20"/>
          <p:cNvSpPr/>
          <p:nvPr/>
        </p:nvSpPr>
        <p:spPr>
          <a:xfrm rot="16200000">
            <a:off x="4766668" y="2553761"/>
            <a:ext cx="1541797" cy="19308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3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0"/>
          <p:cNvSpPr txBox="1"/>
          <p:nvPr/>
        </p:nvSpPr>
        <p:spPr>
          <a:xfrm>
            <a:off x="4620911" y="3231261"/>
            <a:ext cx="1930799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PM given authority over functional managers &amp; project team members for all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project-related decisions</a:t>
            </a:r>
          </a:p>
        </p:txBody>
      </p:sp>
      <p:sp>
        <p:nvSpPr>
          <p:cNvPr id="313" name="Google Shape;313;p20"/>
          <p:cNvSpPr/>
          <p:nvPr/>
        </p:nvSpPr>
        <p:spPr>
          <a:xfrm>
            <a:off x="5057250" y="1304713"/>
            <a:ext cx="960600" cy="960600"/>
          </a:xfrm>
          <a:prstGeom prst="ellipse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5136150" y="1383613"/>
            <a:ext cx="802800" cy="802800"/>
          </a:xfrm>
          <a:prstGeom prst="ellipse">
            <a:avLst/>
          </a:prstGeom>
          <a:solidFill>
            <a:schemeClr val="accent3"/>
          </a:solidFill>
          <a:ln w="57150">
            <a:solidFill>
              <a:srgbClr val="FA3C8D"/>
            </a:solidFill>
            <a:prstDash val="dashDot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5" name="Google Shape;315;p20"/>
          <p:cNvCxnSpPr>
            <a:cxnSpLocks/>
            <a:stCxn id="313" idx="4"/>
          </p:cNvCxnSpPr>
          <p:nvPr/>
        </p:nvCxnSpPr>
        <p:spPr>
          <a:xfrm>
            <a:off x="5537550" y="2265313"/>
            <a:ext cx="0" cy="48300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8" name="Google Shape;318;p20"/>
          <p:cNvSpPr/>
          <p:nvPr/>
        </p:nvSpPr>
        <p:spPr>
          <a:xfrm rot="16200000">
            <a:off x="6697603" y="2553761"/>
            <a:ext cx="1541798" cy="19308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0"/>
          <p:cNvSpPr txBox="1"/>
          <p:nvPr/>
        </p:nvSpPr>
        <p:spPr>
          <a:xfrm>
            <a:off x="6619668" y="3167230"/>
            <a:ext cx="16608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HBS to develop and supply all hardware and software for the new system</a:t>
            </a:r>
            <a:endParaRPr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20"/>
          <p:cNvSpPr/>
          <p:nvPr/>
        </p:nvSpPr>
        <p:spPr>
          <a:xfrm>
            <a:off x="6988175" y="1304713"/>
            <a:ext cx="960600" cy="960600"/>
          </a:xfrm>
          <a:prstGeom prst="ellipse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2" name="Google Shape;322;p20"/>
          <p:cNvCxnSpPr>
            <a:cxnSpLocks/>
            <a:stCxn id="321" idx="4"/>
          </p:cNvCxnSpPr>
          <p:nvPr/>
        </p:nvCxnSpPr>
        <p:spPr>
          <a:xfrm>
            <a:off x="7468475" y="2265313"/>
            <a:ext cx="0" cy="48300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20"/>
          <p:cNvSpPr/>
          <p:nvPr/>
        </p:nvSpPr>
        <p:spPr>
          <a:xfrm rot="16200000">
            <a:off x="2884544" y="2504950"/>
            <a:ext cx="1541797" cy="202842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0"/>
          <p:cNvSpPr txBox="1"/>
          <p:nvPr/>
        </p:nvSpPr>
        <p:spPr>
          <a:xfrm>
            <a:off x="2804000" y="3022600"/>
            <a:ext cx="1753958" cy="1053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Meeting project requirements and time deadlines was imperative</a:t>
            </a:r>
            <a:endParaRPr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3214060" y="1299786"/>
            <a:ext cx="1009168" cy="960600"/>
          </a:xfrm>
          <a:prstGeom prst="ellipse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0"/>
          <p:cNvSpPr/>
          <p:nvPr/>
        </p:nvSpPr>
        <p:spPr>
          <a:xfrm>
            <a:off x="3296950" y="1378686"/>
            <a:ext cx="843390" cy="802800"/>
          </a:xfrm>
          <a:prstGeom prst="ellipse">
            <a:avLst/>
          </a:prstGeom>
          <a:solidFill>
            <a:schemeClr val="accent2"/>
          </a:solidFill>
          <a:ln w="57150">
            <a:solidFill>
              <a:srgbClr val="FA7050"/>
            </a:solidFill>
            <a:prstDash val="dashDot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0" name="Google Shape;330;p20"/>
          <p:cNvCxnSpPr>
            <a:cxnSpLocks/>
          </p:cNvCxnSpPr>
          <p:nvPr/>
        </p:nvCxnSpPr>
        <p:spPr>
          <a:xfrm>
            <a:off x="3718644" y="2265261"/>
            <a:ext cx="0" cy="48300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1" name="Google Shape;331;p20"/>
          <p:cNvSpPr txBox="1">
            <a:spLocks noGrp="1"/>
          </p:cNvSpPr>
          <p:nvPr>
            <p:ph type="title"/>
          </p:nvPr>
        </p:nvSpPr>
        <p:spPr>
          <a:xfrm>
            <a:off x="4003877" y="536650"/>
            <a:ext cx="1136246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The Case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332" name="Google Shape;332;p20"/>
          <p:cNvSpPr/>
          <p:nvPr/>
        </p:nvSpPr>
        <p:spPr>
          <a:xfrm>
            <a:off x="7067075" y="1383613"/>
            <a:ext cx="802800" cy="802800"/>
          </a:xfrm>
          <a:prstGeom prst="ellipse">
            <a:avLst/>
          </a:prstGeom>
          <a:solidFill>
            <a:schemeClr val="accent6"/>
          </a:solidFill>
          <a:ln w="57150">
            <a:solidFill>
              <a:srgbClr val="802090"/>
            </a:solidFill>
            <a:prstDash val="dashDot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" name="Google Shape;333;p20"/>
          <p:cNvGrpSpPr/>
          <p:nvPr/>
        </p:nvGrpSpPr>
        <p:grpSpPr>
          <a:xfrm>
            <a:off x="3541462" y="1584148"/>
            <a:ext cx="354364" cy="354745"/>
            <a:chOff x="3235438" y="1970604"/>
            <a:chExt cx="354364" cy="354745"/>
          </a:xfrm>
        </p:grpSpPr>
        <p:sp>
          <p:nvSpPr>
            <p:cNvPr id="334" name="Google Shape;334;p20"/>
            <p:cNvSpPr/>
            <p:nvPr/>
          </p:nvSpPr>
          <p:spPr>
            <a:xfrm>
              <a:off x="3235438" y="2125712"/>
              <a:ext cx="132667" cy="199288"/>
            </a:xfrm>
            <a:custGeom>
              <a:avLst/>
              <a:gdLst/>
              <a:ahLst/>
              <a:cxnLst/>
              <a:rect l="l" t="t" r="r" b="b"/>
              <a:pathLst>
                <a:path w="4168" h="6261" extrusionOk="0">
                  <a:moveTo>
                    <a:pt x="2102" y="325"/>
                  </a:moveTo>
                  <a:cubicBezTo>
                    <a:pt x="2147" y="325"/>
                    <a:pt x="2191" y="331"/>
                    <a:pt x="2239" y="343"/>
                  </a:cubicBezTo>
                  <a:cubicBezTo>
                    <a:pt x="2953" y="402"/>
                    <a:pt x="3501" y="1021"/>
                    <a:pt x="3501" y="1748"/>
                  </a:cubicBezTo>
                  <a:cubicBezTo>
                    <a:pt x="3501" y="2438"/>
                    <a:pt x="3668" y="3081"/>
                    <a:pt x="3811" y="3414"/>
                  </a:cubicBezTo>
                  <a:lnTo>
                    <a:pt x="3811" y="3438"/>
                  </a:lnTo>
                  <a:cubicBezTo>
                    <a:pt x="3632" y="3534"/>
                    <a:pt x="3310" y="3736"/>
                    <a:pt x="2775" y="3831"/>
                  </a:cubicBezTo>
                  <a:lnTo>
                    <a:pt x="2775" y="3795"/>
                  </a:lnTo>
                  <a:lnTo>
                    <a:pt x="2775" y="3462"/>
                  </a:lnTo>
                  <a:cubicBezTo>
                    <a:pt x="2977" y="3343"/>
                    <a:pt x="3156" y="3164"/>
                    <a:pt x="3299" y="2938"/>
                  </a:cubicBezTo>
                  <a:cubicBezTo>
                    <a:pt x="3513" y="2545"/>
                    <a:pt x="3441" y="2021"/>
                    <a:pt x="3096" y="1712"/>
                  </a:cubicBezTo>
                  <a:cubicBezTo>
                    <a:pt x="2858" y="1486"/>
                    <a:pt x="2429" y="1236"/>
                    <a:pt x="1751" y="1236"/>
                  </a:cubicBezTo>
                  <a:cubicBezTo>
                    <a:pt x="1703" y="1236"/>
                    <a:pt x="1656" y="1248"/>
                    <a:pt x="1632" y="1271"/>
                  </a:cubicBezTo>
                  <a:lnTo>
                    <a:pt x="1286" y="1617"/>
                  </a:lnTo>
                  <a:cubicBezTo>
                    <a:pt x="1227" y="1676"/>
                    <a:pt x="1227" y="1783"/>
                    <a:pt x="1286" y="1843"/>
                  </a:cubicBezTo>
                  <a:cubicBezTo>
                    <a:pt x="1316" y="1873"/>
                    <a:pt x="1358" y="1887"/>
                    <a:pt x="1400" y="1887"/>
                  </a:cubicBezTo>
                  <a:cubicBezTo>
                    <a:pt x="1441" y="1887"/>
                    <a:pt x="1483" y="1873"/>
                    <a:pt x="1513" y="1843"/>
                  </a:cubicBezTo>
                  <a:lnTo>
                    <a:pt x="1810" y="1545"/>
                  </a:lnTo>
                  <a:cubicBezTo>
                    <a:pt x="2239" y="1557"/>
                    <a:pt x="2596" y="1688"/>
                    <a:pt x="2882" y="1950"/>
                  </a:cubicBezTo>
                  <a:cubicBezTo>
                    <a:pt x="3120" y="2152"/>
                    <a:pt x="3156" y="2510"/>
                    <a:pt x="3013" y="2783"/>
                  </a:cubicBezTo>
                  <a:cubicBezTo>
                    <a:pt x="2822" y="3105"/>
                    <a:pt x="2477" y="3319"/>
                    <a:pt x="2084" y="3319"/>
                  </a:cubicBezTo>
                  <a:cubicBezTo>
                    <a:pt x="1513" y="3319"/>
                    <a:pt x="1036" y="2843"/>
                    <a:pt x="1036" y="2260"/>
                  </a:cubicBezTo>
                  <a:cubicBezTo>
                    <a:pt x="1036" y="2164"/>
                    <a:pt x="953" y="2093"/>
                    <a:pt x="870" y="2093"/>
                  </a:cubicBezTo>
                  <a:cubicBezTo>
                    <a:pt x="774" y="2093"/>
                    <a:pt x="703" y="2164"/>
                    <a:pt x="703" y="2260"/>
                  </a:cubicBezTo>
                  <a:cubicBezTo>
                    <a:pt x="703" y="2760"/>
                    <a:pt x="989" y="3224"/>
                    <a:pt x="1405" y="3462"/>
                  </a:cubicBezTo>
                  <a:lnTo>
                    <a:pt x="1405" y="3795"/>
                  </a:lnTo>
                  <a:lnTo>
                    <a:pt x="1405" y="3831"/>
                  </a:lnTo>
                  <a:cubicBezTo>
                    <a:pt x="858" y="3712"/>
                    <a:pt x="524" y="3534"/>
                    <a:pt x="393" y="3438"/>
                  </a:cubicBezTo>
                  <a:cubicBezTo>
                    <a:pt x="393" y="3438"/>
                    <a:pt x="382" y="3438"/>
                    <a:pt x="393" y="3414"/>
                  </a:cubicBezTo>
                  <a:cubicBezTo>
                    <a:pt x="524" y="3081"/>
                    <a:pt x="691" y="2438"/>
                    <a:pt x="703" y="1748"/>
                  </a:cubicBezTo>
                  <a:cubicBezTo>
                    <a:pt x="703" y="1021"/>
                    <a:pt x="1275" y="402"/>
                    <a:pt x="1965" y="343"/>
                  </a:cubicBezTo>
                  <a:cubicBezTo>
                    <a:pt x="2013" y="331"/>
                    <a:pt x="2057" y="325"/>
                    <a:pt x="2102" y="325"/>
                  </a:cubicBezTo>
                  <a:close/>
                  <a:moveTo>
                    <a:pt x="2429" y="3581"/>
                  </a:moveTo>
                  <a:lnTo>
                    <a:pt x="2429" y="3772"/>
                  </a:lnTo>
                  <a:cubicBezTo>
                    <a:pt x="2429" y="3974"/>
                    <a:pt x="2537" y="4153"/>
                    <a:pt x="2715" y="4236"/>
                  </a:cubicBezTo>
                  <a:lnTo>
                    <a:pt x="2822" y="4296"/>
                  </a:lnTo>
                  <a:cubicBezTo>
                    <a:pt x="2668" y="4546"/>
                    <a:pt x="2382" y="4712"/>
                    <a:pt x="2072" y="4712"/>
                  </a:cubicBezTo>
                  <a:cubicBezTo>
                    <a:pt x="1775" y="4712"/>
                    <a:pt x="1489" y="4546"/>
                    <a:pt x="1334" y="4296"/>
                  </a:cubicBezTo>
                  <a:lnTo>
                    <a:pt x="1429" y="4236"/>
                  </a:lnTo>
                  <a:cubicBezTo>
                    <a:pt x="1608" y="4153"/>
                    <a:pt x="1715" y="3974"/>
                    <a:pt x="1715" y="3772"/>
                  </a:cubicBezTo>
                  <a:lnTo>
                    <a:pt x="1715" y="3581"/>
                  </a:lnTo>
                  <a:cubicBezTo>
                    <a:pt x="1834" y="3617"/>
                    <a:pt x="1953" y="3629"/>
                    <a:pt x="2072" y="3629"/>
                  </a:cubicBezTo>
                  <a:cubicBezTo>
                    <a:pt x="2191" y="3629"/>
                    <a:pt x="2310" y="3617"/>
                    <a:pt x="2429" y="3581"/>
                  </a:cubicBezTo>
                  <a:close/>
                  <a:moveTo>
                    <a:pt x="2072" y="0"/>
                  </a:moveTo>
                  <a:cubicBezTo>
                    <a:pt x="2016" y="0"/>
                    <a:pt x="1959" y="3"/>
                    <a:pt x="1906" y="9"/>
                  </a:cubicBezTo>
                  <a:cubicBezTo>
                    <a:pt x="1036" y="81"/>
                    <a:pt x="346" y="855"/>
                    <a:pt x="346" y="1748"/>
                  </a:cubicBezTo>
                  <a:cubicBezTo>
                    <a:pt x="346" y="2391"/>
                    <a:pt x="203" y="2986"/>
                    <a:pt x="60" y="3295"/>
                  </a:cubicBezTo>
                  <a:cubicBezTo>
                    <a:pt x="1" y="3450"/>
                    <a:pt x="48" y="3617"/>
                    <a:pt x="179" y="3700"/>
                  </a:cubicBezTo>
                  <a:cubicBezTo>
                    <a:pt x="322" y="3795"/>
                    <a:pt x="584" y="3950"/>
                    <a:pt x="1036" y="4093"/>
                  </a:cubicBezTo>
                  <a:lnTo>
                    <a:pt x="382" y="4415"/>
                  </a:lnTo>
                  <a:cubicBezTo>
                    <a:pt x="143" y="4534"/>
                    <a:pt x="1" y="4772"/>
                    <a:pt x="1" y="5022"/>
                  </a:cubicBezTo>
                  <a:lnTo>
                    <a:pt x="1" y="6093"/>
                  </a:lnTo>
                  <a:cubicBezTo>
                    <a:pt x="1" y="6189"/>
                    <a:pt x="84" y="6260"/>
                    <a:pt x="167" y="6260"/>
                  </a:cubicBezTo>
                  <a:cubicBezTo>
                    <a:pt x="262" y="6260"/>
                    <a:pt x="334" y="6189"/>
                    <a:pt x="334" y="6093"/>
                  </a:cubicBezTo>
                  <a:lnTo>
                    <a:pt x="334" y="5022"/>
                  </a:lnTo>
                  <a:cubicBezTo>
                    <a:pt x="334" y="4891"/>
                    <a:pt x="405" y="4772"/>
                    <a:pt x="524" y="4700"/>
                  </a:cubicBezTo>
                  <a:lnTo>
                    <a:pt x="1048" y="4450"/>
                  </a:lnTo>
                  <a:cubicBezTo>
                    <a:pt x="1275" y="4807"/>
                    <a:pt x="1656" y="5046"/>
                    <a:pt x="2084" y="5046"/>
                  </a:cubicBezTo>
                  <a:cubicBezTo>
                    <a:pt x="2525" y="5046"/>
                    <a:pt x="2906" y="4819"/>
                    <a:pt x="3132" y="4450"/>
                  </a:cubicBezTo>
                  <a:lnTo>
                    <a:pt x="3656" y="4700"/>
                  </a:lnTo>
                  <a:cubicBezTo>
                    <a:pt x="3775" y="4760"/>
                    <a:pt x="3846" y="4879"/>
                    <a:pt x="3846" y="5022"/>
                  </a:cubicBezTo>
                  <a:lnTo>
                    <a:pt x="3846" y="6093"/>
                  </a:lnTo>
                  <a:cubicBezTo>
                    <a:pt x="3846" y="6189"/>
                    <a:pt x="3918" y="6260"/>
                    <a:pt x="4013" y="6260"/>
                  </a:cubicBezTo>
                  <a:cubicBezTo>
                    <a:pt x="4096" y="6260"/>
                    <a:pt x="4168" y="6189"/>
                    <a:pt x="4168" y="6093"/>
                  </a:cubicBezTo>
                  <a:lnTo>
                    <a:pt x="4168" y="5022"/>
                  </a:lnTo>
                  <a:cubicBezTo>
                    <a:pt x="4156" y="4772"/>
                    <a:pt x="4013" y="4534"/>
                    <a:pt x="3775" y="4415"/>
                  </a:cubicBezTo>
                  <a:lnTo>
                    <a:pt x="3120" y="4093"/>
                  </a:lnTo>
                  <a:cubicBezTo>
                    <a:pt x="3549" y="3974"/>
                    <a:pt x="3834" y="3807"/>
                    <a:pt x="3965" y="3700"/>
                  </a:cubicBezTo>
                  <a:cubicBezTo>
                    <a:pt x="4096" y="3617"/>
                    <a:pt x="4144" y="3450"/>
                    <a:pt x="4084" y="3295"/>
                  </a:cubicBezTo>
                  <a:cubicBezTo>
                    <a:pt x="3953" y="2986"/>
                    <a:pt x="3799" y="2391"/>
                    <a:pt x="3799" y="1748"/>
                  </a:cubicBezTo>
                  <a:cubicBezTo>
                    <a:pt x="3799" y="855"/>
                    <a:pt x="3096" y="81"/>
                    <a:pt x="2239" y="9"/>
                  </a:cubicBezTo>
                  <a:cubicBezTo>
                    <a:pt x="2185" y="3"/>
                    <a:pt x="2129" y="0"/>
                    <a:pt x="2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3257433" y="2292373"/>
              <a:ext cx="10249" cy="32626"/>
            </a:xfrm>
            <a:custGeom>
              <a:avLst/>
              <a:gdLst/>
              <a:ahLst/>
              <a:cxnLst/>
              <a:rect l="l" t="t" r="r" b="b"/>
              <a:pathLst>
                <a:path w="322" h="1025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57"/>
                  </a:lnTo>
                  <a:cubicBezTo>
                    <a:pt x="0" y="953"/>
                    <a:pt x="72" y="1024"/>
                    <a:pt x="167" y="1024"/>
                  </a:cubicBezTo>
                  <a:cubicBezTo>
                    <a:pt x="250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3335098" y="2292373"/>
              <a:ext cx="10281" cy="32626"/>
            </a:xfrm>
            <a:custGeom>
              <a:avLst/>
              <a:gdLst/>
              <a:ahLst/>
              <a:cxnLst/>
              <a:rect l="l" t="t" r="r" b="b"/>
              <a:pathLst>
                <a:path w="323" h="1025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57"/>
                  </a:lnTo>
                  <a:cubicBezTo>
                    <a:pt x="1" y="953"/>
                    <a:pt x="72" y="1024"/>
                    <a:pt x="168" y="1024"/>
                  </a:cubicBezTo>
                  <a:cubicBezTo>
                    <a:pt x="251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3490110" y="2163685"/>
              <a:ext cx="55734" cy="18430"/>
            </a:xfrm>
            <a:custGeom>
              <a:avLst/>
              <a:gdLst/>
              <a:ahLst/>
              <a:cxnLst/>
              <a:rect l="l" t="t" r="r" b="b"/>
              <a:pathLst>
                <a:path w="1751" h="579" extrusionOk="0">
                  <a:moveTo>
                    <a:pt x="649" y="0"/>
                  </a:moveTo>
                  <a:cubicBezTo>
                    <a:pt x="492" y="0"/>
                    <a:pt x="319" y="16"/>
                    <a:pt x="132" y="55"/>
                  </a:cubicBezTo>
                  <a:cubicBezTo>
                    <a:pt x="60" y="66"/>
                    <a:pt x="1" y="138"/>
                    <a:pt x="1" y="221"/>
                  </a:cubicBezTo>
                  <a:lnTo>
                    <a:pt x="1" y="400"/>
                  </a:lnTo>
                  <a:cubicBezTo>
                    <a:pt x="1" y="483"/>
                    <a:pt x="72" y="555"/>
                    <a:pt x="155" y="555"/>
                  </a:cubicBezTo>
                  <a:cubicBezTo>
                    <a:pt x="251" y="555"/>
                    <a:pt x="322" y="483"/>
                    <a:pt x="322" y="400"/>
                  </a:cubicBezTo>
                  <a:lnTo>
                    <a:pt x="322" y="364"/>
                  </a:lnTo>
                  <a:cubicBezTo>
                    <a:pt x="434" y="349"/>
                    <a:pt x="539" y="342"/>
                    <a:pt x="636" y="342"/>
                  </a:cubicBezTo>
                  <a:cubicBezTo>
                    <a:pt x="841" y="342"/>
                    <a:pt x="1011" y="371"/>
                    <a:pt x="1132" y="412"/>
                  </a:cubicBezTo>
                  <a:cubicBezTo>
                    <a:pt x="1334" y="471"/>
                    <a:pt x="1453" y="543"/>
                    <a:pt x="1465" y="543"/>
                  </a:cubicBezTo>
                  <a:cubicBezTo>
                    <a:pt x="1501" y="555"/>
                    <a:pt x="1525" y="578"/>
                    <a:pt x="1560" y="578"/>
                  </a:cubicBezTo>
                  <a:cubicBezTo>
                    <a:pt x="1620" y="578"/>
                    <a:pt x="1667" y="543"/>
                    <a:pt x="1691" y="495"/>
                  </a:cubicBezTo>
                  <a:cubicBezTo>
                    <a:pt x="1751" y="400"/>
                    <a:pt x="1727" y="293"/>
                    <a:pt x="1644" y="245"/>
                  </a:cubicBezTo>
                  <a:cubicBezTo>
                    <a:pt x="1625" y="236"/>
                    <a:pt x="1259" y="0"/>
                    <a:pt x="6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3445771" y="2131664"/>
              <a:ext cx="144031" cy="192953"/>
            </a:xfrm>
            <a:custGeom>
              <a:avLst/>
              <a:gdLst/>
              <a:ahLst/>
              <a:cxnLst/>
              <a:rect l="l" t="t" r="r" b="b"/>
              <a:pathLst>
                <a:path w="4525" h="6062" extrusionOk="0">
                  <a:moveTo>
                    <a:pt x="3489" y="310"/>
                  </a:moveTo>
                  <a:lnTo>
                    <a:pt x="3489" y="1120"/>
                  </a:lnTo>
                  <a:cubicBezTo>
                    <a:pt x="3489" y="1251"/>
                    <a:pt x="3453" y="1382"/>
                    <a:pt x="3394" y="1525"/>
                  </a:cubicBezTo>
                  <a:lnTo>
                    <a:pt x="3334" y="1656"/>
                  </a:lnTo>
                  <a:cubicBezTo>
                    <a:pt x="3322" y="1680"/>
                    <a:pt x="3322" y="1703"/>
                    <a:pt x="3322" y="1727"/>
                  </a:cubicBezTo>
                  <a:lnTo>
                    <a:pt x="3322" y="2073"/>
                  </a:lnTo>
                  <a:cubicBezTo>
                    <a:pt x="3322" y="2370"/>
                    <a:pt x="3203" y="2632"/>
                    <a:pt x="3001" y="2835"/>
                  </a:cubicBezTo>
                  <a:cubicBezTo>
                    <a:pt x="2796" y="3016"/>
                    <a:pt x="2549" y="3133"/>
                    <a:pt x="2268" y="3133"/>
                  </a:cubicBezTo>
                  <a:cubicBezTo>
                    <a:pt x="2254" y="3133"/>
                    <a:pt x="2241" y="3133"/>
                    <a:pt x="2227" y="3132"/>
                  </a:cubicBezTo>
                  <a:cubicBezTo>
                    <a:pt x="1655" y="3108"/>
                    <a:pt x="1191" y="2608"/>
                    <a:pt x="1191" y="2025"/>
                  </a:cubicBezTo>
                  <a:lnTo>
                    <a:pt x="1191" y="1727"/>
                  </a:lnTo>
                  <a:cubicBezTo>
                    <a:pt x="1191" y="1703"/>
                    <a:pt x="1191" y="1680"/>
                    <a:pt x="1179" y="1656"/>
                  </a:cubicBezTo>
                  <a:lnTo>
                    <a:pt x="1120" y="1525"/>
                  </a:lnTo>
                  <a:cubicBezTo>
                    <a:pt x="1060" y="1406"/>
                    <a:pt x="1036" y="1263"/>
                    <a:pt x="1036" y="1120"/>
                  </a:cubicBezTo>
                  <a:cubicBezTo>
                    <a:pt x="1036" y="668"/>
                    <a:pt x="1394" y="310"/>
                    <a:pt x="1834" y="310"/>
                  </a:cubicBezTo>
                  <a:close/>
                  <a:moveTo>
                    <a:pt x="1727" y="3335"/>
                  </a:moveTo>
                  <a:cubicBezTo>
                    <a:pt x="1882" y="3406"/>
                    <a:pt x="2048" y="3442"/>
                    <a:pt x="2215" y="3454"/>
                  </a:cubicBezTo>
                  <a:lnTo>
                    <a:pt x="2263" y="3454"/>
                  </a:lnTo>
                  <a:cubicBezTo>
                    <a:pt x="2453" y="3454"/>
                    <a:pt x="2632" y="3430"/>
                    <a:pt x="2798" y="3347"/>
                  </a:cubicBezTo>
                  <a:lnTo>
                    <a:pt x="2798" y="3573"/>
                  </a:lnTo>
                  <a:cubicBezTo>
                    <a:pt x="2798" y="3620"/>
                    <a:pt x="2810" y="3680"/>
                    <a:pt x="2810" y="3728"/>
                  </a:cubicBezTo>
                  <a:lnTo>
                    <a:pt x="2263" y="4144"/>
                  </a:lnTo>
                  <a:lnTo>
                    <a:pt x="1715" y="3728"/>
                  </a:lnTo>
                  <a:cubicBezTo>
                    <a:pt x="1727" y="3680"/>
                    <a:pt x="1727" y="3632"/>
                    <a:pt x="1727" y="3573"/>
                  </a:cubicBezTo>
                  <a:lnTo>
                    <a:pt x="1727" y="3335"/>
                  </a:lnTo>
                  <a:close/>
                  <a:moveTo>
                    <a:pt x="1834" y="1"/>
                  </a:moveTo>
                  <a:cubicBezTo>
                    <a:pt x="1203" y="1"/>
                    <a:pt x="703" y="501"/>
                    <a:pt x="703" y="1132"/>
                  </a:cubicBezTo>
                  <a:cubicBezTo>
                    <a:pt x="703" y="1322"/>
                    <a:pt x="751" y="1501"/>
                    <a:pt x="834" y="1668"/>
                  </a:cubicBezTo>
                  <a:lnTo>
                    <a:pt x="882" y="1751"/>
                  </a:lnTo>
                  <a:lnTo>
                    <a:pt x="882" y="2013"/>
                  </a:lnTo>
                  <a:cubicBezTo>
                    <a:pt x="882" y="2454"/>
                    <a:pt x="1084" y="2858"/>
                    <a:pt x="1405" y="3120"/>
                  </a:cubicBezTo>
                  <a:lnTo>
                    <a:pt x="1405" y="3561"/>
                  </a:lnTo>
                  <a:cubicBezTo>
                    <a:pt x="1405" y="3632"/>
                    <a:pt x="1358" y="3704"/>
                    <a:pt x="1286" y="3739"/>
                  </a:cubicBezTo>
                  <a:lnTo>
                    <a:pt x="453" y="4049"/>
                  </a:lnTo>
                  <a:cubicBezTo>
                    <a:pt x="179" y="4156"/>
                    <a:pt x="1" y="4406"/>
                    <a:pt x="1" y="4692"/>
                  </a:cubicBezTo>
                  <a:lnTo>
                    <a:pt x="1" y="5894"/>
                  </a:lnTo>
                  <a:cubicBezTo>
                    <a:pt x="1" y="5990"/>
                    <a:pt x="72" y="6061"/>
                    <a:pt x="167" y="6061"/>
                  </a:cubicBezTo>
                  <a:cubicBezTo>
                    <a:pt x="251" y="6061"/>
                    <a:pt x="334" y="5990"/>
                    <a:pt x="334" y="5894"/>
                  </a:cubicBezTo>
                  <a:lnTo>
                    <a:pt x="334" y="4692"/>
                  </a:lnTo>
                  <a:cubicBezTo>
                    <a:pt x="334" y="4537"/>
                    <a:pt x="417" y="4406"/>
                    <a:pt x="572" y="4347"/>
                  </a:cubicBezTo>
                  <a:lnTo>
                    <a:pt x="1405" y="4037"/>
                  </a:lnTo>
                  <a:cubicBezTo>
                    <a:pt x="1441" y="4013"/>
                    <a:pt x="1489" y="3989"/>
                    <a:pt x="1525" y="3954"/>
                  </a:cubicBezTo>
                  <a:lnTo>
                    <a:pt x="2096" y="4394"/>
                  </a:lnTo>
                  <a:lnTo>
                    <a:pt x="2096" y="5883"/>
                  </a:lnTo>
                  <a:cubicBezTo>
                    <a:pt x="2096" y="5966"/>
                    <a:pt x="2179" y="6037"/>
                    <a:pt x="2263" y="6037"/>
                  </a:cubicBezTo>
                  <a:cubicBezTo>
                    <a:pt x="2358" y="6037"/>
                    <a:pt x="2429" y="5966"/>
                    <a:pt x="2429" y="5883"/>
                  </a:cubicBezTo>
                  <a:lnTo>
                    <a:pt x="2429" y="4394"/>
                  </a:lnTo>
                  <a:lnTo>
                    <a:pt x="3013" y="3954"/>
                  </a:lnTo>
                  <a:cubicBezTo>
                    <a:pt x="3049" y="3989"/>
                    <a:pt x="3084" y="4001"/>
                    <a:pt x="3132" y="4037"/>
                  </a:cubicBezTo>
                  <a:lnTo>
                    <a:pt x="3965" y="4347"/>
                  </a:lnTo>
                  <a:cubicBezTo>
                    <a:pt x="4096" y="4406"/>
                    <a:pt x="4203" y="4537"/>
                    <a:pt x="4203" y="4692"/>
                  </a:cubicBezTo>
                  <a:lnTo>
                    <a:pt x="4203" y="5894"/>
                  </a:lnTo>
                  <a:cubicBezTo>
                    <a:pt x="4203" y="5990"/>
                    <a:pt x="4275" y="6061"/>
                    <a:pt x="4358" y="6061"/>
                  </a:cubicBezTo>
                  <a:cubicBezTo>
                    <a:pt x="4453" y="6061"/>
                    <a:pt x="4525" y="5990"/>
                    <a:pt x="4525" y="5894"/>
                  </a:cubicBezTo>
                  <a:lnTo>
                    <a:pt x="4525" y="4692"/>
                  </a:lnTo>
                  <a:cubicBezTo>
                    <a:pt x="4513" y="4418"/>
                    <a:pt x="4334" y="4168"/>
                    <a:pt x="4072" y="4061"/>
                  </a:cubicBezTo>
                  <a:lnTo>
                    <a:pt x="3239" y="3751"/>
                  </a:lnTo>
                  <a:cubicBezTo>
                    <a:pt x="3156" y="3728"/>
                    <a:pt x="3120" y="3644"/>
                    <a:pt x="3120" y="3573"/>
                  </a:cubicBezTo>
                  <a:lnTo>
                    <a:pt x="3120" y="3156"/>
                  </a:lnTo>
                  <a:cubicBezTo>
                    <a:pt x="3144" y="3132"/>
                    <a:pt x="3191" y="3096"/>
                    <a:pt x="3215" y="3061"/>
                  </a:cubicBezTo>
                  <a:cubicBezTo>
                    <a:pt x="3489" y="2799"/>
                    <a:pt x="3632" y="2454"/>
                    <a:pt x="3632" y="2073"/>
                  </a:cubicBezTo>
                  <a:lnTo>
                    <a:pt x="3632" y="1751"/>
                  </a:lnTo>
                  <a:lnTo>
                    <a:pt x="3680" y="1668"/>
                  </a:lnTo>
                  <a:cubicBezTo>
                    <a:pt x="3775" y="1501"/>
                    <a:pt x="3811" y="1311"/>
                    <a:pt x="3811" y="1132"/>
                  </a:cubicBezTo>
                  <a:lnTo>
                    <a:pt x="3811" y="168"/>
                  </a:lnTo>
                  <a:cubicBezTo>
                    <a:pt x="3811" y="72"/>
                    <a:pt x="3739" y="1"/>
                    <a:pt x="3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3473813" y="2287058"/>
              <a:ext cx="10631" cy="38291"/>
            </a:xfrm>
            <a:custGeom>
              <a:avLst/>
              <a:gdLst/>
              <a:ahLst/>
              <a:cxnLst/>
              <a:rect l="l" t="t" r="r" b="b"/>
              <a:pathLst>
                <a:path w="334" h="120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048"/>
                  </a:lnTo>
                  <a:cubicBezTo>
                    <a:pt x="1" y="1131"/>
                    <a:pt x="72" y="1203"/>
                    <a:pt x="167" y="1203"/>
                  </a:cubicBezTo>
                  <a:cubicBezTo>
                    <a:pt x="251" y="1203"/>
                    <a:pt x="334" y="1131"/>
                    <a:pt x="334" y="1048"/>
                  </a:cubicBezTo>
                  <a:lnTo>
                    <a:pt x="334" y="155"/>
                  </a:lnTo>
                  <a:cubicBezTo>
                    <a:pt x="334" y="60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3551128" y="2287058"/>
              <a:ext cx="10249" cy="38291"/>
            </a:xfrm>
            <a:custGeom>
              <a:avLst/>
              <a:gdLst/>
              <a:ahLst/>
              <a:cxnLst/>
              <a:rect l="l" t="t" r="r" b="b"/>
              <a:pathLst>
                <a:path w="322" h="1203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048"/>
                  </a:lnTo>
                  <a:cubicBezTo>
                    <a:pt x="0" y="1131"/>
                    <a:pt x="72" y="1203"/>
                    <a:pt x="167" y="1203"/>
                  </a:cubicBezTo>
                  <a:cubicBezTo>
                    <a:pt x="250" y="1203"/>
                    <a:pt x="322" y="1131"/>
                    <a:pt x="322" y="1048"/>
                  </a:cubicBezTo>
                  <a:lnTo>
                    <a:pt x="322" y="155"/>
                  </a:lnTo>
                  <a:cubicBezTo>
                    <a:pt x="322" y="60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3290377" y="1970604"/>
              <a:ext cx="221378" cy="185346"/>
            </a:xfrm>
            <a:custGeom>
              <a:avLst/>
              <a:gdLst/>
              <a:ahLst/>
              <a:cxnLst/>
              <a:rect l="l" t="t" r="r" b="b"/>
              <a:pathLst>
                <a:path w="6955" h="5823" extrusionOk="0">
                  <a:moveTo>
                    <a:pt x="2406" y="4168"/>
                  </a:moveTo>
                  <a:lnTo>
                    <a:pt x="2311" y="4537"/>
                  </a:lnTo>
                  <a:lnTo>
                    <a:pt x="2085" y="4537"/>
                  </a:lnTo>
                  <a:cubicBezTo>
                    <a:pt x="1894" y="4537"/>
                    <a:pt x="1727" y="4382"/>
                    <a:pt x="1727" y="4180"/>
                  </a:cubicBezTo>
                  <a:lnTo>
                    <a:pt x="1727" y="4168"/>
                  </a:lnTo>
                  <a:close/>
                  <a:moveTo>
                    <a:pt x="5573" y="358"/>
                  </a:moveTo>
                  <a:cubicBezTo>
                    <a:pt x="5764" y="358"/>
                    <a:pt x="5930" y="525"/>
                    <a:pt x="5930" y="715"/>
                  </a:cubicBezTo>
                  <a:lnTo>
                    <a:pt x="5930" y="3501"/>
                  </a:lnTo>
                  <a:cubicBezTo>
                    <a:pt x="5930" y="3692"/>
                    <a:pt x="5764" y="3858"/>
                    <a:pt x="5573" y="3858"/>
                  </a:cubicBezTo>
                  <a:lnTo>
                    <a:pt x="4168" y="3858"/>
                  </a:lnTo>
                  <a:cubicBezTo>
                    <a:pt x="4144" y="3858"/>
                    <a:pt x="4097" y="3870"/>
                    <a:pt x="4085" y="3882"/>
                  </a:cubicBezTo>
                  <a:lnTo>
                    <a:pt x="2537" y="5001"/>
                  </a:lnTo>
                  <a:lnTo>
                    <a:pt x="2537" y="5001"/>
                  </a:lnTo>
                  <a:lnTo>
                    <a:pt x="2775" y="4049"/>
                  </a:lnTo>
                  <a:cubicBezTo>
                    <a:pt x="2787" y="4001"/>
                    <a:pt x="2775" y="3942"/>
                    <a:pt x="2739" y="3918"/>
                  </a:cubicBezTo>
                  <a:cubicBezTo>
                    <a:pt x="2716" y="3870"/>
                    <a:pt x="2668" y="3858"/>
                    <a:pt x="2608" y="3858"/>
                  </a:cubicBezTo>
                  <a:lnTo>
                    <a:pt x="692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715"/>
                  </a:lnTo>
                  <a:cubicBezTo>
                    <a:pt x="334" y="525"/>
                    <a:pt x="501" y="358"/>
                    <a:pt x="692" y="358"/>
                  </a:cubicBezTo>
                  <a:close/>
                  <a:moveTo>
                    <a:pt x="6287" y="1025"/>
                  </a:moveTo>
                  <a:cubicBezTo>
                    <a:pt x="6478" y="1025"/>
                    <a:pt x="6645" y="1191"/>
                    <a:pt x="6645" y="1382"/>
                  </a:cubicBezTo>
                  <a:lnTo>
                    <a:pt x="6645" y="4180"/>
                  </a:lnTo>
                  <a:lnTo>
                    <a:pt x="6633" y="4180"/>
                  </a:lnTo>
                  <a:cubicBezTo>
                    <a:pt x="6633" y="4382"/>
                    <a:pt x="6466" y="4537"/>
                    <a:pt x="6276" y="4537"/>
                  </a:cubicBezTo>
                  <a:lnTo>
                    <a:pt x="4871" y="4537"/>
                  </a:lnTo>
                  <a:cubicBezTo>
                    <a:pt x="4823" y="4537"/>
                    <a:pt x="4787" y="4561"/>
                    <a:pt x="4752" y="4597"/>
                  </a:cubicBezTo>
                  <a:cubicBezTo>
                    <a:pt x="4728" y="4632"/>
                    <a:pt x="4704" y="4692"/>
                    <a:pt x="4728" y="4727"/>
                  </a:cubicBezTo>
                  <a:lnTo>
                    <a:pt x="4847" y="5406"/>
                  </a:lnTo>
                  <a:lnTo>
                    <a:pt x="4847" y="5406"/>
                  </a:lnTo>
                  <a:lnTo>
                    <a:pt x="3656" y="4597"/>
                  </a:lnTo>
                  <a:lnTo>
                    <a:pt x="4251" y="4168"/>
                  </a:lnTo>
                  <a:lnTo>
                    <a:pt x="5585" y="4168"/>
                  </a:lnTo>
                  <a:cubicBezTo>
                    <a:pt x="5954" y="4168"/>
                    <a:pt x="6276" y="3858"/>
                    <a:pt x="6276" y="3489"/>
                  </a:cubicBezTo>
                  <a:lnTo>
                    <a:pt x="6276" y="1025"/>
                  </a:ln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lnTo>
                    <a:pt x="1" y="3465"/>
                  </a:lnTo>
                  <a:cubicBezTo>
                    <a:pt x="1" y="3846"/>
                    <a:pt x="322" y="4156"/>
                    <a:pt x="692" y="4156"/>
                  </a:cubicBezTo>
                  <a:lnTo>
                    <a:pt x="1406" y="4156"/>
                  </a:lnTo>
                  <a:lnTo>
                    <a:pt x="1406" y="4168"/>
                  </a:lnTo>
                  <a:cubicBezTo>
                    <a:pt x="1406" y="4537"/>
                    <a:pt x="1715" y="4858"/>
                    <a:pt x="2085" y="4858"/>
                  </a:cubicBezTo>
                  <a:lnTo>
                    <a:pt x="2227" y="4858"/>
                  </a:lnTo>
                  <a:lnTo>
                    <a:pt x="2168" y="5120"/>
                  </a:lnTo>
                  <a:cubicBezTo>
                    <a:pt x="2132" y="5228"/>
                    <a:pt x="2180" y="5335"/>
                    <a:pt x="2263" y="5394"/>
                  </a:cubicBezTo>
                  <a:cubicBezTo>
                    <a:pt x="2311" y="5418"/>
                    <a:pt x="2358" y="5430"/>
                    <a:pt x="2406" y="5430"/>
                  </a:cubicBezTo>
                  <a:cubicBezTo>
                    <a:pt x="2442" y="5430"/>
                    <a:pt x="2501" y="5418"/>
                    <a:pt x="2549" y="5394"/>
                  </a:cubicBezTo>
                  <a:lnTo>
                    <a:pt x="3263" y="4870"/>
                  </a:lnTo>
                  <a:lnTo>
                    <a:pt x="3430" y="4870"/>
                  </a:lnTo>
                  <a:lnTo>
                    <a:pt x="4787" y="5775"/>
                  </a:lnTo>
                  <a:cubicBezTo>
                    <a:pt x="4823" y="5811"/>
                    <a:pt x="4871" y="5823"/>
                    <a:pt x="4918" y="5823"/>
                  </a:cubicBezTo>
                  <a:cubicBezTo>
                    <a:pt x="4954" y="5823"/>
                    <a:pt x="5002" y="5811"/>
                    <a:pt x="5049" y="5775"/>
                  </a:cubicBezTo>
                  <a:cubicBezTo>
                    <a:pt x="5144" y="5716"/>
                    <a:pt x="5180" y="5632"/>
                    <a:pt x="5156" y="5525"/>
                  </a:cubicBezTo>
                  <a:lnTo>
                    <a:pt x="5049" y="4870"/>
                  </a:lnTo>
                  <a:lnTo>
                    <a:pt x="6252" y="4870"/>
                  </a:lnTo>
                  <a:cubicBezTo>
                    <a:pt x="6633" y="4870"/>
                    <a:pt x="6942" y="4561"/>
                    <a:pt x="6942" y="4180"/>
                  </a:cubicBezTo>
                  <a:lnTo>
                    <a:pt x="6942" y="1406"/>
                  </a:lnTo>
                  <a:cubicBezTo>
                    <a:pt x="6954" y="1013"/>
                    <a:pt x="6645" y="703"/>
                    <a:pt x="6276" y="703"/>
                  </a:cubicBezTo>
                  <a:cubicBezTo>
                    <a:pt x="6252" y="310"/>
                    <a:pt x="5954" y="1"/>
                    <a:pt x="55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3329432" y="2004344"/>
              <a:ext cx="26928" cy="10249"/>
            </a:xfrm>
            <a:custGeom>
              <a:avLst/>
              <a:gdLst/>
              <a:ahLst/>
              <a:cxnLst/>
              <a:rect l="l" t="t" r="r" b="b"/>
              <a:pathLst>
                <a:path w="84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3368074" y="200434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7" y="322"/>
                  </a:cubicBezTo>
                  <a:lnTo>
                    <a:pt x="2430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3329432" y="2031622"/>
              <a:ext cx="121304" cy="10631"/>
            </a:xfrm>
            <a:custGeom>
              <a:avLst/>
              <a:gdLst/>
              <a:ahLst/>
              <a:cxnLst/>
              <a:rect l="l" t="t" r="r" b="b"/>
              <a:pathLst>
                <a:path w="3811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3644" y="334"/>
                  </a:lnTo>
                  <a:cubicBezTo>
                    <a:pt x="3739" y="334"/>
                    <a:pt x="3810" y="263"/>
                    <a:pt x="3810" y="167"/>
                  </a:cubicBezTo>
                  <a:cubicBezTo>
                    <a:pt x="3810" y="84"/>
                    <a:pt x="3739" y="1"/>
                    <a:pt x="3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3329432" y="2059664"/>
              <a:ext cx="82249" cy="10663"/>
            </a:xfrm>
            <a:custGeom>
              <a:avLst/>
              <a:gdLst/>
              <a:ahLst/>
              <a:cxnLst/>
              <a:rect l="l" t="t" r="r" b="b"/>
              <a:pathLst>
                <a:path w="2584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2429" y="334"/>
                  </a:lnTo>
                  <a:cubicBezTo>
                    <a:pt x="2513" y="334"/>
                    <a:pt x="2584" y="251"/>
                    <a:pt x="2584" y="167"/>
                  </a:cubicBezTo>
                  <a:cubicBezTo>
                    <a:pt x="2584" y="72"/>
                    <a:pt x="2513" y="1"/>
                    <a:pt x="2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3423777" y="2059664"/>
              <a:ext cx="26960" cy="10663"/>
            </a:xfrm>
            <a:custGeom>
              <a:avLst/>
              <a:gdLst/>
              <a:ahLst/>
              <a:cxnLst/>
              <a:rect l="l" t="t" r="r" b="b"/>
              <a:pathLst>
                <a:path w="847" h="335" extrusionOk="0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680" y="334"/>
                  </a:lnTo>
                  <a:cubicBezTo>
                    <a:pt x="775" y="334"/>
                    <a:pt x="846" y="251"/>
                    <a:pt x="846" y="167"/>
                  </a:cubicBezTo>
                  <a:cubicBezTo>
                    <a:pt x="846" y="72"/>
                    <a:pt x="775" y="1"/>
                    <a:pt x="6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20"/>
          <p:cNvGrpSpPr/>
          <p:nvPr/>
        </p:nvGrpSpPr>
        <p:grpSpPr>
          <a:xfrm>
            <a:off x="1505048" y="1617475"/>
            <a:ext cx="341472" cy="335074"/>
            <a:chOff x="1329585" y="1989925"/>
            <a:chExt cx="341472" cy="335074"/>
          </a:xfrm>
        </p:grpSpPr>
        <p:sp>
          <p:nvSpPr>
            <p:cNvPr id="348" name="Google Shape;348;p20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20"/>
          <p:cNvSpPr/>
          <p:nvPr/>
        </p:nvSpPr>
        <p:spPr>
          <a:xfrm>
            <a:off x="5360368" y="1622966"/>
            <a:ext cx="354363" cy="324093"/>
          </a:xfrm>
          <a:custGeom>
            <a:avLst/>
            <a:gdLst/>
            <a:ahLst/>
            <a:cxnLst/>
            <a:rect l="l" t="t" r="r" b="b"/>
            <a:pathLst>
              <a:path w="11133" h="10182" extrusionOk="0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2" name="Google Shape;352;p20"/>
          <p:cNvGrpSpPr/>
          <p:nvPr/>
        </p:nvGrpSpPr>
        <p:grpSpPr>
          <a:xfrm>
            <a:off x="7291295" y="1650085"/>
            <a:ext cx="367255" cy="269855"/>
            <a:chOff x="1306445" y="3397829"/>
            <a:chExt cx="367255" cy="269855"/>
          </a:xfrm>
        </p:grpSpPr>
        <p:sp>
          <p:nvSpPr>
            <p:cNvPr id="353" name="Google Shape;353;p20"/>
            <p:cNvSpPr/>
            <p:nvPr/>
          </p:nvSpPr>
          <p:spPr>
            <a:xfrm>
              <a:off x="1588395" y="3513054"/>
              <a:ext cx="45517" cy="16297"/>
            </a:xfrm>
            <a:custGeom>
              <a:avLst/>
              <a:gdLst/>
              <a:ahLst/>
              <a:cxnLst/>
              <a:rect l="l" t="t" r="r" b="b"/>
              <a:pathLst>
                <a:path w="1430" h="512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33"/>
                    <a:pt x="168" y="333"/>
                  </a:cubicBezTo>
                  <a:cubicBezTo>
                    <a:pt x="358" y="333"/>
                    <a:pt x="906" y="357"/>
                    <a:pt x="1180" y="488"/>
                  </a:cubicBezTo>
                  <a:cubicBezTo>
                    <a:pt x="1204" y="512"/>
                    <a:pt x="1227" y="512"/>
                    <a:pt x="1251" y="512"/>
                  </a:cubicBezTo>
                  <a:cubicBezTo>
                    <a:pt x="1311" y="512"/>
                    <a:pt x="1370" y="476"/>
                    <a:pt x="1406" y="417"/>
                  </a:cubicBezTo>
                  <a:cubicBezTo>
                    <a:pt x="1430" y="333"/>
                    <a:pt x="1406" y="226"/>
                    <a:pt x="1323" y="191"/>
                  </a:cubicBezTo>
                  <a:cubicBezTo>
                    <a:pt x="942" y="0"/>
                    <a:pt x="191" y="0"/>
                    <a:pt x="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1306445" y="3397829"/>
              <a:ext cx="367255" cy="269091"/>
            </a:xfrm>
            <a:custGeom>
              <a:avLst/>
              <a:gdLst/>
              <a:ahLst/>
              <a:cxnLst/>
              <a:rect l="l" t="t" r="r" b="b"/>
              <a:pathLst>
                <a:path w="11538" h="8454" extrusionOk="0">
                  <a:moveTo>
                    <a:pt x="7573" y="334"/>
                  </a:moveTo>
                  <a:lnTo>
                    <a:pt x="7573" y="1965"/>
                  </a:lnTo>
                  <a:cubicBezTo>
                    <a:pt x="7573" y="2227"/>
                    <a:pt x="7525" y="2465"/>
                    <a:pt x="7418" y="2679"/>
                  </a:cubicBezTo>
                  <a:cubicBezTo>
                    <a:pt x="7395" y="2715"/>
                    <a:pt x="7395" y="2727"/>
                    <a:pt x="7395" y="2763"/>
                  </a:cubicBezTo>
                  <a:lnTo>
                    <a:pt x="7395" y="3239"/>
                  </a:lnTo>
                  <a:cubicBezTo>
                    <a:pt x="7395" y="3691"/>
                    <a:pt x="7216" y="4108"/>
                    <a:pt x="6883" y="4442"/>
                  </a:cubicBezTo>
                  <a:cubicBezTo>
                    <a:pt x="6835" y="4489"/>
                    <a:pt x="6787" y="4513"/>
                    <a:pt x="6740" y="4549"/>
                  </a:cubicBezTo>
                  <a:cubicBezTo>
                    <a:pt x="6466" y="4759"/>
                    <a:pt x="6137" y="4876"/>
                    <a:pt x="5785" y="4876"/>
                  </a:cubicBezTo>
                  <a:cubicBezTo>
                    <a:pt x="5739" y="4876"/>
                    <a:pt x="5692" y="4874"/>
                    <a:pt x="5644" y="4870"/>
                  </a:cubicBezTo>
                  <a:cubicBezTo>
                    <a:pt x="4787" y="4823"/>
                    <a:pt x="4108" y="4072"/>
                    <a:pt x="4108" y="3180"/>
                  </a:cubicBezTo>
                  <a:lnTo>
                    <a:pt x="4108" y="2763"/>
                  </a:lnTo>
                  <a:cubicBezTo>
                    <a:pt x="4108" y="2727"/>
                    <a:pt x="4108" y="2715"/>
                    <a:pt x="4096" y="2679"/>
                  </a:cubicBezTo>
                  <a:cubicBezTo>
                    <a:pt x="3989" y="2465"/>
                    <a:pt x="3930" y="2227"/>
                    <a:pt x="3930" y="1965"/>
                  </a:cubicBezTo>
                  <a:lnTo>
                    <a:pt x="3930" y="1608"/>
                  </a:lnTo>
                  <a:cubicBezTo>
                    <a:pt x="3930" y="917"/>
                    <a:pt x="4513" y="334"/>
                    <a:pt x="5216" y="334"/>
                  </a:cubicBezTo>
                  <a:close/>
                  <a:moveTo>
                    <a:pt x="1763" y="3025"/>
                  </a:moveTo>
                  <a:cubicBezTo>
                    <a:pt x="2049" y="3025"/>
                    <a:pt x="2311" y="3144"/>
                    <a:pt x="2525" y="3358"/>
                  </a:cubicBezTo>
                  <a:cubicBezTo>
                    <a:pt x="2715" y="3561"/>
                    <a:pt x="2846" y="3846"/>
                    <a:pt x="2858" y="4144"/>
                  </a:cubicBezTo>
                  <a:cubicBezTo>
                    <a:pt x="2858" y="4227"/>
                    <a:pt x="2882" y="4346"/>
                    <a:pt x="2882" y="4465"/>
                  </a:cubicBezTo>
                  <a:lnTo>
                    <a:pt x="2882" y="4501"/>
                  </a:lnTo>
                  <a:cubicBezTo>
                    <a:pt x="2703" y="4215"/>
                    <a:pt x="2406" y="4013"/>
                    <a:pt x="2049" y="3894"/>
                  </a:cubicBezTo>
                  <a:cubicBezTo>
                    <a:pt x="1703" y="3787"/>
                    <a:pt x="1406" y="3787"/>
                    <a:pt x="1406" y="3787"/>
                  </a:cubicBezTo>
                  <a:cubicBezTo>
                    <a:pt x="1358" y="3787"/>
                    <a:pt x="1310" y="3799"/>
                    <a:pt x="1287" y="3834"/>
                  </a:cubicBezTo>
                  <a:lnTo>
                    <a:pt x="977" y="4144"/>
                  </a:lnTo>
                  <a:cubicBezTo>
                    <a:pt x="918" y="4215"/>
                    <a:pt x="918" y="4323"/>
                    <a:pt x="977" y="4382"/>
                  </a:cubicBezTo>
                  <a:cubicBezTo>
                    <a:pt x="1013" y="4412"/>
                    <a:pt x="1057" y="4427"/>
                    <a:pt x="1101" y="4427"/>
                  </a:cubicBezTo>
                  <a:cubicBezTo>
                    <a:pt x="1144" y="4427"/>
                    <a:pt x="1185" y="4412"/>
                    <a:pt x="1215" y="4382"/>
                  </a:cubicBezTo>
                  <a:lnTo>
                    <a:pt x="1465" y="4108"/>
                  </a:lnTo>
                  <a:cubicBezTo>
                    <a:pt x="1691" y="4132"/>
                    <a:pt x="2382" y="4203"/>
                    <a:pt x="2668" y="4811"/>
                  </a:cubicBezTo>
                  <a:cubicBezTo>
                    <a:pt x="2596" y="5275"/>
                    <a:pt x="2215" y="5596"/>
                    <a:pt x="1763" y="5596"/>
                  </a:cubicBezTo>
                  <a:cubicBezTo>
                    <a:pt x="1251" y="5596"/>
                    <a:pt x="834" y="5180"/>
                    <a:pt x="834" y="4680"/>
                  </a:cubicBezTo>
                  <a:cubicBezTo>
                    <a:pt x="834" y="4584"/>
                    <a:pt x="763" y="4513"/>
                    <a:pt x="679" y="4513"/>
                  </a:cubicBezTo>
                  <a:lnTo>
                    <a:pt x="644" y="4513"/>
                  </a:lnTo>
                  <a:lnTo>
                    <a:pt x="644" y="4465"/>
                  </a:lnTo>
                  <a:cubicBezTo>
                    <a:pt x="644" y="4346"/>
                    <a:pt x="644" y="4251"/>
                    <a:pt x="656" y="4144"/>
                  </a:cubicBezTo>
                  <a:cubicBezTo>
                    <a:pt x="679" y="3846"/>
                    <a:pt x="810" y="3561"/>
                    <a:pt x="1001" y="3358"/>
                  </a:cubicBezTo>
                  <a:cubicBezTo>
                    <a:pt x="1215" y="3144"/>
                    <a:pt x="1477" y="3025"/>
                    <a:pt x="1763" y="3025"/>
                  </a:cubicBezTo>
                  <a:close/>
                  <a:moveTo>
                    <a:pt x="10657" y="3025"/>
                  </a:moveTo>
                  <a:lnTo>
                    <a:pt x="10657" y="3727"/>
                  </a:lnTo>
                  <a:cubicBezTo>
                    <a:pt x="10657" y="3846"/>
                    <a:pt x="10633" y="3953"/>
                    <a:pt x="10585" y="4049"/>
                  </a:cubicBezTo>
                  <a:lnTo>
                    <a:pt x="10502" y="4251"/>
                  </a:lnTo>
                  <a:cubicBezTo>
                    <a:pt x="10478" y="4275"/>
                    <a:pt x="10478" y="4287"/>
                    <a:pt x="10478" y="4323"/>
                  </a:cubicBezTo>
                  <a:lnTo>
                    <a:pt x="10478" y="4680"/>
                  </a:lnTo>
                  <a:cubicBezTo>
                    <a:pt x="10478" y="4930"/>
                    <a:pt x="10383" y="5168"/>
                    <a:pt x="10204" y="5346"/>
                  </a:cubicBezTo>
                  <a:cubicBezTo>
                    <a:pt x="10044" y="5507"/>
                    <a:pt x="9835" y="5600"/>
                    <a:pt x="9605" y="5600"/>
                  </a:cubicBezTo>
                  <a:cubicBezTo>
                    <a:pt x="9579" y="5600"/>
                    <a:pt x="9552" y="5599"/>
                    <a:pt x="9526" y="5596"/>
                  </a:cubicBezTo>
                  <a:cubicBezTo>
                    <a:pt x="9038" y="5585"/>
                    <a:pt x="8633" y="5156"/>
                    <a:pt x="8633" y="4632"/>
                  </a:cubicBezTo>
                  <a:lnTo>
                    <a:pt x="8633" y="4323"/>
                  </a:lnTo>
                  <a:cubicBezTo>
                    <a:pt x="8633" y="4287"/>
                    <a:pt x="8633" y="4263"/>
                    <a:pt x="8621" y="4251"/>
                  </a:cubicBezTo>
                  <a:lnTo>
                    <a:pt x="8514" y="4037"/>
                  </a:lnTo>
                  <a:cubicBezTo>
                    <a:pt x="8466" y="3965"/>
                    <a:pt x="8454" y="3870"/>
                    <a:pt x="8454" y="3787"/>
                  </a:cubicBezTo>
                  <a:lnTo>
                    <a:pt x="8454" y="3775"/>
                  </a:lnTo>
                  <a:cubicBezTo>
                    <a:pt x="8454" y="3370"/>
                    <a:pt x="8788" y="3025"/>
                    <a:pt x="9204" y="3025"/>
                  </a:cubicBezTo>
                  <a:close/>
                  <a:moveTo>
                    <a:pt x="584" y="5180"/>
                  </a:moveTo>
                  <a:cubicBezTo>
                    <a:pt x="679" y="5406"/>
                    <a:pt x="834" y="5596"/>
                    <a:pt x="1037" y="5739"/>
                  </a:cubicBezTo>
                  <a:lnTo>
                    <a:pt x="1037" y="5925"/>
                  </a:lnTo>
                  <a:lnTo>
                    <a:pt x="1037" y="5925"/>
                  </a:lnTo>
                  <a:cubicBezTo>
                    <a:pt x="723" y="5807"/>
                    <a:pt x="571" y="5655"/>
                    <a:pt x="501" y="5585"/>
                  </a:cubicBezTo>
                  <a:cubicBezTo>
                    <a:pt x="537" y="5466"/>
                    <a:pt x="572" y="5335"/>
                    <a:pt x="584" y="5180"/>
                  </a:cubicBezTo>
                  <a:close/>
                  <a:moveTo>
                    <a:pt x="2918" y="5168"/>
                  </a:moveTo>
                  <a:cubicBezTo>
                    <a:pt x="2942" y="5323"/>
                    <a:pt x="2965" y="5454"/>
                    <a:pt x="3013" y="5573"/>
                  </a:cubicBezTo>
                  <a:cubicBezTo>
                    <a:pt x="2953" y="5656"/>
                    <a:pt x="2787" y="5811"/>
                    <a:pt x="2477" y="5930"/>
                  </a:cubicBezTo>
                  <a:lnTo>
                    <a:pt x="2477" y="5716"/>
                  </a:lnTo>
                  <a:cubicBezTo>
                    <a:pt x="2668" y="5585"/>
                    <a:pt x="2834" y="5394"/>
                    <a:pt x="2918" y="5168"/>
                  </a:cubicBezTo>
                  <a:close/>
                  <a:moveTo>
                    <a:pt x="6668" y="4989"/>
                  </a:moveTo>
                  <a:lnTo>
                    <a:pt x="6668" y="5299"/>
                  </a:lnTo>
                  <a:lnTo>
                    <a:pt x="5751" y="5930"/>
                  </a:lnTo>
                  <a:lnTo>
                    <a:pt x="4823" y="5299"/>
                  </a:lnTo>
                  <a:lnTo>
                    <a:pt x="4823" y="4989"/>
                  </a:lnTo>
                  <a:cubicBezTo>
                    <a:pt x="5061" y="5120"/>
                    <a:pt x="5335" y="5204"/>
                    <a:pt x="5620" y="5215"/>
                  </a:cubicBezTo>
                  <a:lnTo>
                    <a:pt x="5751" y="5215"/>
                  </a:lnTo>
                  <a:cubicBezTo>
                    <a:pt x="6073" y="5215"/>
                    <a:pt x="6394" y="5144"/>
                    <a:pt x="6668" y="4989"/>
                  </a:cubicBezTo>
                  <a:close/>
                  <a:moveTo>
                    <a:pt x="9942" y="5882"/>
                  </a:moveTo>
                  <a:lnTo>
                    <a:pt x="9942" y="5954"/>
                  </a:lnTo>
                  <a:cubicBezTo>
                    <a:pt x="9942" y="5989"/>
                    <a:pt x="9942" y="6025"/>
                    <a:pt x="9966" y="6061"/>
                  </a:cubicBezTo>
                  <a:lnTo>
                    <a:pt x="9561" y="6454"/>
                  </a:lnTo>
                  <a:lnTo>
                    <a:pt x="9169" y="6061"/>
                  </a:lnTo>
                  <a:cubicBezTo>
                    <a:pt x="9169" y="6025"/>
                    <a:pt x="9192" y="6001"/>
                    <a:pt x="9192" y="5954"/>
                  </a:cubicBezTo>
                  <a:lnTo>
                    <a:pt x="9192" y="5882"/>
                  </a:lnTo>
                  <a:cubicBezTo>
                    <a:pt x="9288" y="5918"/>
                    <a:pt x="9407" y="5942"/>
                    <a:pt x="9526" y="5942"/>
                  </a:cubicBezTo>
                  <a:lnTo>
                    <a:pt x="9573" y="5942"/>
                  </a:lnTo>
                  <a:cubicBezTo>
                    <a:pt x="9704" y="5942"/>
                    <a:pt x="9823" y="5930"/>
                    <a:pt x="9942" y="5882"/>
                  </a:cubicBezTo>
                  <a:close/>
                  <a:moveTo>
                    <a:pt x="2120" y="5882"/>
                  </a:moveTo>
                  <a:lnTo>
                    <a:pt x="2120" y="6061"/>
                  </a:lnTo>
                  <a:cubicBezTo>
                    <a:pt x="2120" y="6120"/>
                    <a:pt x="2132" y="6180"/>
                    <a:pt x="2168" y="6228"/>
                  </a:cubicBezTo>
                  <a:lnTo>
                    <a:pt x="2013" y="6394"/>
                  </a:lnTo>
                  <a:cubicBezTo>
                    <a:pt x="1941" y="6460"/>
                    <a:pt x="1849" y="6492"/>
                    <a:pt x="1755" y="6492"/>
                  </a:cubicBezTo>
                  <a:cubicBezTo>
                    <a:pt x="1662" y="6492"/>
                    <a:pt x="1566" y="6460"/>
                    <a:pt x="1489" y="6394"/>
                  </a:cubicBezTo>
                  <a:lnTo>
                    <a:pt x="1322" y="6239"/>
                  </a:lnTo>
                  <a:cubicBezTo>
                    <a:pt x="1358" y="6192"/>
                    <a:pt x="1370" y="6132"/>
                    <a:pt x="1370" y="6073"/>
                  </a:cubicBezTo>
                  <a:lnTo>
                    <a:pt x="1370" y="5882"/>
                  </a:lnTo>
                  <a:cubicBezTo>
                    <a:pt x="1489" y="5918"/>
                    <a:pt x="1608" y="5942"/>
                    <a:pt x="1751" y="5942"/>
                  </a:cubicBezTo>
                  <a:cubicBezTo>
                    <a:pt x="1882" y="5942"/>
                    <a:pt x="2001" y="5930"/>
                    <a:pt x="2120" y="5882"/>
                  </a:cubicBezTo>
                  <a:close/>
                  <a:moveTo>
                    <a:pt x="4692" y="5620"/>
                  </a:moveTo>
                  <a:lnTo>
                    <a:pt x="5490" y="6168"/>
                  </a:lnTo>
                  <a:lnTo>
                    <a:pt x="5061" y="6585"/>
                  </a:lnTo>
                  <a:lnTo>
                    <a:pt x="5049" y="6585"/>
                  </a:lnTo>
                  <a:lnTo>
                    <a:pt x="4525" y="5799"/>
                  </a:lnTo>
                  <a:lnTo>
                    <a:pt x="4692" y="5620"/>
                  </a:lnTo>
                  <a:close/>
                  <a:moveTo>
                    <a:pt x="6823" y="5596"/>
                  </a:moveTo>
                  <a:lnTo>
                    <a:pt x="6978" y="5775"/>
                  </a:lnTo>
                  <a:lnTo>
                    <a:pt x="6466" y="6585"/>
                  </a:lnTo>
                  <a:lnTo>
                    <a:pt x="6442" y="6585"/>
                  </a:lnTo>
                  <a:lnTo>
                    <a:pt x="6013" y="6156"/>
                  </a:lnTo>
                  <a:lnTo>
                    <a:pt x="6823" y="5596"/>
                  </a:lnTo>
                  <a:close/>
                  <a:moveTo>
                    <a:pt x="5251" y="1"/>
                  </a:moveTo>
                  <a:cubicBezTo>
                    <a:pt x="4358" y="1"/>
                    <a:pt x="3632" y="739"/>
                    <a:pt x="3632" y="1632"/>
                  </a:cubicBezTo>
                  <a:lnTo>
                    <a:pt x="3632" y="1989"/>
                  </a:lnTo>
                  <a:cubicBezTo>
                    <a:pt x="3632" y="2263"/>
                    <a:pt x="3692" y="2548"/>
                    <a:pt x="3811" y="2799"/>
                  </a:cubicBezTo>
                  <a:lnTo>
                    <a:pt x="3811" y="3191"/>
                  </a:lnTo>
                  <a:cubicBezTo>
                    <a:pt x="3811" y="3834"/>
                    <a:pt x="4096" y="4394"/>
                    <a:pt x="4537" y="4763"/>
                  </a:cubicBezTo>
                  <a:lnTo>
                    <a:pt x="4537" y="5335"/>
                  </a:lnTo>
                  <a:lnTo>
                    <a:pt x="4227" y="5656"/>
                  </a:lnTo>
                  <a:cubicBezTo>
                    <a:pt x="4204" y="5692"/>
                    <a:pt x="4180" y="5751"/>
                    <a:pt x="4180" y="5799"/>
                  </a:cubicBezTo>
                  <a:lnTo>
                    <a:pt x="3144" y="6168"/>
                  </a:lnTo>
                  <a:cubicBezTo>
                    <a:pt x="3073" y="6192"/>
                    <a:pt x="2989" y="6228"/>
                    <a:pt x="2930" y="6275"/>
                  </a:cubicBezTo>
                  <a:lnTo>
                    <a:pt x="2775" y="6180"/>
                  </a:lnTo>
                  <a:cubicBezTo>
                    <a:pt x="3263" y="5977"/>
                    <a:pt x="3406" y="5680"/>
                    <a:pt x="3430" y="5656"/>
                  </a:cubicBezTo>
                  <a:cubicBezTo>
                    <a:pt x="3454" y="5620"/>
                    <a:pt x="3454" y="5561"/>
                    <a:pt x="3430" y="5513"/>
                  </a:cubicBezTo>
                  <a:cubicBezTo>
                    <a:pt x="3311" y="5275"/>
                    <a:pt x="3287" y="4811"/>
                    <a:pt x="3275" y="4453"/>
                  </a:cubicBezTo>
                  <a:cubicBezTo>
                    <a:pt x="3275" y="4334"/>
                    <a:pt x="3263" y="4215"/>
                    <a:pt x="3263" y="4132"/>
                  </a:cubicBezTo>
                  <a:cubicBezTo>
                    <a:pt x="3204" y="3310"/>
                    <a:pt x="2596" y="2691"/>
                    <a:pt x="1822" y="2691"/>
                  </a:cubicBezTo>
                  <a:cubicBezTo>
                    <a:pt x="1060" y="2691"/>
                    <a:pt x="429" y="3310"/>
                    <a:pt x="370" y="4132"/>
                  </a:cubicBezTo>
                  <a:cubicBezTo>
                    <a:pt x="370" y="4227"/>
                    <a:pt x="358" y="4334"/>
                    <a:pt x="358" y="4453"/>
                  </a:cubicBezTo>
                  <a:cubicBezTo>
                    <a:pt x="346" y="4811"/>
                    <a:pt x="334" y="5263"/>
                    <a:pt x="215" y="5513"/>
                  </a:cubicBezTo>
                  <a:cubicBezTo>
                    <a:pt x="179" y="5561"/>
                    <a:pt x="179" y="5620"/>
                    <a:pt x="215" y="5656"/>
                  </a:cubicBezTo>
                  <a:cubicBezTo>
                    <a:pt x="215" y="5680"/>
                    <a:pt x="370" y="5977"/>
                    <a:pt x="870" y="6180"/>
                  </a:cubicBezTo>
                  <a:lnTo>
                    <a:pt x="406" y="6406"/>
                  </a:lnTo>
                  <a:cubicBezTo>
                    <a:pt x="167" y="6525"/>
                    <a:pt x="1" y="6775"/>
                    <a:pt x="1" y="7049"/>
                  </a:cubicBezTo>
                  <a:lnTo>
                    <a:pt x="1" y="8299"/>
                  </a:lnTo>
                  <a:cubicBezTo>
                    <a:pt x="1" y="8383"/>
                    <a:pt x="72" y="8454"/>
                    <a:pt x="167" y="8454"/>
                  </a:cubicBezTo>
                  <a:cubicBezTo>
                    <a:pt x="251" y="8454"/>
                    <a:pt x="334" y="8383"/>
                    <a:pt x="334" y="8299"/>
                  </a:cubicBezTo>
                  <a:lnTo>
                    <a:pt x="334" y="7049"/>
                  </a:lnTo>
                  <a:cubicBezTo>
                    <a:pt x="334" y="6894"/>
                    <a:pt x="406" y="6775"/>
                    <a:pt x="537" y="6704"/>
                  </a:cubicBezTo>
                  <a:lnTo>
                    <a:pt x="1108" y="6418"/>
                  </a:lnTo>
                  <a:lnTo>
                    <a:pt x="1299" y="6609"/>
                  </a:lnTo>
                  <a:cubicBezTo>
                    <a:pt x="1429" y="6751"/>
                    <a:pt x="1608" y="6811"/>
                    <a:pt x="1787" y="6811"/>
                  </a:cubicBezTo>
                  <a:cubicBezTo>
                    <a:pt x="1965" y="6811"/>
                    <a:pt x="2144" y="6751"/>
                    <a:pt x="2275" y="6609"/>
                  </a:cubicBezTo>
                  <a:lnTo>
                    <a:pt x="2477" y="6418"/>
                  </a:lnTo>
                  <a:lnTo>
                    <a:pt x="2656" y="6513"/>
                  </a:lnTo>
                  <a:cubicBezTo>
                    <a:pt x="2561" y="6644"/>
                    <a:pt x="2513" y="6811"/>
                    <a:pt x="2513" y="6990"/>
                  </a:cubicBezTo>
                  <a:lnTo>
                    <a:pt x="2513" y="8299"/>
                  </a:lnTo>
                  <a:cubicBezTo>
                    <a:pt x="2513" y="8383"/>
                    <a:pt x="2596" y="8454"/>
                    <a:pt x="2680" y="8454"/>
                  </a:cubicBezTo>
                  <a:cubicBezTo>
                    <a:pt x="2775" y="8454"/>
                    <a:pt x="2846" y="8383"/>
                    <a:pt x="2846" y="8299"/>
                  </a:cubicBezTo>
                  <a:lnTo>
                    <a:pt x="2846" y="6990"/>
                  </a:lnTo>
                  <a:cubicBezTo>
                    <a:pt x="2846" y="6751"/>
                    <a:pt x="2989" y="6537"/>
                    <a:pt x="3215" y="6466"/>
                  </a:cubicBezTo>
                  <a:lnTo>
                    <a:pt x="4323" y="6061"/>
                  </a:lnTo>
                  <a:lnTo>
                    <a:pt x="4775" y="6751"/>
                  </a:lnTo>
                  <a:cubicBezTo>
                    <a:pt x="4835" y="6835"/>
                    <a:pt x="4930" y="6894"/>
                    <a:pt x="5037" y="6894"/>
                  </a:cubicBezTo>
                  <a:lnTo>
                    <a:pt x="5061" y="6894"/>
                  </a:lnTo>
                  <a:cubicBezTo>
                    <a:pt x="5156" y="6894"/>
                    <a:pt x="5239" y="6870"/>
                    <a:pt x="5311" y="6787"/>
                  </a:cubicBezTo>
                  <a:lnTo>
                    <a:pt x="5597" y="6513"/>
                  </a:lnTo>
                  <a:lnTo>
                    <a:pt x="5597" y="8275"/>
                  </a:lnTo>
                  <a:cubicBezTo>
                    <a:pt x="5597" y="8371"/>
                    <a:pt x="5668" y="8442"/>
                    <a:pt x="5763" y="8442"/>
                  </a:cubicBezTo>
                  <a:cubicBezTo>
                    <a:pt x="5847" y="8442"/>
                    <a:pt x="5930" y="8371"/>
                    <a:pt x="5930" y="8275"/>
                  </a:cubicBezTo>
                  <a:lnTo>
                    <a:pt x="5930" y="6513"/>
                  </a:lnTo>
                  <a:lnTo>
                    <a:pt x="6204" y="6787"/>
                  </a:lnTo>
                  <a:cubicBezTo>
                    <a:pt x="6263" y="6847"/>
                    <a:pt x="6359" y="6894"/>
                    <a:pt x="6466" y="6894"/>
                  </a:cubicBezTo>
                  <a:lnTo>
                    <a:pt x="6490" y="6894"/>
                  </a:lnTo>
                  <a:cubicBezTo>
                    <a:pt x="6597" y="6882"/>
                    <a:pt x="6680" y="6835"/>
                    <a:pt x="6740" y="6751"/>
                  </a:cubicBezTo>
                  <a:lnTo>
                    <a:pt x="7204" y="6061"/>
                  </a:lnTo>
                  <a:lnTo>
                    <a:pt x="8311" y="6466"/>
                  </a:lnTo>
                  <a:cubicBezTo>
                    <a:pt x="8526" y="6537"/>
                    <a:pt x="8680" y="6751"/>
                    <a:pt x="8680" y="6990"/>
                  </a:cubicBezTo>
                  <a:lnTo>
                    <a:pt x="8680" y="8299"/>
                  </a:lnTo>
                  <a:cubicBezTo>
                    <a:pt x="8680" y="8383"/>
                    <a:pt x="8752" y="8454"/>
                    <a:pt x="8847" y="8454"/>
                  </a:cubicBezTo>
                  <a:cubicBezTo>
                    <a:pt x="8930" y="8454"/>
                    <a:pt x="9002" y="8383"/>
                    <a:pt x="9002" y="8299"/>
                  </a:cubicBezTo>
                  <a:lnTo>
                    <a:pt x="9002" y="6990"/>
                  </a:lnTo>
                  <a:cubicBezTo>
                    <a:pt x="9002" y="6751"/>
                    <a:pt x="8919" y="6525"/>
                    <a:pt x="8752" y="6358"/>
                  </a:cubicBezTo>
                  <a:lnTo>
                    <a:pt x="8799" y="6347"/>
                  </a:lnTo>
                  <a:cubicBezTo>
                    <a:pt x="8847" y="6335"/>
                    <a:pt x="8907" y="6311"/>
                    <a:pt x="8966" y="6287"/>
                  </a:cubicBezTo>
                  <a:lnTo>
                    <a:pt x="9395" y="6716"/>
                  </a:lnTo>
                  <a:lnTo>
                    <a:pt x="9395" y="8275"/>
                  </a:lnTo>
                  <a:cubicBezTo>
                    <a:pt x="9395" y="8371"/>
                    <a:pt x="9466" y="8442"/>
                    <a:pt x="9561" y="8442"/>
                  </a:cubicBezTo>
                  <a:cubicBezTo>
                    <a:pt x="9645" y="8442"/>
                    <a:pt x="9728" y="8371"/>
                    <a:pt x="9728" y="8275"/>
                  </a:cubicBezTo>
                  <a:lnTo>
                    <a:pt x="9728" y="6716"/>
                  </a:lnTo>
                  <a:lnTo>
                    <a:pt x="10157" y="6287"/>
                  </a:lnTo>
                  <a:cubicBezTo>
                    <a:pt x="10181" y="6299"/>
                    <a:pt x="10204" y="6299"/>
                    <a:pt x="10228" y="6311"/>
                  </a:cubicBezTo>
                  <a:lnTo>
                    <a:pt x="10931" y="6513"/>
                  </a:lnTo>
                  <a:cubicBezTo>
                    <a:pt x="11097" y="6549"/>
                    <a:pt x="11193" y="6704"/>
                    <a:pt x="11193" y="6870"/>
                  </a:cubicBezTo>
                  <a:lnTo>
                    <a:pt x="11193" y="8263"/>
                  </a:lnTo>
                  <a:cubicBezTo>
                    <a:pt x="11193" y="8359"/>
                    <a:pt x="11276" y="8430"/>
                    <a:pt x="11359" y="8430"/>
                  </a:cubicBezTo>
                  <a:cubicBezTo>
                    <a:pt x="11455" y="8430"/>
                    <a:pt x="11526" y="8359"/>
                    <a:pt x="11526" y="8263"/>
                  </a:cubicBezTo>
                  <a:lnTo>
                    <a:pt x="11526" y="6870"/>
                  </a:lnTo>
                  <a:cubicBezTo>
                    <a:pt x="11538" y="6597"/>
                    <a:pt x="11335" y="6311"/>
                    <a:pt x="11014" y="6228"/>
                  </a:cubicBezTo>
                  <a:lnTo>
                    <a:pt x="10323" y="6037"/>
                  </a:lnTo>
                  <a:cubicBezTo>
                    <a:pt x="10288" y="6013"/>
                    <a:pt x="10276" y="6001"/>
                    <a:pt x="10276" y="5954"/>
                  </a:cubicBezTo>
                  <a:lnTo>
                    <a:pt x="10276" y="5716"/>
                  </a:lnTo>
                  <a:cubicBezTo>
                    <a:pt x="10335" y="5680"/>
                    <a:pt x="10383" y="5632"/>
                    <a:pt x="10443" y="5585"/>
                  </a:cubicBezTo>
                  <a:cubicBezTo>
                    <a:pt x="10693" y="5346"/>
                    <a:pt x="10824" y="5025"/>
                    <a:pt x="10824" y="4680"/>
                  </a:cubicBezTo>
                  <a:lnTo>
                    <a:pt x="10824" y="4346"/>
                  </a:lnTo>
                  <a:lnTo>
                    <a:pt x="10895" y="4215"/>
                  </a:lnTo>
                  <a:cubicBezTo>
                    <a:pt x="10978" y="4072"/>
                    <a:pt x="11014" y="3906"/>
                    <a:pt x="11014" y="3739"/>
                  </a:cubicBezTo>
                  <a:lnTo>
                    <a:pt x="11014" y="2858"/>
                  </a:lnTo>
                  <a:cubicBezTo>
                    <a:pt x="11014" y="2775"/>
                    <a:pt x="10943" y="2691"/>
                    <a:pt x="10859" y="2691"/>
                  </a:cubicBezTo>
                  <a:lnTo>
                    <a:pt x="9216" y="2691"/>
                  </a:lnTo>
                  <a:cubicBezTo>
                    <a:pt x="8621" y="2691"/>
                    <a:pt x="8145" y="3180"/>
                    <a:pt x="8145" y="3775"/>
                  </a:cubicBezTo>
                  <a:lnTo>
                    <a:pt x="8145" y="3787"/>
                  </a:lnTo>
                  <a:cubicBezTo>
                    <a:pt x="8145" y="3918"/>
                    <a:pt x="8180" y="4072"/>
                    <a:pt x="8240" y="4192"/>
                  </a:cubicBezTo>
                  <a:lnTo>
                    <a:pt x="8323" y="4370"/>
                  </a:lnTo>
                  <a:lnTo>
                    <a:pt x="8323" y="4644"/>
                  </a:lnTo>
                  <a:cubicBezTo>
                    <a:pt x="8323" y="5096"/>
                    <a:pt x="8549" y="5477"/>
                    <a:pt x="8871" y="5716"/>
                  </a:cubicBezTo>
                  <a:lnTo>
                    <a:pt x="8871" y="5954"/>
                  </a:lnTo>
                  <a:cubicBezTo>
                    <a:pt x="8871" y="6001"/>
                    <a:pt x="8871" y="6013"/>
                    <a:pt x="8740" y="6049"/>
                  </a:cubicBezTo>
                  <a:lnTo>
                    <a:pt x="8395" y="6156"/>
                  </a:lnTo>
                  <a:lnTo>
                    <a:pt x="7418" y="5799"/>
                  </a:lnTo>
                  <a:cubicBezTo>
                    <a:pt x="7418" y="5751"/>
                    <a:pt x="7406" y="5704"/>
                    <a:pt x="7371" y="5656"/>
                  </a:cubicBezTo>
                  <a:lnTo>
                    <a:pt x="7061" y="5335"/>
                  </a:lnTo>
                  <a:lnTo>
                    <a:pt x="7061" y="4787"/>
                  </a:lnTo>
                  <a:cubicBezTo>
                    <a:pt x="7085" y="4751"/>
                    <a:pt x="7121" y="4727"/>
                    <a:pt x="7168" y="4692"/>
                  </a:cubicBezTo>
                  <a:cubicBezTo>
                    <a:pt x="7561" y="4323"/>
                    <a:pt x="7787" y="3787"/>
                    <a:pt x="7787" y="3251"/>
                  </a:cubicBezTo>
                  <a:lnTo>
                    <a:pt x="7787" y="2799"/>
                  </a:lnTo>
                  <a:cubicBezTo>
                    <a:pt x="7906" y="2537"/>
                    <a:pt x="7966" y="2263"/>
                    <a:pt x="7966" y="1989"/>
                  </a:cubicBezTo>
                  <a:lnTo>
                    <a:pt x="7966" y="167"/>
                  </a:lnTo>
                  <a:cubicBezTo>
                    <a:pt x="7966" y="84"/>
                    <a:pt x="7895" y="1"/>
                    <a:pt x="77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1639960" y="3622549"/>
              <a:ext cx="10631" cy="45135"/>
            </a:xfrm>
            <a:custGeom>
              <a:avLst/>
              <a:gdLst/>
              <a:ahLst/>
              <a:cxnLst/>
              <a:rect l="l" t="t" r="r" b="b"/>
              <a:pathLst>
                <a:path w="334" h="1418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lnTo>
                    <a:pt x="0" y="1251"/>
                  </a:lnTo>
                  <a:cubicBezTo>
                    <a:pt x="0" y="1334"/>
                    <a:pt x="84" y="1418"/>
                    <a:pt x="167" y="1418"/>
                  </a:cubicBezTo>
                  <a:cubicBezTo>
                    <a:pt x="262" y="1418"/>
                    <a:pt x="334" y="1334"/>
                    <a:pt x="334" y="1251"/>
                  </a:cubicBezTo>
                  <a:lnTo>
                    <a:pt x="334" y="168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1444014" y="3446466"/>
              <a:ext cx="91734" cy="30589"/>
            </a:xfrm>
            <a:custGeom>
              <a:avLst/>
              <a:gdLst/>
              <a:ahLst/>
              <a:cxnLst/>
              <a:rect l="l" t="t" r="r" b="b"/>
              <a:pathLst>
                <a:path w="2882" h="961" extrusionOk="0">
                  <a:moveTo>
                    <a:pt x="1169" y="1"/>
                  </a:moveTo>
                  <a:cubicBezTo>
                    <a:pt x="820" y="1"/>
                    <a:pt x="503" y="37"/>
                    <a:pt x="298" y="68"/>
                  </a:cubicBezTo>
                  <a:cubicBezTo>
                    <a:pt x="120" y="104"/>
                    <a:pt x="1" y="247"/>
                    <a:pt x="1" y="413"/>
                  </a:cubicBezTo>
                  <a:lnTo>
                    <a:pt x="1" y="794"/>
                  </a:lnTo>
                  <a:cubicBezTo>
                    <a:pt x="1" y="890"/>
                    <a:pt x="72" y="961"/>
                    <a:pt x="167" y="961"/>
                  </a:cubicBezTo>
                  <a:cubicBezTo>
                    <a:pt x="251" y="961"/>
                    <a:pt x="322" y="890"/>
                    <a:pt x="322" y="794"/>
                  </a:cubicBezTo>
                  <a:lnTo>
                    <a:pt x="322" y="413"/>
                  </a:lnTo>
                  <a:cubicBezTo>
                    <a:pt x="322" y="413"/>
                    <a:pt x="322" y="401"/>
                    <a:pt x="346" y="401"/>
                  </a:cubicBezTo>
                  <a:cubicBezTo>
                    <a:pt x="514" y="373"/>
                    <a:pt x="820" y="331"/>
                    <a:pt x="1157" y="331"/>
                  </a:cubicBezTo>
                  <a:cubicBezTo>
                    <a:pt x="1250" y="331"/>
                    <a:pt x="1346" y="334"/>
                    <a:pt x="1441" y="342"/>
                  </a:cubicBezTo>
                  <a:cubicBezTo>
                    <a:pt x="1977" y="366"/>
                    <a:pt x="2346" y="497"/>
                    <a:pt x="2584" y="735"/>
                  </a:cubicBezTo>
                  <a:cubicBezTo>
                    <a:pt x="2614" y="765"/>
                    <a:pt x="2659" y="779"/>
                    <a:pt x="2703" y="779"/>
                  </a:cubicBezTo>
                  <a:cubicBezTo>
                    <a:pt x="2748" y="779"/>
                    <a:pt x="2793" y="765"/>
                    <a:pt x="2822" y="735"/>
                  </a:cubicBezTo>
                  <a:cubicBezTo>
                    <a:pt x="2882" y="675"/>
                    <a:pt x="2882" y="556"/>
                    <a:pt x="2822" y="497"/>
                  </a:cubicBezTo>
                  <a:cubicBezTo>
                    <a:pt x="2428" y="102"/>
                    <a:pt x="1753" y="1"/>
                    <a:pt x="1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1420524" y="3633944"/>
              <a:ext cx="11013" cy="33740"/>
            </a:xfrm>
            <a:custGeom>
              <a:avLst/>
              <a:gdLst/>
              <a:ahLst/>
              <a:cxnLst/>
              <a:rect l="l" t="t" r="r" b="b"/>
              <a:pathLst>
                <a:path w="346" h="1060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893"/>
                  </a:lnTo>
                  <a:cubicBezTo>
                    <a:pt x="1" y="976"/>
                    <a:pt x="84" y="1060"/>
                    <a:pt x="167" y="1060"/>
                  </a:cubicBezTo>
                  <a:cubicBezTo>
                    <a:pt x="262" y="1060"/>
                    <a:pt x="334" y="976"/>
                    <a:pt x="334" y="893"/>
                  </a:cubicBezTo>
                  <a:lnTo>
                    <a:pt x="334" y="167"/>
                  </a:lnTo>
                  <a:cubicBezTo>
                    <a:pt x="346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1547494" y="3633944"/>
              <a:ext cx="11013" cy="33740"/>
            </a:xfrm>
            <a:custGeom>
              <a:avLst/>
              <a:gdLst/>
              <a:ahLst/>
              <a:cxnLst/>
              <a:rect l="l" t="t" r="r" b="b"/>
              <a:pathLst>
                <a:path w="346" h="1060" extrusionOk="0"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lnTo>
                    <a:pt x="0" y="893"/>
                  </a:lnTo>
                  <a:cubicBezTo>
                    <a:pt x="0" y="976"/>
                    <a:pt x="83" y="1060"/>
                    <a:pt x="167" y="1060"/>
                  </a:cubicBezTo>
                  <a:cubicBezTo>
                    <a:pt x="262" y="1060"/>
                    <a:pt x="333" y="976"/>
                    <a:pt x="333" y="893"/>
                  </a:cubicBezTo>
                  <a:lnTo>
                    <a:pt x="333" y="167"/>
                  </a:lnTo>
                  <a:cubicBezTo>
                    <a:pt x="345" y="72"/>
                    <a:pt x="274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 descr="Different coloured question marks">
            <a:extLst>
              <a:ext uri="{FF2B5EF4-FFF2-40B4-BE49-F238E27FC236}">
                <a16:creationId xmlns:a16="http://schemas.microsoft.com/office/drawing/2014/main" id="{7E239142-0E6A-8EED-48A9-907FACC40F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742CE-4437-796A-6C8B-F738AE2E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43" y="1862138"/>
            <a:ext cx="7468914" cy="16334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spcBef>
                <a:spcPct val="0"/>
              </a:spcBef>
            </a:pPr>
            <a:r>
              <a:rPr lang="en-US" sz="4400" dirty="0"/>
              <a:t>Questions for Discussion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B1C40E-7BB0-B061-F805-DB6CD6DD09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2455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/>
          <p:nvPr/>
        </p:nvSpPr>
        <p:spPr>
          <a:xfrm>
            <a:off x="272563" y="3839501"/>
            <a:ext cx="3861900" cy="72245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4007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Since resources are allotted (borrowed) from the functional units</a:t>
            </a:r>
            <a:endParaRPr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2" name="Google Shape;222;p18"/>
          <p:cNvSpPr/>
          <p:nvPr/>
        </p:nvSpPr>
        <p:spPr>
          <a:xfrm>
            <a:off x="5153230" y="3839501"/>
            <a:ext cx="3861900" cy="72245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5486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10142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Since it involves</a:t>
            </a:r>
            <a:r>
              <a:rPr lang="en-US" b="0" i="0" dirty="0">
                <a:solidFill>
                  <a:srgbClr val="10142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to both the product of the project and the function of the management producing it</a:t>
            </a:r>
            <a:endParaRPr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44" name="Google Shape;244;p18"/>
          <p:cNvSpPr txBox="1">
            <a:spLocks noGrp="1"/>
          </p:cNvSpPr>
          <p:nvPr>
            <p:ph type="title"/>
          </p:nvPr>
        </p:nvSpPr>
        <p:spPr>
          <a:xfrm>
            <a:off x="710250" y="706791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What form of project management (basic, program and so on) does this case most closely resemble</a:t>
            </a:r>
            <a:endParaRPr sz="2000" dirty="0">
              <a:solidFill>
                <a:schemeClr val="bg1"/>
              </a:solidFill>
            </a:endParaRPr>
          </a:p>
        </p:txBody>
      </p:sp>
      <p:grpSp>
        <p:nvGrpSpPr>
          <p:cNvPr id="245" name="Google Shape;245;p18"/>
          <p:cNvGrpSpPr/>
          <p:nvPr/>
        </p:nvGrpSpPr>
        <p:grpSpPr>
          <a:xfrm>
            <a:off x="3374116" y="1290507"/>
            <a:ext cx="2395768" cy="1840036"/>
            <a:chOff x="3479913" y="1664525"/>
            <a:chExt cx="2434762" cy="2184300"/>
          </a:xfrm>
        </p:grpSpPr>
        <p:sp>
          <p:nvSpPr>
            <p:cNvPr id="247" name="Google Shape;247;p18"/>
            <p:cNvSpPr/>
            <p:nvPr/>
          </p:nvSpPr>
          <p:spPr>
            <a:xfrm>
              <a:off x="3479913" y="1664525"/>
              <a:ext cx="2434762" cy="21843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3573157" y="1851275"/>
              <a:ext cx="2223485" cy="1810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2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-IN" sz="1600" b="1" dirty="0">
                <a:solidFill>
                  <a:schemeClr val="bg1"/>
                </a:solidFill>
                <a:latin typeface="Bookman Old Style" panose="02050604050505020204" pitchFamily="18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N" sz="16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Roboto" panose="02000000000000000000" pitchFamily="2" charset="0"/>
                  <a:cs typeface="Roboto" panose="02000000000000000000" pitchFamily="2" charset="0"/>
                </a:rPr>
                <a:t>Basic Project </a:t>
              </a:r>
              <a:r>
                <a:rPr lang="en-IN" sz="1600" b="1" dirty="0" err="1">
                  <a:solidFill>
                    <a:schemeClr val="bg1"/>
                  </a:solidFill>
                  <a:latin typeface="Bookman Old Style" panose="02050604050505020204" pitchFamily="18" charset="0"/>
                  <a:ea typeface="Roboto" panose="02000000000000000000" pitchFamily="2" charset="0"/>
                  <a:cs typeface="Roboto" panose="02000000000000000000" pitchFamily="2" charset="0"/>
                </a:rPr>
                <a:t>ManagementMatrix</a:t>
              </a:r>
              <a:r>
                <a:rPr lang="en-IN" sz="16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Roboto" panose="02000000000000000000" pitchFamily="2" charset="0"/>
                  <a:cs typeface="Roboto" panose="02000000000000000000" pitchFamily="2" charset="0"/>
                </a:rPr>
                <a:t> Type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-IN" sz="1600" b="1" dirty="0">
                <a:solidFill>
                  <a:schemeClr val="bg1"/>
                </a:solidFill>
                <a:latin typeface="Bookman Old Style" panose="02050604050505020204" pitchFamily="18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-IN" sz="1600" b="1" dirty="0">
                <a:solidFill>
                  <a:schemeClr val="bg1"/>
                </a:solidFill>
                <a:latin typeface="Bookman Old Style" panose="02050604050505020204" pitchFamily="18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 b="1" dirty="0">
                <a:solidFill>
                  <a:schemeClr val="bg1"/>
                </a:solidFill>
                <a:latin typeface="Bookman Old Style" panose="02050604050505020204" pitchFamily="18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25B6E9C-E276-0C4B-DFDA-E8D0349090DF}"/>
              </a:ext>
            </a:extLst>
          </p:cNvPr>
          <p:cNvSpPr txBox="1"/>
          <p:nvPr/>
        </p:nvSpPr>
        <p:spPr>
          <a:xfrm>
            <a:off x="710250" y="305049"/>
            <a:ext cx="1305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Fira Sans Extra Condensed Medium"/>
              </a:rPr>
              <a:t>Question-</a:t>
            </a:r>
            <a:r>
              <a:rPr lang="en-US" sz="2000" dirty="0">
                <a:solidFill>
                  <a:schemeClr val="bg1"/>
                </a:solidFill>
                <a:latin typeface="Fira Sans Extra Condensed Medium"/>
                <a:sym typeface="Fira Sans Extra Condensed Medium"/>
              </a:rPr>
              <a:t>1:</a:t>
            </a:r>
            <a:endParaRPr lang="en-IN" sz="2000" dirty="0">
              <a:solidFill>
                <a:schemeClr val="bg1"/>
              </a:solidFill>
              <a:latin typeface="Fira Sans Extra Condensed Medium"/>
              <a:sym typeface="Fira Sans Extra Condensed Medium"/>
            </a:endParaRP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17634883-08E1-0583-0C49-E46D81DF6845}"/>
              </a:ext>
            </a:extLst>
          </p:cNvPr>
          <p:cNvCxnSpPr>
            <a:cxnSpLocks/>
            <a:stCxn id="247" idx="2"/>
            <a:endCxn id="214" idx="0"/>
          </p:cNvCxnSpPr>
          <p:nvPr/>
        </p:nvCxnSpPr>
        <p:spPr>
          <a:xfrm rot="10800000" flipV="1">
            <a:off x="2203514" y="2210525"/>
            <a:ext cx="1170603" cy="1628976"/>
          </a:xfrm>
          <a:prstGeom prst="curvedConnector2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E5B1F08C-6AB3-B438-DC8C-68B172FBE095}"/>
              </a:ext>
            </a:extLst>
          </p:cNvPr>
          <p:cNvCxnSpPr>
            <a:stCxn id="247" idx="6"/>
            <a:endCxn id="222" idx="0"/>
          </p:cNvCxnSpPr>
          <p:nvPr/>
        </p:nvCxnSpPr>
        <p:spPr>
          <a:xfrm>
            <a:off x="5769884" y="2210525"/>
            <a:ext cx="1314296" cy="1628976"/>
          </a:xfrm>
          <a:prstGeom prst="curvedConnector2">
            <a:avLst/>
          </a:prstGeom>
          <a:ln w="19050" cap="flat" cmpd="sng" algn="ctr">
            <a:solidFill>
              <a:srgbClr val="FA3C8D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2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"/>
          <p:cNvSpPr txBox="1">
            <a:spLocks noGrp="1"/>
          </p:cNvSpPr>
          <p:nvPr>
            <p:ph type="title"/>
          </p:nvPr>
        </p:nvSpPr>
        <p:spPr>
          <a:xfrm>
            <a:off x="609486" y="1071734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bg1"/>
                </a:solidFill>
              </a:rPr>
              <a:t>The Project Manager is also the director of FS, only one of the departments that will be affected by the new benefits system. Does this seem like a good idea? What are the pros and cons of her selection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C3D865EA-121D-7CBB-5242-51382D3D9D85}"/>
              </a:ext>
            </a:extLst>
          </p:cNvPr>
          <p:cNvSpPr/>
          <p:nvPr/>
        </p:nvSpPr>
        <p:spPr>
          <a:xfrm>
            <a:off x="658474" y="2042526"/>
            <a:ext cx="3415221" cy="202924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Fira Sans Extra Condensed" panose="020B0503050000020004" pitchFamily="34" charset="0"/>
                <a:ea typeface="Roboto" panose="02000000000000000000" pitchFamily="2" charset="0"/>
                <a:cs typeface="Roboto" panose="02000000000000000000" pitchFamily="2" charset="0"/>
              </a:rPr>
              <a:t>Does this seem like a good idea?</a:t>
            </a:r>
            <a:endParaRPr lang="en-IN" sz="2400">
              <a:solidFill>
                <a:schemeClr val="tx1"/>
              </a:solidFill>
              <a:latin typeface="Fira Sans Extra Condensed" panose="020B05030500000200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2D6EBF4-FA27-996D-6367-13009CAE2D9A}"/>
              </a:ext>
            </a:extLst>
          </p:cNvPr>
          <p:cNvSpPr/>
          <p:nvPr/>
        </p:nvSpPr>
        <p:spPr>
          <a:xfrm>
            <a:off x="5666363" y="2249751"/>
            <a:ext cx="2628900" cy="1614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Fira Sans Extra Condensed" panose="020B0503050000020004" pitchFamily="34" charset="0"/>
              </a:rPr>
              <a:t>Yes</a:t>
            </a:r>
            <a:endParaRPr lang="en-IN" sz="240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498C25-6AC9-A4A7-D88A-60AA66146C09}"/>
              </a:ext>
            </a:extLst>
          </p:cNvPr>
          <p:cNvSpPr txBox="1"/>
          <p:nvPr/>
        </p:nvSpPr>
        <p:spPr>
          <a:xfrm>
            <a:off x="609486" y="374917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Fira Sans Extra Condensed Medium"/>
                <a:sym typeface="Fira Sans Extra Condensed Medium"/>
              </a:rPr>
              <a:t>Question-2:</a:t>
            </a:r>
            <a:endParaRPr lang="en-IN" sz="2000">
              <a:solidFill>
                <a:schemeClr val="bg1"/>
              </a:solidFill>
              <a:latin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bg1"/>
                </a:solidFill>
              </a:rPr>
              <a:t>What are the pros and cons of her selection?</a:t>
            </a:r>
            <a:endParaRPr>
              <a:solidFill>
                <a:schemeClr val="bg1"/>
              </a:solidFill>
            </a:endParaRPr>
          </a:p>
        </p:txBody>
      </p:sp>
      <p:grpSp>
        <p:nvGrpSpPr>
          <p:cNvPr id="364" name="Google Shape;364;p21"/>
          <p:cNvGrpSpPr/>
          <p:nvPr/>
        </p:nvGrpSpPr>
        <p:grpSpPr>
          <a:xfrm>
            <a:off x="5335907" y="2391618"/>
            <a:ext cx="449176" cy="449519"/>
            <a:chOff x="4206763" y="2450951"/>
            <a:chExt cx="322151" cy="322374"/>
          </a:xfrm>
        </p:grpSpPr>
        <p:sp>
          <p:nvSpPr>
            <p:cNvPr id="365" name="Google Shape;365;p21"/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21"/>
          <p:cNvGrpSpPr/>
          <p:nvPr/>
        </p:nvGrpSpPr>
        <p:grpSpPr>
          <a:xfrm>
            <a:off x="7306011" y="2399696"/>
            <a:ext cx="462934" cy="433363"/>
            <a:chOff x="6577238" y="2457221"/>
            <a:chExt cx="332019" cy="310788"/>
          </a:xfrm>
        </p:grpSpPr>
        <p:sp>
          <p:nvSpPr>
            <p:cNvPr id="368" name="Google Shape;368;p21"/>
            <p:cNvSpPr/>
            <p:nvPr/>
          </p:nvSpPr>
          <p:spPr>
            <a:xfrm>
              <a:off x="6577238" y="2457221"/>
              <a:ext cx="332019" cy="310788"/>
            </a:xfrm>
            <a:custGeom>
              <a:avLst/>
              <a:gdLst/>
              <a:ahLst/>
              <a:cxnLst/>
              <a:rect l="l" t="t" r="r" b="b"/>
              <a:pathLst>
                <a:path w="10431" h="9764" extrusionOk="0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6723529" y="2512542"/>
              <a:ext cx="38705" cy="39055"/>
            </a:xfrm>
            <a:custGeom>
              <a:avLst/>
              <a:gdLst/>
              <a:ahLst/>
              <a:cxnLst/>
              <a:rect l="l" t="t" r="r" b="b"/>
              <a:pathLst>
                <a:path w="1216" h="1227" extrusionOk="0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6662893" y="2597050"/>
              <a:ext cx="169813" cy="108031"/>
            </a:xfrm>
            <a:custGeom>
              <a:avLst/>
              <a:gdLst/>
              <a:ahLst/>
              <a:cxnLst/>
              <a:rect l="l" t="t" r="r" b="b"/>
              <a:pathLst>
                <a:path w="5335" h="3394" extrusionOk="0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6639402" y="2589188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6820547" y="2673315"/>
              <a:ext cx="32244" cy="31034"/>
            </a:xfrm>
            <a:custGeom>
              <a:avLst/>
              <a:gdLst/>
              <a:ahLst/>
              <a:cxnLst/>
              <a:rect l="l" t="t" r="r" b="b"/>
              <a:pathLst>
                <a:path w="1013" h="975" extrusionOk="0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6730341" y="2603607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21"/>
          <p:cNvGrpSpPr/>
          <p:nvPr/>
        </p:nvGrpSpPr>
        <p:grpSpPr>
          <a:xfrm>
            <a:off x="1354181" y="2396789"/>
            <a:ext cx="504696" cy="439177"/>
            <a:chOff x="3716358" y="1544655"/>
            <a:chExt cx="361971" cy="314958"/>
          </a:xfrm>
        </p:grpSpPr>
        <p:sp>
          <p:nvSpPr>
            <p:cNvPr id="375" name="Google Shape;375;p21"/>
            <p:cNvSpPr/>
            <p:nvPr/>
          </p:nvSpPr>
          <p:spPr>
            <a:xfrm>
              <a:off x="3767509" y="1646957"/>
              <a:ext cx="231213" cy="10663"/>
            </a:xfrm>
            <a:custGeom>
              <a:avLst/>
              <a:gdLst/>
              <a:ahLst/>
              <a:cxnLst/>
              <a:rect l="l" t="t" r="r" b="b"/>
              <a:pathLst>
                <a:path w="7264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3767509" y="1618532"/>
              <a:ext cx="152020" cy="10663"/>
            </a:xfrm>
            <a:custGeom>
              <a:avLst/>
              <a:gdLst/>
              <a:ahLst/>
              <a:cxnLst/>
              <a:rect l="l" t="t" r="r" b="b"/>
              <a:pathLst>
                <a:path w="4776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3931624" y="1618532"/>
              <a:ext cx="67098" cy="10663"/>
            </a:xfrm>
            <a:custGeom>
              <a:avLst/>
              <a:gdLst/>
              <a:ahLst/>
              <a:cxnLst/>
              <a:rect l="l" t="t" r="r" b="b"/>
              <a:pathLst>
                <a:path w="2108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3767509" y="1590108"/>
              <a:ext cx="39087" cy="10663"/>
            </a:xfrm>
            <a:custGeom>
              <a:avLst/>
              <a:gdLst/>
              <a:ahLst/>
              <a:cxnLst/>
              <a:rect l="l" t="t" r="r" b="b"/>
              <a:pathLst>
                <a:path w="1228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3818309" y="1590108"/>
              <a:ext cx="180412" cy="10663"/>
            </a:xfrm>
            <a:custGeom>
              <a:avLst/>
              <a:gdLst/>
              <a:ahLst/>
              <a:cxnLst/>
              <a:rect l="l" t="t" r="r" b="b"/>
              <a:pathLst>
                <a:path w="5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0" name="Google Shape;380;p21"/>
            <p:cNvGrpSpPr/>
            <p:nvPr/>
          </p:nvGrpSpPr>
          <p:grpSpPr>
            <a:xfrm>
              <a:off x="3716358" y="1544655"/>
              <a:ext cx="361971" cy="314958"/>
              <a:chOff x="3716358" y="1544655"/>
              <a:chExt cx="361971" cy="314958"/>
            </a:xfrm>
          </p:grpSpPr>
          <p:sp>
            <p:nvSpPr>
              <p:cNvPr id="381" name="Google Shape;381;p21"/>
              <p:cNvSpPr/>
              <p:nvPr/>
            </p:nvSpPr>
            <p:spPr>
              <a:xfrm>
                <a:off x="3767509" y="1675381"/>
                <a:ext cx="84540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1"/>
              <p:cNvSpPr/>
              <p:nvPr/>
            </p:nvSpPr>
            <p:spPr>
              <a:xfrm>
                <a:off x="3875158" y="1675381"/>
                <a:ext cx="123564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3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1"/>
              <p:cNvSpPr/>
              <p:nvPr/>
            </p:nvSpPr>
            <p:spPr>
              <a:xfrm>
                <a:off x="3767509" y="1703423"/>
                <a:ext cx="174747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1"/>
              <p:cNvSpPr/>
              <p:nvPr/>
            </p:nvSpPr>
            <p:spPr>
              <a:xfrm>
                <a:off x="3954351" y="1703423"/>
                <a:ext cx="44371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335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1"/>
              <p:cNvSpPr/>
              <p:nvPr/>
            </p:nvSpPr>
            <p:spPr>
              <a:xfrm>
                <a:off x="3716358" y="1544655"/>
                <a:ext cx="361971" cy="314958"/>
              </a:xfrm>
              <a:custGeom>
                <a:avLst/>
                <a:gdLst/>
                <a:ahLst/>
                <a:cxnLst/>
                <a:rect l="l" t="t" r="r" b="b"/>
                <a:pathLst>
                  <a:path w="11372" h="9895" extrusionOk="0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6" name="Google Shape;386;p21"/>
          <p:cNvGrpSpPr/>
          <p:nvPr/>
        </p:nvGrpSpPr>
        <p:grpSpPr>
          <a:xfrm>
            <a:off x="3324559" y="2406469"/>
            <a:ext cx="517906" cy="419823"/>
            <a:chOff x="5220616" y="2791061"/>
            <a:chExt cx="373185" cy="302466"/>
          </a:xfrm>
        </p:grpSpPr>
        <p:sp>
          <p:nvSpPr>
            <p:cNvPr id="387" name="Google Shape;387;p21"/>
            <p:cNvSpPr/>
            <p:nvPr/>
          </p:nvSpPr>
          <p:spPr>
            <a:xfrm>
              <a:off x="5220616" y="2791061"/>
              <a:ext cx="373185" cy="302466"/>
            </a:xfrm>
            <a:custGeom>
              <a:avLst/>
              <a:gdLst/>
              <a:ahLst/>
              <a:cxnLst/>
              <a:rect l="l" t="t" r="r" b="b"/>
              <a:pathLst>
                <a:path w="11752" h="9525" extrusionOk="0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5244432" y="2849268"/>
              <a:ext cx="326314" cy="11368"/>
            </a:xfrm>
            <a:custGeom>
              <a:avLst/>
              <a:gdLst/>
              <a:ahLst/>
              <a:cxnLst/>
              <a:rect l="l" t="t" r="r" b="b"/>
              <a:pathLst>
                <a:path w="10276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5261834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5343507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5506823" y="289613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5261834" y="2942660"/>
              <a:ext cx="46521" cy="11368"/>
            </a:xfrm>
            <a:custGeom>
              <a:avLst/>
              <a:gdLst/>
              <a:ahLst/>
              <a:cxnLst/>
              <a:rect l="l" t="t" r="r" b="b"/>
              <a:pathLst>
                <a:path w="1465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5424768" y="2942660"/>
              <a:ext cx="46553" cy="11368"/>
            </a:xfrm>
            <a:custGeom>
              <a:avLst/>
              <a:gdLst/>
              <a:ahLst/>
              <a:cxnLst/>
              <a:rect l="l" t="t" r="r" b="b"/>
              <a:pathLst>
                <a:path w="1466" h="358" extrusionOk="0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5261834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5343507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5506823" y="298914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5343507" y="3036051"/>
              <a:ext cx="46521" cy="10987"/>
            </a:xfrm>
            <a:custGeom>
              <a:avLst/>
              <a:gdLst/>
              <a:ahLst/>
              <a:cxnLst/>
              <a:rect l="l" t="t" r="r" b="b"/>
              <a:pathLst>
                <a:path w="1465" h="346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5424768" y="3036051"/>
              <a:ext cx="46553" cy="10987"/>
            </a:xfrm>
            <a:custGeom>
              <a:avLst/>
              <a:gdLst/>
              <a:ahLst/>
              <a:cxnLst/>
              <a:rect l="l" t="t" r="r" b="b"/>
              <a:pathLst>
                <a:path w="1466" h="346" extrusionOk="0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5506823" y="3036051"/>
              <a:ext cx="46172" cy="10987"/>
            </a:xfrm>
            <a:custGeom>
              <a:avLst/>
              <a:gdLst/>
              <a:ahLst/>
              <a:cxnLst/>
              <a:rect l="l" t="t" r="r" b="b"/>
              <a:pathLst>
                <a:path w="1454" h="346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5343126" y="2930752"/>
              <a:ext cx="46902" cy="33851"/>
            </a:xfrm>
            <a:custGeom>
              <a:avLst/>
              <a:gdLst/>
              <a:ahLst/>
              <a:cxnLst/>
              <a:rect l="l" t="t" r="r" b="b"/>
              <a:pathLst>
                <a:path w="1477" h="1066" extrusionOk="0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5506442" y="2930752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5424419" y="2977336"/>
              <a:ext cx="47283" cy="34168"/>
            </a:xfrm>
            <a:custGeom>
              <a:avLst/>
              <a:gdLst/>
              <a:ahLst/>
              <a:cxnLst/>
              <a:rect l="l" t="t" r="r" b="b"/>
              <a:pathLst>
                <a:path w="1489" h="1076" extrusionOk="0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5261453" y="3024143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5424419" y="2884231"/>
              <a:ext cx="47283" cy="33883"/>
            </a:xfrm>
            <a:custGeom>
              <a:avLst/>
              <a:gdLst/>
              <a:ahLst/>
              <a:cxnLst/>
              <a:rect l="l" t="t" r="r" b="b"/>
              <a:pathLst>
                <a:path w="1489" h="1067" extrusionOk="0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21"/>
          <p:cNvSpPr/>
          <p:nvPr/>
        </p:nvSpPr>
        <p:spPr>
          <a:xfrm rot="10800000" flipH="1">
            <a:off x="4664242" y="2015458"/>
            <a:ext cx="1792503" cy="2409300"/>
          </a:xfrm>
          <a:prstGeom prst="round2SameRect">
            <a:avLst>
              <a:gd name="adj1" fmla="val 5396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1"/>
          <p:cNvSpPr txBox="1"/>
          <p:nvPr/>
        </p:nvSpPr>
        <p:spPr>
          <a:xfrm>
            <a:off x="4824100" y="3527100"/>
            <a:ext cx="1632645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Has previously worked on Information Services team.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11" name="Google Shape;411;p21"/>
          <p:cNvSpPr/>
          <p:nvPr/>
        </p:nvSpPr>
        <p:spPr>
          <a:xfrm rot="10800000" flipH="1">
            <a:off x="6641227" y="2015458"/>
            <a:ext cx="1792504" cy="2409300"/>
          </a:xfrm>
          <a:prstGeom prst="round2SameRect">
            <a:avLst>
              <a:gd name="adj1" fmla="val 5556"/>
              <a:gd name="adj2" fmla="val 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1"/>
          <p:cNvSpPr txBox="1"/>
          <p:nvPr/>
        </p:nvSpPr>
        <p:spPr>
          <a:xfrm>
            <a:off x="6727502" y="3527100"/>
            <a:ext cx="1632646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Good Interpersonal Skills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16" name="Google Shape;416;p21"/>
          <p:cNvSpPr/>
          <p:nvPr/>
        </p:nvSpPr>
        <p:spPr>
          <a:xfrm rot="10800000" flipH="1">
            <a:off x="710277" y="2015459"/>
            <a:ext cx="1792504" cy="2409300"/>
          </a:xfrm>
          <a:prstGeom prst="round2SameRect">
            <a:avLst>
              <a:gd name="adj1" fmla="val 5874"/>
              <a:gd name="adj2" fmla="val 0"/>
            </a:avLst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1"/>
          <p:cNvSpPr txBox="1"/>
          <p:nvPr/>
        </p:nvSpPr>
        <p:spPr>
          <a:xfrm>
            <a:off x="821139" y="3536608"/>
            <a:ext cx="1632646" cy="429600"/>
          </a:xfrm>
          <a:prstGeom prst="rect">
            <a:avLst/>
          </a:prstGeom>
          <a:noFill/>
          <a:ln cap="rnd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Better to evaluate the decisions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21" name="Google Shape;421;p21"/>
          <p:cNvSpPr/>
          <p:nvPr/>
        </p:nvSpPr>
        <p:spPr>
          <a:xfrm rot="10800000" flipH="1">
            <a:off x="2687258" y="2015458"/>
            <a:ext cx="1792504" cy="2409300"/>
          </a:xfrm>
          <a:prstGeom prst="round2SameRect">
            <a:avLst>
              <a:gd name="adj1" fmla="val 6301"/>
              <a:gd name="adj2" fmla="val 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1"/>
          <p:cNvSpPr txBox="1"/>
          <p:nvPr/>
        </p:nvSpPr>
        <p:spPr>
          <a:xfrm>
            <a:off x="2767186" y="3321072"/>
            <a:ext cx="1632646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Act as a center of attention.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" name="Google Shape;363;p21">
            <a:extLst>
              <a:ext uri="{FF2B5EF4-FFF2-40B4-BE49-F238E27FC236}">
                <a16:creationId xmlns:a16="http://schemas.microsoft.com/office/drawing/2014/main" id="{02D82F2C-FF6D-3189-2005-7E4A8E64671A}"/>
              </a:ext>
            </a:extLst>
          </p:cNvPr>
          <p:cNvSpPr txBox="1">
            <a:spLocks/>
          </p:cNvSpPr>
          <p:nvPr/>
        </p:nvSpPr>
        <p:spPr>
          <a:xfrm>
            <a:off x="-78243" y="1514176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</a:rPr>
              <a:t>           Pros:</a:t>
            </a:r>
          </a:p>
        </p:txBody>
      </p:sp>
    </p:spTree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Project Managemen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B831"/>
      </a:accent1>
      <a:accent2>
        <a:srgbClr val="FB8569"/>
      </a:accent2>
      <a:accent3>
        <a:srgbClr val="FB569C"/>
      </a:accent3>
      <a:accent4>
        <a:srgbClr val="E850E0"/>
      </a:accent4>
      <a:accent5>
        <a:srgbClr val="8225E2"/>
      </a:accent5>
      <a:accent6>
        <a:srgbClr val="9C27B0"/>
      </a:accent6>
      <a:hlink>
        <a:srgbClr val="FBB8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3.xml><?xml version="1.0" encoding="utf-8"?>
<a:theme xmlns:a="http://schemas.openxmlformats.org/drawingml/2006/main" name="Circuit">
  <a:themeElements>
    <a:clrScheme name="Custom 2">
      <a:dk1>
        <a:sysClr val="windowText" lastClr="000000"/>
      </a:dk1>
      <a:lt1>
        <a:sysClr val="window" lastClr="FFFFFF"/>
      </a:lt1>
      <a:dk2>
        <a:srgbClr val="323232"/>
      </a:dk2>
      <a:lt2>
        <a:srgbClr val="D55816"/>
      </a:lt2>
      <a:accent1>
        <a:srgbClr val="A5300F"/>
      </a:accent1>
      <a:accent2>
        <a:srgbClr val="D55816"/>
      </a:accent2>
      <a:accent3>
        <a:srgbClr val="FFFFFF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se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645</Words>
  <Application>Microsoft Office PowerPoint</Application>
  <PresentationFormat>On-screen Show (16:9)</PresentationFormat>
  <Paragraphs>82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Roboto</vt:lpstr>
      <vt:lpstr>Century Gothic</vt:lpstr>
      <vt:lpstr>Fira Sans Extra Condensed</vt:lpstr>
      <vt:lpstr>Bookman Old Style</vt:lpstr>
      <vt:lpstr>Fira Sans Extra Condensed Medium</vt:lpstr>
      <vt:lpstr>Arial Black</vt:lpstr>
      <vt:lpstr>Arial</vt:lpstr>
      <vt:lpstr>Fira Sans Extra Condensed SemiBold</vt:lpstr>
      <vt:lpstr>Project Management Infographics by Slidesgo</vt:lpstr>
      <vt:lpstr>Vapor Trail</vt:lpstr>
      <vt:lpstr>Circuit</vt:lpstr>
      <vt:lpstr>Flexible Benefits System Implementation at  Shah Alam Medical Center</vt:lpstr>
      <vt:lpstr>INDEX</vt:lpstr>
      <vt:lpstr>The Case </vt:lpstr>
      <vt:lpstr>PowerPoint Presentation</vt:lpstr>
      <vt:lpstr>The Case</vt:lpstr>
      <vt:lpstr>Questions for Discussion</vt:lpstr>
      <vt:lpstr>What form of project management (basic, program and so on) does this case most closely resemble</vt:lpstr>
      <vt:lpstr>The Project Manager is also the director of FS, only one of the departments that will be affected by the new benefits system. Does this seem like a good idea? What are the pros and cons of her selection</vt:lpstr>
      <vt:lpstr>What are the pros and cons of her selection?</vt:lpstr>
      <vt:lpstr>Cons:</vt:lpstr>
      <vt:lpstr>Question-3 Comment of team members part time assignment and the expectation that they give the project top priority.</vt:lpstr>
      <vt:lpstr>Conflicts:</vt:lpstr>
      <vt:lpstr>Why was an outside firm likely chosen for an important part of the project? </vt:lpstr>
      <vt:lpstr>What difficulties might this pose to project manager meeting project goals?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Flexible Benefits System Implementation at Shah Alam Medical Center</dc:title>
  <dc:creator>AMAN MALAIYA</dc:creator>
  <cp:lastModifiedBy>Mr. AMAN MALAIYA TM2221326</cp:lastModifiedBy>
  <cp:revision>8</cp:revision>
  <dcterms:modified xsi:type="dcterms:W3CDTF">2024-03-24T10:04:45Z</dcterms:modified>
</cp:coreProperties>
</file>