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6" r:id="rId2"/>
    <p:sldId id="308" r:id="rId3"/>
    <p:sldId id="310" r:id="rId4"/>
    <p:sldId id="311" r:id="rId5"/>
    <p:sldId id="312" r:id="rId6"/>
    <p:sldId id="321" r:id="rId7"/>
    <p:sldId id="313" r:id="rId8"/>
    <p:sldId id="314" r:id="rId9"/>
    <p:sldId id="315" r:id="rId10"/>
    <p:sldId id="316" r:id="rId11"/>
    <p:sldId id="317" r:id="rId12"/>
    <p:sldId id="319" r:id="rId13"/>
    <p:sldId id="318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02049-F428-440B-9506-DFCEAC810314}" v="2" dt="2024-03-24T09:58:20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AMAN MALAIYA TM2221326" userId="98dfdbd2-5a0c-45d7-a30c-a6c9cc1c4366" providerId="ADAL" clId="{5C102049-F428-440B-9506-DFCEAC810314}"/>
    <pc:docChg chg="custSel modSld">
      <pc:chgData name="Mr. AMAN MALAIYA TM2221326" userId="98dfdbd2-5a0c-45d7-a30c-a6c9cc1c4366" providerId="ADAL" clId="{5C102049-F428-440B-9506-DFCEAC810314}" dt="2024-03-24T09:58:26.370" v="3" actId="478"/>
      <pc:docMkLst>
        <pc:docMk/>
      </pc:docMkLst>
      <pc:sldChg chg="delSp modSp mod">
        <pc:chgData name="Mr. AMAN MALAIYA TM2221326" userId="98dfdbd2-5a0c-45d7-a30c-a6c9cc1c4366" providerId="ADAL" clId="{5C102049-F428-440B-9506-DFCEAC810314}" dt="2024-03-24T09:58:26.370" v="3" actId="478"/>
        <pc:sldMkLst>
          <pc:docMk/>
          <pc:sldMk cId="2273535233" sldId="306"/>
        </pc:sldMkLst>
        <pc:spChg chg="mod">
          <ac:chgData name="Mr. AMAN MALAIYA TM2221326" userId="98dfdbd2-5a0c-45d7-a30c-a6c9cc1c4366" providerId="ADAL" clId="{5C102049-F428-440B-9506-DFCEAC810314}" dt="2024-03-24T09:58:24.268" v="2" actId="20577"/>
          <ac:spMkLst>
            <pc:docMk/>
            <pc:sldMk cId="2273535233" sldId="306"/>
            <ac:spMk id="19" creationId="{1E3C8E63-AE51-FB3C-C33F-EAD11B84FC61}"/>
          </ac:spMkLst>
        </pc:spChg>
        <pc:graphicFrameChg chg="mod">
          <ac:chgData name="Mr. AMAN MALAIYA TM2221326" userId="98dfdbd2-5a0c-45d7-a30c-a6c9cc1c4366" providerId="ADAL" clId="{5C102049-F428-440B-9506-DFCEAC810314}" dt="2024-03-24T09:58:20.950" v="1" actId="20577"/>
          <ac:graphicFrameMkLst>
            <pc:docMk/>
            <pc:sldMk cId="2273535233" sldId="306"/>
            <ac:graphicFrameMk id="39" creationId="{F9F28BE2-AA56-D9B1-B0E7-5B0A9E570423}"/>
          </ac:graphicFrameMkLst>
        </pc:graphicFrameChg>
        <pc:picChg chg="del">
          <ac:chgData name="Mr. AMAN MALAIYA TM2221326" userId="98dfdbd2-5a0c-45d7-a30c-a6c9cc1c4366" providerId="ADAL" clId="{5C102049-F428-440B-9506-DFCEAC810314}" dt="2024-03-24T09:58:26.370" v="3" actId="478"/>
          <ac:picMkLst>
            <pc:docMk/>
            <pc:sldMk cId="2273535233" sldId="306"/>
            <ac:picMk id="23" creationId="{559D5E4A-EBB7-5032-2A23-3FEB983DF42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EA378-45E7-4715-A0C4-A1FE37685C8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7101C9-B993-4475-9EA3-FBCEFC96FB29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338A896-8D43-499A-AEA5-8E3E2989ED02}" type="parTrans" cxnId="{CB68192F-8627-40E6-AEC5-18403EFC17A8}">
      <dgm:prSet/>
      <dgm:spPr/>
      <dgm:t>
        <a:bodyPr/>
        <a:lstStyle/>
        <a:p>
          <a:endParaRPr lang="en-US"/>
        </a:p>
      </dgm:t>
    </dgm:pt>
    <dgm:pt modelId="{1534F48B-DB80-447E-8BF7-BA578CF2D533}" type="sibTrans" cxnId="{CB68192F-8627-40E6-AEC5-18403EFC17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BE218-3D47-4BDE-BE75-3B7566E4EB52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0073AFA-5378-45E6-817A-48EBE093FC4D}" type="parTrans" cxnId="{66E73620-9438-4346-8E7A-5C9E29B663FE}">
      <dgm:prSet/>
      <dgm:spPr/>
      <dgm:t>
        <a:bodyPr/>
        <a:lstStyle/>
        <a:p>
          <a:endParaRPr lang="en-US"/>
        </a:p>
      </dgm:t>
    </dgm:pt>
    <dgm:pt modelId="{EC7A33E0-C734-4FCF-88B4-51C83E0BA5CA}" type="sibTrans" cxnId="{66E73620-9438-4346-8E7A-5C9E29B663FE}">
      <dgm:prSet/>
      <dgm:spPr/>
      <dgm:t>
        <a:bodyPr/>
        <a:lstStyle/>
        <a:p>
          <a:endParaRPr lang="en-US"/>
        </a:p>
      </dgm:t>
    </dgm:pt>
    <dgm:pt modelId="{98CF7E35-A708-422F-BD71-715C0E748B74}" type="pres">
      <dgm:prSet presAssocID="{0BCEA378-45E7-4715-A0C4-A1FE37685C81}" presName="root" presStyleCnt="0">
        <dgm:presLayoutVars>
          <dgm:dir/>
          <dgm:resizeHandles val="exact"/>
        </dgm:presLayoutVars>
      </dgm:prSet>
      <dgm:spPr/>
    </dgm:pt>
    <dgm:pt modelId="{44FC6F1E-558E-4B48-A4BB-BE6D694DE1C8}" type="pres">
      <dgm:prSet presAssocID="{0BCEA378-45E7-4715-A0C4-A1FE37685C81}" presName="container" presStyleCnt="0">
        <dgm:presLayoutVars>
          <dgm:dir/>
          <dgm:resizeHandles val="exact"/>
        </dgm:presLayoutVars>
      </dgm:prSet>
      <dgm:spPr/>
    </dgm:pt>
    <dgm:pt modelId="{24940030-8FDB-439C-BA8E-75F3784B4291}" type="pres">
      <dgm:prSet presAssocID="{3B7101C9-B993-4475-9EA3-FBCEFC96FB29}" presName="compNode" presStyleCnt="0"/>
      <dgm:spPr/>
    </dgm:pt>
    <dgm:pt modelId="{DFD66DCD-6C16-4F3A-8059-375C59ECC329}" type="pres">
      <dgm:prSet presAssocID="{3B7101C9-B993-4475-9EA3-FBCEFC96FB29}" presName="iconBgRect" presStyleLbl="bgShp" presStyleIdx="0" presStyleCnt="2"/>
      <dgm:spPr/>
    </dgm:pt>
    <dgm:pt modelId="{7DDF3904-309E-4058-ACB7-79964B501AD9}" type="pres">
      <dgm:prSet presAssocID="{3B7101C9-B993-4475-9EA3-FBCEFC96FB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231D6C8-4E62-4150-A723-B9814E70A4CD}" type="pres">
      <dgm:prSet presAssocID="{3B7101C9-B993-4475-9EA3-FBCEFC96FB29}" presName="spaceRect" presStyleCnt="0"/>
      <dgm:spPr/>
    </dgm:pt>
    <dgm:pt modelId="{64E2266E-54CC-4E52-B009-13CD38EC9930}" type="pres">
      <dgm:prSet presAssocID="{3B7101C9-B993-4475-9EA3-FBCEFC96FB29}" presName="textRect" presStyleLbl="revTx" presStyleIdx="0" presStyleCnt="2">
        <dgm:presLayoutVars>
          <dgm:chMax val="1"/>
          <dgm:chPref val="1"/>
        </dgm:presLayoutVars>
      </dgm:prSet>
      <dgm:spPr/>
    </dgm:pt>
    <dgm:pt modelId="{BEB428E2-FF71-4524-8610-D970B1A666AB}" type="pres">
      <dgm:prSet presAssocID="{1534F48B-DB80-447E-8BF7-BA578CF2D533}" presName="sibTrans" presStyleLbl="sibTrans2D1" presStyleIdx="0" presStyleCnt="0"/>
      <dgm:spPr/>
    </dgm:pt>
    <dgm:pt modelId="{0495D3C6-5922-4152-A262-BE4DE9DA00A2}" type="pres">
      <dgm:prSet presAssocID="{845BE218-3D47-4BDE-BE75-3B7566E4EB52}" presName="compNode" presStyleCnt="0"/>
      <dgm:spPr/>
    </dgm:pt>
    <dgm:pt modelId="{9CD01F40-5B23-4F1E-914D-B7E0DFEA0F37}" type="pres">
      <dgm:prSet presAssocID="{845BE218-3D47-4BDE-BE75-3B7566E4EB52}" presName="iconBgRect" presStyleLbl="bgShp" presStyleIdx="1" presStyleCnt="2"/>
      <dgm:spPr/>
    </dgm:pt>
    <dgm:pt modelId="{B06ECA56-871E-42D5-B1DF-7E507534B5DF}" type="pres">
      <dgm:prSet presAssocID="{845BE218-3D47-4BDE-BE75-3B7566E4EB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cracker"/>
        </a:ext>
      </dgm:extLst>
    </dgm:pt>
    <dgm:pt modelId="{FE144E00-E3EA-4A59-853F-141E2994FF31}" type="pres">
      <dgm:prSet presAssocID="{845BE218-3D47-4BDE-BE75-3B7566E4EB52}" presName="spaceRect" presStyleCnt="0"/>
      <dgm:spPr/>
    </dgm:pt>
    <dgm:pt modelId="{FD7C2164-E501-4C52-A21E-C5F78C17D58D}" type="pres">
      <dgm:prSet presAssocID="{845BE218-3D47-4BDE-BE75-3B7566E4EB5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2B19E1D-009F-4713-9305-7D436F187A36}" type="presOf" srcId="{1534F48B-DB80-447E-8BF7-BA578CF2D533}" destId="{BEB428E2-FF71-4524-8610-D970B1A666AB}" srcOrd="0" destOrd="0" presId="urn:microsoft.com/office/officeart/2018/2/layout/IconCircleList"/>
    <dgm:cxn modelId="{66E73620-9438-4346-8E7A-5C9E29B663FE}" srcId="{0BCEA378-45E7-4715-A0C4-A1FE37685C81}" destId="{845BE218-3D47-4BDE-BE75-3B7566E4EB52}" srcOrd="1" destOrd="0" parTransId="{D0073AFA-5378-45E6-817A-48EBE093FC4D}" sibTransId="{EC7A33E0-C734-4FCF-88B4-51C83E0BA5CA}"/>
    <dgm:cxn modelId="{CB68192F-8627-40E6-AEC5-18403EFC17A8}" srcId="{0BCEA378-45E7-4715-A0C4-A1FE37685C81}" destId="{3B7101C9-B993-4475-9EA3-FBCEFC96FB29}" srcOrd="0" destOrd="0" parTransId="{C338A896-8D43-499A-AEA5-8E3E2989ED02}" sibTransId="{1534F48B-DB80-447E-8BF7-BA578CF2D533}"/>
    <dgm:cxn modelId="{A95E9434-5057-4B8D-A2AC-FBF2C0123D5C}" type="presOf" srcId="{845BE218-3D47-4BDE-BE75-3B7566E4EB52}" destId="{FD7C2164-E501-4C52-A21E-C5F78C17D58D}" srcOrd="0" destOrd="0" presId="urn:microsoft.com/office/officeart/2018/2/layout/IconCircleList"/>
    <dgm:cxn modelId="{17343B8C-704A-427E-B5AC-1D84C591E880}" type="presOf" srcId="{3B7101C9-B993-4475-9EA3-FBCEFC96FB29}" destId="{64E2266E-54CC-4E52-B009-13CD38EC9930}" srcOrd="0" destOrd="0" presId="urn:microsoft.com/office/officeart/2018/2/layout/IconCircleList"/>
    <dgm:cxn modelId="{15091EF2-EC8D-4C69-A424-07711664CD9E}" type="presOf" srcId="{0BCEA378-45E7-4715-A0C4-A1FE37685C81}" destId="{98CF7E35-A708-422F-BD71-715C0E748B74}" srcOrd="0" destOrd="0" presId="urn:microsoft.com/office/officeart/2018/2/layout/IconCircleList"/>
    <dgm:cxn modelId="{554DD528-405C-4124-8194-E5906CC16A28}" type="presParOf" srcId="{98CF7E35-A708-422F-BD71-715C0E748B74}" destId="{44FC6F1E-558E-4B48-A4BB-BE6D694DE1C8}" srcOrd="0" destOrd="0" presId="urn:microsoft.com/office/officeart/2018/2/layout/IconCircleList"/>
    <dgm:cxn modelId="{9D283330-FF3D-4130-ADA1-C926D1FDF0DB}" type="presParOf" srcId="{44FC6F1E-558E-4B48-A4BB-BE6D694DE1C8}" destId="{24940030-8FDB-439C-BA8E-75F3784B4291}" srcOrd="0" destOrd="0" presId="urn:microsoft.com/office/officeart/2018/2/layout/IconCircleList"/>
    <dgm:cxn modelId="{176BFA5C-9E54-412E-A767-6F06EED69B8F}" type="presParOf" srcId="{24940030-8FDB-439C-BA8E-75F3784B4291}" destId="{DFD66DCD-6C16-4F3A-8059-375C59ECC329}" srcOrd="0" destOrd="0" presId="urn:microsoft.com/office/officeart/2018/2/layout/IconCircleList"/>
    <dgm:cxn modelId="{9AFEED07-A869-41AA-97AE-34F6B878D364}" type="presParOf" srcId="{24940030-8FDB-439C-BA8E-75F3784B4291}" destId="{7DDF3904-309E-4058-ACB7-79964B501AD9}" srcOrd="1" destOrd="0" presId="urn:microsoft.com/office/officeart/2018/2/layout/IconCircleList"/>
    <dgm:cxn modelId="{C9FE72DF-CA65-4966-A16C-1A1529B03A46}" type="presParOf" srcId="{24940030-8FDB-439C-BA8E-75F3784B4291}" destId="{D231D6C8-4E62-4150-A723-B9814E70A4CD}" srcOrd="2" destOrd="0" presId="urn:microsoft.com/office/officeart/2018/2/layout/IconCircleList"/>
    <dgm:cxn modelId="{18BB20BE-9167-497A-8521-918750556D62}" type="presParOf" srcId="{24940030-8FDB-439C-BA8E-75F3784B4291}" destId="{64E2266E-54CC-4E52-B009-13CD38EC9930}" srcOrd="3" destOrd="0" presId="urn:microsoft.com/office/officeart/2018/2/layout/IconCircleList"/>
    <dgm:cxn modelId="{6676EC74-DD92-42AD-B217-4521A3B91EAB}" type="presParOf" srcId="{44FC6F1E-558E-4B48-A4BB-BE6D694DE1C8}" destId="{BEB428E2-FF71-4524-8610-D970B1A666AB}" srcOrd="1" destOrd="0" presId="urn:microsoft.com/office/officeart/2018/2/layout/IconCircleList"/>
    <dgm:cxn modelId="{2696079B-47FA-43AD-A64B-B792A6B1F568}" type="presParOf" srcId="{44FC6F1E-558E-4B48-A4BB-BE6D694DE1C8}" destId="{0495D3C6-5922-4152-A262-BE4DE9DA00A2}" srcOrd="2" destOrd="0" presId="urn:microsoft.com/office/officeart/2018/2/layout/IconCircleList"/>
    <dgm:cxn modelId="{C5E5D024-B922-42F6-8182-9C363FB39373}" type="presParOf" srcId="{0495D3C6-5922-4152-A262-BE4DE9DA00A2}" destId="{9CD01F40-5B23-4F1E-914D-B7E0DFEA0F37}" srcOrd="0" destOrd="0" presId="urn:microsoft.com/office/officeart/2018/2/layout/IconCircleList"/>
    <dgm:cxn modelId="{F0EB8BAF-8E91-4536-B09D-F53320070192}" type="presParOf" srcId="{0495D3C6-5922-4152-A262-BE4DE9DA00A2}" destId="{B06ECA56-871E-42D5-B1DF-7E507534B5DF}" srcOrd="1" destOrd="0" presId="urn:microsoft.com/office/officeart/2018/2/layout/IconCircleList"/>
    <dgm:cxn modelId="{BBB91F8F-6AE1-41A8-B48E-3B1613470C67}" type="presParOf" srcId="{0495D3C6-5922-4152-A262-BE4DE9DA00A2}" destId="{FE144E00-E3EA-4A59-853F-141E2994FF31}" srcOrd="2" destOrd="0" presId="urn:microsoft.com/office/officeart/2018/2/layout/IconCircleList"/>
    <dgm:cxn modelId="{ADAF061B-5E97-4A32-A1B3-23FB95603CA9}" type="presParOf" srcId="{0495D3C6-5922-4152-A262-BE4DE9DA00A2}" destId="{FD7C2164-E501-4C52-A21E-C5F78C17D58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9E9B3F-A620-4A20-B5E0-71052CA77EB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B70FD1-177D-4E95-B3D6-D2E3AB248BFE}">
      <dgm:prSet/>
      <dgm:spPr/>
      <dgm:t>
        <a:bodyPr/>
        <a:lstStyle/>
        <a:p>
          <a:r>
            <a:rPr lang="en-US"/>
            <a:t>Open Network for Digital Commerce (ONDC).</a:t>
          </a:r>
        </a:p>
      </dgm:t>
    </dgm:pt>
    <dgm:pt modelId="{65D2AA17-C6DB-488D-A582-9691D45D3474}" type="parTrans" cxnId="{4804B63C-08D4-4528-A76C-5D958F10B715}">
      <dgm:prSet/>
      <dgm:spPr/>
      <dgm:t>
        <a:bodyPr/>
        <a:lstStyle/>
        <a:p>
          <a:endParaRPr lang="en-US"/>
        </a:p>
      </dgm:t>
    </dgm:pt>
    <dgm:pt modelId="{6928BC32-517D-4905-9ECC-6BCC9427E4EA}" type="sibTrans" cxnId="{4804B63C-08D4-4528-A76C-5D958F10B715}">
      <dgm:prSet/>
      <dgm:spPr/>
      <dgm:t>
        <a:bodyPr/>
        <a:lstStyle/>
        <a:p>
          <a:endParaRPr lang="en-US"/>
        </a:p>
      </dgm:t>
    </dgm:pt>
    <dgm:pt modelId="{D8B3C5F7-9C5F-4197-9FD6-B2A907E771B0}">
      <dgm:prSet/>
      <dgm:spPr/>
      <dgm:t>
        <a:bodyPr/>
        <a:lstStyle/>
        <a:p>
          <a:r>
            <a:rPr lang="en-US" dirty="0"/>
            <a:t>ONDC is to be based on open-sourced methodology.</a:t>
          </a:r>
        </a:p>
      </dgm:t>
    </dgm:pt>
    <dgm:pt modelId="{84DC2A65-EC8A-4489-896A-4D36618F8EAB}" type="parTrans" cxnId="{17741466-64F7-4A1C-8DE0-0F41FC73EFED}">
      <dgm:prSet/>
      <dgm:spPr/>
      <dgm:t>
        <a:bodyPr/>
        <a:lstStyle/>
        <a:p>
          <a:endParaRPr lang="en-US"/>
        </a:p>
      </dgm:t>
    </dgm:pt>
    <dgm:pt modelId="{74DEC75B-734D-4DFB-8396-20946B879B8B}" type="sibTrans" cxnId="{17741466-64F7-4A1C-8DE0-0F41FC73EFED}">
      <dgm:prSet/>
      <dgm:spPr/>
      <dgm:t>
        <a:bodyPr/>
        <a:lstStyle/>
        <a:p>
          <a:endParaRPr lang="en-US"/>
        </a:p>
      </dgm:t>
    </dgm:pt>
    <dgm:pt modelId="{4E58E586-7044-43FE-A5AD-DE0F88C5AC57}">
      <dgm:prSet/>
      <dgm:spPr/>
      <dgm:t>
        <a:bodyPr/>
        <a:lstStyle/>
        <a:p>
          <a:r>
            <a:rPr lang="en-US" dirty="0"/>
            <a:t>Consumers can potentially discover any seller, product or service by using any compatible application or platform, thus increasing freedom of choice for consumers</a:t>
          </a:r>
        </a:p>
      </dgm:t>
    </dgm:pt>
    <dgm:pt modelId="{98BF96F2-7A0F-477B-B7B3-40EABF505776}" type="parTrans" cxnId="{0FD70936-BDC6-447B-9C8D-46F835833942}">
      <dgm:prSet/>
      <dgm:spPr/>
      <dgm:t>
        <a:bodyPr/>
        <a:lstStyle/>
        <a:p>
          <a:endParaRPr lang="en-US"/>
        </a:p>
      </dgm:t>
    </dgm:pt>
    <dgm:pt modelId="{5B906EA9-F7D0-4D8D-B4EC-729A17B6B1CB}" type="sibTrans" cxnId="{0FD70936-BDC6-447B-9C8D-46F835833942}">
      <dgm:prSet/>
      <dgm:spPr/>
      <dgm:t>
        <a:bodyPr/>
        <a:lstStyle/>
        <a:p>
          <a:endParaRPr lang="en-US"/>
        </a:p>
      </dgm:t>
    </dgm:pt>
    <dgm:pt modelId="{C3634354-7EF9-46DB-BD68-9C6FAA2A34C1}">
      <dgm:prSet/>
      <dgm:spPr/>
      <dgm:t>
        <a:bodyPr/>
        <a:lstStyle/>
        <a:p>
          <a:r>
            <a:rPr lang="en-US"/>
            <a:t>ONDC would standardize operations, promote inclusion of local suppliers, drive efficiencies in logistics and lead to enhancement of value for consumers.</a:t>
          </a:r>
        </a:p>
      </dgm:t>
    </dgm:pt>
    <dgm:pt modelId="{6D6118BE-C5FE-4546-BDA7-9CE5EF7135F7}" type="parTrans" cxnId="{B588A126-07AD-419C-BB69-96064752A245}">
      <dgm:prSet/>
      <dgm:spPr/>
      <dgm:t>
        <a:bodyPr/>
        <a:lstStyle/>
        <a:p>
          <a:endParaRPr lang="en-US"/>
        </a:p>
      </dgm:t>
    </dgm:pt>
    <dgm:pt modelId="{2D11014D-ED7C-45F0-B8C6-BA76B5962EC0}" type="sibTrans" cxnId="{B588A126-07AD-419C-BB69-96064752A245}">
      <dgm:prSet/>
      <dgm:spPr/>
      <dgm:t>
        <a:bodyPr/>
        <a:lstStyle/>
        <a:p>
          <a:endParaRPr lang="en-US"/>
        </a:p>
      </dgm:t>
    </dgm:pt>
    <dgm:pt modelId="{8E062401-5A5F-454F-8B1D-5C783A345171}" type="pres">
      <dgm:prSet presAssocID="{549E9B3F-A620-4A20-B5E0-71052CA77EB9}" presName="vert0" presStyleCnt="0">
        <dgm:presLayoutVars>
          <dgm:dir/>
          <dgm:animOne val="branch"/>
          <dgm:animLvl val="lvl"/>
        </dgm:presLayoutVars>
      </dgm:prSet>
      <dgm:spPr/>
    </dgm:pt>
    <dgm:pt modelId="{C1A8819D-E31C-4523-AEEF-2B5C3A1D5478}" type="pres">
      <dgm:prSet presAssocID="{39B70FD1-177D-4E95-B3D6-D2E3AB248BFE}" presName="thickLine" presStyleLbl="alignNode1" presStyleIdx="0" presStyleCnt="4"/>
      <dgm:spPr/>
    </dgm:pt>
    <dgm:pt modelId="{780A5DC3-3D3F-42D0-AEAB-EB57C8D9AFFC}" type="pres">
      <dgm:prSet presAssocID="{39B70FD1-177D-4E95-B3D6-D2E3AB248BFE}" presName="horz1" presStyleCnt="0"/>
      <dgm:spPr/>
    </dgm:pt>
    <dgm:pt modelId="{D4EF86AF-98A7-43DB-A06C-8BFE1EE24A53}" type="pres">
      <dgm:prSet presAssocID="{39B70FD1-177D-4E95-B3D6-D2E3AB248BFE}" presName="tx1" presStyleLbl="revTx" presStyleIdx="0" presStyleCnt="4"/>
      <dgm:spPr/>
    </dgm:pt>
    <dgm:pt modelId="{B6A69881-937B-46D2-9D3F-00D8C91145BB}" type="pres">
      <dgm:prSet presAssocID="{39B70FD1-177D-4E95-B3D6-D2E3AB248BFE}" presName="vert1" presStyleCnt="0"/>
      <dgm:spPr/>
    </dgm:pt>
    <dgm:pt modelId="{E53F897B-63CE-43D4-BA99-C52028EA8E5D}" type="pres">
      <dgm:prSet presAssocID="{D8B3C5F7-9C5F-4197-9FD6-B2A907E771B0}" presName="thickLine" presStyleLbl="alignNode1" presStyleIdx="1" presStyleCnt="4"/>
      <dgm:spPr/>
    </dgm:pt>
    <dgm:pt modelId="{7D0A0654-8EEB-4ECC-AF5B-CEBB55A528C7}" type="pres">
      <dgm:prSet presAssocID="{D8B3C5F7-9C5F-4197-9FD6-B2A907E771B0}" presName="horz1" presStyleCnt="0"/>
      <dgm:spPr/>
    </dgm:pt>
    <dgm:pt modelId="{689FE348-2703-41CA-85C9-388505250D33}" type="pres">
      <dgm:prSet presAssocID="{D8B3C5F7-9C5F-4197-9FD6-B2A907E771B0}" presName="tx1" presStyleLbl="revTx" presStyleIdx="1" presStyleCnt="4"/>
      <dgm:spPr/>
    </dgm:pt>
    <dgm:pt modelId="{44BB2FF2-88C1-4FF7-A941-1FD44E3DBC35}" type="pres">
      <dgm:prSet presAssocID="{D8B3C5F7-9C5F-4197-9FD6-B2A907E771B0}" presName="vert1" presStyleCnt="0"/>
      <dgm:spPr/>
    </dgm:pt>
    <dgm:pt modelId="{75F388E6-9E09-4AED-BB76-235BCE1D6E9D}" type="pres">
      <dgm:prSet presAssocID="{4E58E586-7044-43FE-A5AD-DE0F88C5AC57}" presName="thickLine" presStyleLbl="alignNode1" presStyleIdx="2" presStyleCnt="4"/>
      <dgm:spPr/>
    </dgm:pt>
    <dgm:pt modelId="{C1E096A1-4CBC-4D54-966D-8619E2B03E7D}" type="pres">
      <dgm:prSet presAssocID="{4E58E586-7044-43FE-A5AD-DE0F88C5AC57}" presName="horz1" presStyleCnt="0"/>
      <dgm:spPr/>
    </dgm:pt>
    <dgm:pt modelId="{622D638C-5FE8-48DB-B6D6-907485DE662D}" type="pres">
      <dgm:prSet presAssocID="{4E58E586-7044-43FE-A5AD-DE0F88C5AC57}" presName="tx1" presStyleLbl="revTx" presStyleIdx="2" presStyleCnt="4"/>
      <dgm:spPr/>
    </dgm:pt>
    <dgm:pt modelId="{EE8B72B7-08A7-4DAB-885F-4B75D999D4B4}" type="pres">
      <dgm:prSet presAssocID="{4E58E586-7044-43FE-A5AD-DE0F88C5AC57}" presName="vert1" presStyleCnt="0"/>
      <dgm:spPr/>
    </dgm:pt>
    <dgm:pt modelId="{72708C37-FE48-4DA8-B7AB-72509C292626}" type="pres">
      <dgm:prSet presAssocID="{C3634354-7EF9-46DB-BD68-9C6FAA2A34C1}" presName="thickLine" presStyleLbl="alignNode1" presStyleIdx="3" presStyleCnt="4"/>
      <dgm:spPr/>
    </dgm:pt>
    <dgm:pt modelId="{D0F84F2E-353E-41F1-9D5A-70019A41FE01}" type="pres">
      <dgm:prSet presAssocID="{C3634354-7EF9-46DB-BD68-9C6FAA2A34C1}" presName="horz1" presStyleCnt="0"/>
      <dgm:spPr/>
    </dgm:pt>
    <dgm:pt modelId="{F3711E69-7A8E-4446-8418-263E658DE584}" type="pres">
      <dgm:prSet presAssocID="{C3634354-7EF9-46DB-BD68-9C6FAA2A34C1}" presName="tx1" presStyleLbl="revTx" presStyleIdx="3" presStyleCnt="4"/>
      <dgm:spPr/>
    </dgm:pt>
    <dgm:pt modelId="{3A2972C8-D9A3-4270-8B2A-262DCCD8B4EE}" type="pres">
      <dgm:prSet presAssocID="{C3634354-7EF9-46DB-BD68-9C6FAA2A34C1}" presName="vert1" presStyleCnt="0"/>
      <dgm:spPr/>
    </dgm:pt>
  </dgm:ptLst>
  <dgm:cxnLst>
    <dgm:cxn modelId="{976A360F-0C89-4CCF-867A-6F8B71F6A18B}" type="presOf" srcId="{4E58E586-7044-43FE-A5AD-DE0F88C5AC57}" destId="{622D638C-5FE8-48DB-B6D6-907485DE662D}" srcOrd="0" destOrd="0" presId="urn:microsoft.com/office/officeart/2008/layout/LinedList"/>
    <dgm:cxn modelId="{B588A126-07AD-419C-BB69-96064752A245}" srcId="{549E9B3F-A620-4A20-B5E0-71052CA77EB9}" destId="{C3634354-7EF9-46DB-BD68-9C6FAA2A34C1}" srcOrd="3" destOrd="0" parTransId="{6D6118BE-C5FE-4546-BDA7-9CE5EF7135F7}" sibTransId="{2D11014D-ED7C-45F0-B8C6-BA76B5962EC0}"/>
    <dgm:cxn modelId="{0FD70936-BDC6-447B-9C8D-46F835833942}" srcId="{549E9B3F-A620-4A20-B5E0-71052CA77EB9}" destId="{4E58E586-7044-43FE-A5AD-DE0F88C5AC57}" srcOrd="2" destOrd="0" parTransId="{98BF96F2-7A0F-477B-B7B3-40EABF505776}" sibTransId="{5B906EA9-F7D0-4D8D-B4EC-729A17B6B1CB}"/>
    <dgm:cxn modelId="{4804B63C-08D4-4528-A76C-5D958F10B715}" srcId="{549E9B3F-A620-4A20-B5E0-71052CA77EB9}" destId="{39B70FD1-177D-4E95-B3D6-D2E3AB248BFE}" srcOrd="0" destOrd="0" parTransId="{65D2AA17-C6DB-488D-A582-9691D45D3474}" sibTransId="{6928BC32-517D-4905-9ECC-6BCC9427E4EA}"/>
    <dgm:cxn modelId="{17741466-64F7-4A1C-8DE0-0F41FC73EFED}" srcId="{549E9B3F-A620-4A20-B5E0-71052CA77EB9}" destId="{D8B3C5F7-9C5F-4197-9FD6-B2A907E771B0}" srcOrd="1" destOrd="0" parTransId="{84DC2A65-EC8A-4489-896A-4D36618F8EAB}" sibTransId="{74DEC75B-734D-4DFB-8396-20946B879B8B}"/>
    <dgm:cxn modelId="{2F7FE556-A908-4B7C-98E0-D31A3A2B22A8}" type="presOf" srcId="{C3634354-7EF9-46DB-BD68-9C6FAA2A34C1}" destId="{F3711E69-7A8E-4446-8418-263E658DE584}" srcOrd="0" destOrd="0" presId="urn:microsoft.com/office/officeart/2008/layout/LinedList"/>
    <dgm:cxn modelId="{82A69881-D5F9-469F-8042-57C868F13E4F}" type="presOf" srcId="{39B70FD1-177D-4E95-B3D6-D2E3AB248BFE}" destId="{D4EF86AF-98A7-43DB-A06C-8BFE1EE24A53}" srcOrd="0" destOrd="0" presId="urn:microsoft.com/office/officeart/2008/layout/LinedList"/>
    <dgm:cxn modelId="{4D87739E-82EC-47F3-8743-17D04DBC1A17}" type="presOf" srcId="{549E9B3F-A620-4A20-B5E0-71052CA77EB9}" destId="{8E062401-5A5F-454F-8B1D-5C783A345171}" srcOrd="0" destOrd="0" presId="urn:microsoft.com/office/officeart/2008/layout/LinedList"/>
    <dgm:cxn modelId="{CD7228DE-10D3-4360-B09D-96826A8E3CF6}" type="presOf" srcId="{D8B3C5F7-9C5F-4197-9FD6-B2A907E771B0}" destId="{689FE348-2703-41CA-85C9-388505250D33}" srcOrd="0" destOrd="0" presId="urn:microsoft.com/office/officeart/2008/layout/LinedList"/>
    <dgm:cxn modelId="{981E7EF2-8E58-47E6-9A52-73BE944E461E}" type="presParOf" srcId="{8E062401-5A5F-454F-8B1D-5C783A345171}" destId="{C1A8819D-E31C-4523-AEEF-2B5C3A1D5478}" srcOrd="0" destOrd="0" presId="urn:microsoft.com/office/officeart/2008/layout/LinedList"/>
    <dgm:cxn modelId="{F0757887-E529-477E-BFF8-066C41A570EB}" type="presParOf" srcId="{8E062401-5A5F-454F-8B1D-5C783A345171}" destId="{780A5DC3-3D3F-42D0-AEAB-EB57C8D9AFFC}" srcOrd="1" destOrd="0" presId="urn:microsoft.com/office/officeart/2008/layout/LinedList"/>
    <dgm:cxn modelId="{499C86F0-9559-40FF-8268-D217F67DE0DE}" type="presParOf" srcId="{780A5DC3-3D3F-42D0-AEAB-EB57C8D9AFFC}" destId="{D4EF86AF-98A7-43DB-A06C-8BFE1EE24A53}" srcOrd="0" destOrd="0" presId="urn:microsoft.com/office/officeart/2008/layout/LinedList"/>
    <dgm:cxn modelId="{E37329AB-A53A-40CF-9A65-5EA35D43B114}" type="presParOf" srcId="{780A5DC3-3D3F-42D0-AEAB-EB57C8D9AFFC}" destId="{B6A69881-937B-46D2-9D3F-00D8C91145BB}" srcOrd="1" destOrd="0" presId="urn:microsoft.com/office/officeart/2008/layout/LinedList"/>
    <dgm:cxn modelId="{9FCBBDCE-439B-4385-8A1B-6E580453A5E9}" type="presParOf" srcId="{8E062401-5A5F-454F-8B1D-5C783A345171}" destId="{E53F897B-63CE-43D4-BA99-C52028EA8E5D}" srcOrd="2" destOrd="0" presId="urn:microsoft.com/office/officeart/2008/layout/LinedList"/>
    <dgm:cxn modelId="{2F49BA5F-9B88-403F-B06C-4DE547662597}" type="presParOf" srcId="{8E062401-5A5F-454F-8B1D-5C783A345171}" destId="{7D0A0654-8EEB-4ECC-AF5B-CEBB55A528C7}" srcOrd="3" destOrd="0" presId="urn:microsoft.com/office/officeart/2008/layout/LinedList"/>
    <dgm:cxn modelId="{6397BD6F-D8CB-4A6D-A472-732CC3FF82A5}" type="presParOf" srcId="{7D0A0654-8EEB-4ECC-AF5B-CEBB55A528C7}" destId="{689FE348-2703-41CA-85C9-388505250D33}" srcOrd="0" destOrd="0" presId="urn:microsoft.com/office/officeart/2008/layout/LinedList"/>
    <dgm:cxn modelId="{796ADDB7-2E9A-44DE-9050-8CDBC94AF36B}" type="presParOf" srcId="{7D0A0654-8EEB-4ECC-AF5B-CEBB55A528C7}" destId="{44BB2FF2-88C1-4FF7-A941-1FD44E3DBC35}" srcOrd="1" destOrd="0" presId="urn:microsoft.com/office/officeart/2008/layout/LinedList"/>
    <dgm:cxn modelId="{426FB0EF-B2D1-49CD-9008-4142B6E82457}" type="presParOf" srcId="{8E062401-5A5F-454F-8B1D-5C783A345171}" destId="{75F388E6-9E09-4AED-BB76-235BCE1D6E9D}" srcOrd="4" destOrd="0" presId="urn:microsoft.com/office/officeart/2008/layout/LinedList"/>
    <dgm:cxn modelId="{E220DA26-74BA-4501-B50A-2B75330C8380}" type="presParOf" srcId="{8E062401-5A5F-454F-8B1D-5C783A345171}" destId="{C1E096A1-4CBC-4D54-966D-8619E2B03E7D}" srcOrd="5" destOrd="0" presId="urn:microsoft.com/office/officeart/2008/layout/LinedList"/>
    <dgm:cxn modelId="{9920125C-D89B-4A73-BEEE-DD0EBEB591B9}" type="presParOf" srcId="{C1E096A1-4CBC-4D54-966D-8619E2B03E7D}" destId="{622D638C-5FE8-48DB-B6D6-907485DE662D}" srcOrd="0" destOrd="0" presId="urn:microsoft.com/office/officeart/2008/layout/LinedList"/>
    <dgm:cxn modelId="{0A041F16-4511-4495-9BE1-B9BA86931DD7}" type="presParOf" srcId="{C1E096A1-4CBC-4D54-966D-8619E2B03E7D}" destId="{EE8B72B7-08A7-4DAB-885F-4B75D999D4B4}" srcOrd="1" destOrd="0" presId="urn:microsoft.com/office/officeart/2008/layout/LinedList"/>
    <dgm:cxn modelId="{32712E0C-ABCF-4F02-8F4F-A471062EFC05}" type="presParOf" srcId="{8E062401-5A5F-454F-8B1D-5C783A345171}" destId="{72708C37-FE48-4DA8-B7AB-72509C292626}" srcOrd="6" destOrd="0" presId="urn:microsoft.com/office/officeart/2008/layout/LinedList"/>
    <dgm:cxn modelId="{5520EFFC-77EC-4FD0-93E8-E93ECD253FB7}" type="presParOf" srcId="{8E062401-5A5F-454F-8B1D-5C783A345171}" destId="{D0F84F2E-353E-41F1-9D5A-70019A41FE01}" srcOrd="7" destOrd="0" presId="urn:microsoft.com/office/officeart/2008/layout/LinedList"/>
    <dgm:cxn modelId="{EACD4E90-BBCE-4B54-82D7-214CC11699FA}" type="presParOf" srcId="{D0F84F2E-353E-41F1-9D5A-70019A41FE01}" destId="{F3711E69-7A8E-4446-8418-263E658DE584}" srcOrd="0" destOrd="0" presId="urn:microsoft.com/office/officeart/2008/layout/LinedList"/>
    <dgm:cxn modelId="{418EDF13-6001-4703-936B-F81E0EC5B07C}" type="presParOf" srcId="{D0F84F2E-353E-41F1-9D5A-70019A41FE01}" destId="{3A2972C8-D9A3-4270-8B2A-262DCCD8B4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EB8A2B-8B6B-41FC-B134-E66A02070845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891DCB-7D01-4344-B11C-459103902FB1}">
      <dgm:prSet/>
      <dgm:spPr/>
      <dgm:t>
        <a:bodyPr/>
        <a:lstStyle/>
        <a:p>
          <a:r>
            <a:rPr lang="en-US"/>
            <a:t>To promote micro and small worker</a:t>
          </a:r>
        </a:p>
      </dgm:t>
    </dgm:pt>
    <dgm:pt modelId="{70B58435-00E3-4CEB-8BD0-26237962EBA6}" type="parTrans" cxnId="{C3C14A72-AF36-49A5-88C1-B69CCFF4091A}">
      <dgm:prSet/>
      <dgm:spPr/>
      <dgm:t>
        <a:bodyPr/>
        <a:lstStyle/>
        <a:p>
          <a:endParaRPr lang="en-US"/>
        </a:p>
      </dgm:t>
    </dgm:pt>
    <dgm:pt modelId="{DDBFF3E7-DF58-43F4-9A7D-E1A1C7200E09}" type="sibTrans" cxnId="{C3C14A72-AF36-49A5-88C1-B69CCFF4091A}">
      <dgm:prSet/>
      <dgm:spPr/>
      <dgm:t>
        <a:bodyPr/>
        <a:lstStyle/>
        <a:p>
          <a:endParaRPr lang="en-US"/>
        </a:p>
      </dgm:t>
    </dgm:pt>
    <dgm:pt modelId="{A631335D-6D40-4A46-B7AB-C36BA86CFAF9}">
      <dgm:prSet/>
      <dgm:spPr/>
      <dgm:t>
        <a:bodyPr/>
        <a:lstStyle/>
        <a:p>
          <a:r>
            <a:rPr lang="en-US"/>
            <a:t>Deep discounting</a:t>
          </a:r>
        </a:p>
      </dgm:t>
    </dgm:pt>
    <dgm:pt modelId="{A06CF144-06BF-4C39-921F-EF501D162996}" type="parTrans" cxnId="{C94C906B-CB9F-4CC4-B5B2-F2407EFF53B8}">
      <dgm:prSet/>
      <dgm:spPr/>
      <dgm:t>
        <a:bodyPr/>
        <a:lstStyle/>
        <a:p>
          <a:endParaRPr lang="en-US"/>
        </a:p>
      </dgm:t>
    </dgm:pt>
    <dgm:pt modelId="{DF6D438F-2FE5-4045-8429-1E897E30FAF0}" type="sibTrans" cxnId="{C94C906B-CB9F-4CC4-B5B2-F2407EFF53B8}">
      <dgm:prSet/>
      <dgm:spPr/>
      <dgm:t>
        <a:bodyPr/>
        <a:lstStyle/>
        <a:p>
          <a:endParaRPr lang="en-US"/>
        </a:p>
      </dgm:t>
    </dgm:pt>
    <dgm:pt modelId="{EE8F980D-F60A-4D8A-A826-5D0D8632F3A3}">
      <dgm:prSet/>
      <dgm:spPr/>
      <dgm:t>
        <a:bodyPr/>
        <a:lstStyle/>
        <a:p>
          <a:r>
            <a:rPr lang="en-US" dirty="0"/>
            <a:t>Imitation game of various ecommerce platform</a:t>
          </a:r>
        </a:p>
      </dgm:t>
    </dgm:pt>
    <dgm:pt modelId="{0BC9F903-EF20-4EEC-8EEA-84CE4BDFAE47}" type="parTrans" cxnId="{55A9A21B-2F5D-4390-9934-7AA34C108CC1}">
      <dgm:prSet/>
      <dgm:spPr/>
      <dgm:t>
        <a:bodyPr/>
        <a:lstStyle/>
        <a:p>
          <a:endParaRPr lang="en-US"/>
        </a:p>
      </dgm:t>
    </dgm:pt>
    <dgm:pt modelId="{CFF054F4-54D1-4292-A1BE-70E9CF316D2F}" type="sibTrans" cxnId="{55A9A21B-2F5D-4390-9934-7AA34C108CC1}">
      <dgm:prSet/>
      <dgm:spPr/>
      <dgm:t>
        <a:bodyPr/>
        <a:lstStyle/>
        <a:p>
          <a:endParaRPr lang="en-US"/>
        </a:p>
      </dgm:t>
    </dgm:pt>
    <dgm:pt modelId="{BAFFFF36-DC96-4805-AF59-F6CFE6BB8E5E}" type="pres">
      <dgm:prSet presAssocID="{1EEB8A2B-8B6B-41FC-B134-E66A0207084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790A113-C7C8-4F43-948A-27187EB7301A}" type="pres">
      <dgm:prSet presAssocID="{EE8F980D-F60A-4D8A-A826-5D0D8632F3A3}" presName="Accent3" presStyleCnt="0"/>
      <dgm:spPr/>
    </dgm:pt>
    <dgm:pt modelId="{8CA9F3B0-7DFD-4778-9701-E1901BFFB5CE}" type="pres">
      <dgm:prSet presAssocID="{EE8F980D-F60A-4D8A-A826-5D0D8632F3A3}" presName="Accent" presStyleLbl="node1" presStyleIdx="0" presStyleCnt="6"/>
      <dgm:spPr/>
    </dgm:pt>
    <dgm:pt modelId="{49B15E58-7EC9-4FD5-BFC8-08D553EDCADF}" type="pres">
      <dgm:prSet presAssocID="{EE8F980D-F60A-4D8A-A826-5D0D8632F3A3}" presName="ParentBackground3" presStyleCnt="0"/>
      <dgm:spPr/>
    </dgm:pt>
    <dgm:pt modelId="{081EF25B-BB69-42F6-94F1-00C6E302112C}" type="pres">
      <dgm:prSet presAssocID="{EE8F980D-F60A-4D8A-A826-5D0D8632F3A3}" presName="ParentBackground" presStyleLbl="node1" presStyleIdx="1" presStyleCnt="6"/>
      <dgm:spPr/>
    </dgm:pt>
    <dgm:pt modelId="{43B399CD-897E-4B6C-9CC6-E7BE6679F63F}" type="pres">
      <dgm:prSet presAssocID="{EE8F980D-F60A-4D8A-A826-5D0D8632F3A3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BDFD02B-D072-430E-A2F0-FAD990AAE362}" type="pres">
      <dgm:prSet presAssocID="{A631335D-6D40-4A46-B7AB-C36BA86CFAF9}" presName="Accent2" presStyleCnt="0"/>
      <dgm:spPr/>
    </dgm:pt>
    <dgm:pt modelId="{CBA77D60-CA83-4C29-8470-E6953A3D21D7}" type="pres">
      <dgm:prSet presAssocID="{A631335D-6D40-4A46-B7AB-C36BA86CFAF9}" presName="Accent" presStyleLbl="node1" presStyleIdx="2" presStyleCnt="6"/>
      <dgm:spPr/>
    </dgm:pt>
    <dgm:pt modelId="{F1B1369F-B336-4F83-84D9-2B341C4BF026}" type="pres">
      <dgm:prSet presAssocID="{A631335D-6D40-4A46-B7AB-C36BA86CFAF9}" presName="ParentBackground2" presStyleCnt="0"/>
      <dgm:spPr/>
    </dgm:pt>
    <dgm:pt modelId="{D3A14DE9-FAE3-47AA-A961-374DCF479B40}" type="pres">
      <dgm:prSet presAssocID="{A631335D-6D40-4A46-B7AB-C36BA86CFAF9}" presName="ParentBackground" presStyleLbl="node1" presStyleIdx="3" presStyleCnt="6"/>
      <dgm:spPr/>
    </dgm:pt>
    <dgm:pt modelId="{17DE1BDB-9048-4834-980B-19D6A0EBD046}" type="pres">
      <dgm:prSet presAssocID="{A631335D-6D40-4A46-B7AB-C36BA86CFAF9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198DAD2B-23D6-49FB-8150-3DBC8DD88CB5}" type="pres">
      <dgm:prSet presAssocID="{76891DCB-7D01-4344-B11C-459103902FB1}" presName="Accent1" presStyleCnt="0"/>
      <dgm:spPr/>
    </dgm:pt>
    <dgm:pt modelId="{2D47D1E5-C5F0-4581-8912-391910974FD1}" type="pres">
      <dgm:prSet presAssocID="{76891DCB-7D01-4344-B11C-459103902FB1}" presName="Accent" presStyleLbl="node1" presStyleIdx="4" presStyleCnt="6"/>
      <dgm:spPr/>
    </dgm:pt>
    <dgm:pt modelId="{79DB82E2-E58A-424E-A2A8-7ACB52E97768}" type="pres">
      <dgm:prSet presAssocID="{76891DCB-7D01-4344-B11C-459103902FB1}" presName="ParentBackground1" presStyleCnt="0"/>
      <dgm:spPr/>
    </dgm:pt>
    <dgm:pt modelId="{A19AC631-0770-4B28-B0BC-A720A9B58E9B}" type="pres">
      <dgm:prSet presAssocID="{76891DCB-7D01-4344-B11C-459103902FB1}" presName="ParentBackground" presStyleLbl="node1" presStyleIdx="5" presStyleCnt="6"/>
      <dgm:spPr/>
    </dgm:pt>
    <dgm:pt modelId="{D1DF11C2-FFCF-4180-BAF0-F56CBED2AE59}" type="pres">
      <dgm:prSet presAssocID="{76891DCB-7D01-4344-B11C-459103902FB1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FBDFD16-0DD9-40AE-8A14-E0DA78047D0E}" type="presOf" srcId="{76891DCB-7D01-4344-B11C-459103902FB1}" destId="{D1DF11C2-FFCF-4180-BAF0-F56CBED2AE59}" srcOrd="1" destOrd="0" presId="urn:microsoft.com/office/officeart/2018/layout/CircleProcess"/>
    <dgm:cxn modelId="{55A9A21B-2F5D-4390-9934-7AA34C108CC1}" srcId="{1EEB8A2B-8B6B-41FC-B134-E66A02070845}" destId="{EE8F980D-F60A-4D8A-A826-5D0D8632F3A3}" srcOrd="2" destOrd="0" parTransId="{0BC9F903-EF20-4EEC-8EEA-84CE4BDFAE47}" sibTransId="{CFF054F4-54D1-4292-A1BE-70E9CF316D2F}"/>
    <dgm:cxn modelId="{D6544E31-E21D-4A0A-88AA-7D747AB32DC8}" type="presOf" srcId="{EE8F980D-F60A-4D8A-A826-5D0D8632F3A3}" destId="{081EF25B-BB69-42F6-94F1-00C6E302112C}" srcOrd="0" destOrd="0" presId="urn:microsoft.com/office/officeart/2018/layout/CircleProcess"/>
    <dgm:cxn modelId="{3968FC6A-409B-4E1E-8006-D0AD21FC3816}" type="presOf" srcId="{A631335D-6D40-4A46-B7AB-C36BA86CFAF9}" destId="{17DE1BDB-9048-4834-980B-19D6A0EBD046}" srcOrd="1" destOrd="0" presId="urn:microsoft.com/office/officeart/2018/layout/CircleProcess"/>
    <dgm:cxn modelId="{C94C906B-CB9F-4CC4-B5B2-F2407EFF53B8}" srcId="{1EEB8A2B-8B6B-41FC-B134-E66A02070845}" destId="{A631335D-6D40-4A46-B7AB-C36BA86CFAF9}" srcOrd="1" destOrd="0" parTransId="{A06CF144-06BF-4C39-921F-EF501D162996}" sibTransId="{DF6D438F-2FE5-4045-8429-1E897E30FAF0}"/>
    <dgm:cxn modelId="{C3C14A72-AF36-49A5-88C1-B69CCFF4091A}" srcId="{1EEB8A2B-8B6B-41FC-B134-E66A02070845}" destId="{76891DCB-7D01-4344-B11C-459103902FB1}" srcOrd="0" destOrd="0" parTransId="{70B58435-00E3-4CEB-8BD0-26237962EBA6}" sibTransId="{DDBFF3E7-DF58-43F4-9A7D-E1A1C7200E09}"/>
    <dgm:cxn modelId="{6E0CD6B4-8895-46E0-A3F7-490BB4F097D4}" type="presOf" srcId="{A631335D-6D40-4A46-B7AB-C36BA86CFAF9}" destId="{D3A14DE9-FAE3-47AA-A961-374DCF479B40}" srcOrd="0" destOrd="0" presId="urn:microsoft.com/office/officeart/2018/layout/CircleProcess"/>
    <dgm:cxn modelId="{BED9C3B9-9D5F-475E-8A11-2C46EDFB7B07}" type="presOf" srcId="{1EEB8A2B-8B6B-41FC-B134-E66A02070845}" destId="{BAFFFF36-DC96-4805-AF59-F6CFE6BB8E5E}" srcOrd="0" destOrd="0" presId="urn:microsoft.com/office/officeart/2018/layout/CircleProcess"/>
    <dgm:cxn modelId="{E5A266C0-6BFA-4AEC-B5BA-1F7FC75B709B}" type="presOf" srcId="{EE8F980D-F60A-4D8A-A826-5D0D8632F3A3}" destId="{43B399CD-897E-4B6C-9CC6-E7BE6679F63F}" srcOrd="1" destOrd="0" presId="urn:microsoft.com/office/officeart/2018/layout/CircleProcess"/>
    <dgm:cxn modelId="{F8DB45F6-99B0-4F63-9C02-D1E2FD7DD6DF}" type="presOf" srcId="{76891DCB-7D01-4344-B11C-459103902FB1}" destId="{A19AC631-0770-4B28-B0BC-A720A9B58E9B}" srcOrd="0" destOrd="0" presId="urn:microsoft.com/office/officeart/2018/layout/CircleProcess"/>
    <dgm:cxn modelId="{46EE6202-B737-419C-9053-F170AA63CC36}" type="presParOf" srcId="{BAFFFF36-DC96-4805-AF59-F6CFE6BB8E5E}" destId="{2790A113-C7C8-4F43-948A-27187EB7301A}" srcOrd="0" destOrd="0" presId="urn:microsoft.com/office/officeart/2018/layout/CircleProcess"/>
    <dgm:cxn modelId="{9968A966-2A69-4008-9B6E-984BDB289310}" type="presParOf" srcId="{2790A113-C7C8-4F43-948A-27187EB7301A}" destId="{8CA9F3B0-7DFD-4778-9701-E1901BFFB5CE}" srcOrd="0" destOrd="0" presId="urn:microsoft.com/office/officeart/2018/layout/CircleProcess"/>
    <dgm:cxn modelId="{A758808D-0589-4BF5-BFA8-E0EEBB0A03BD}" type="presParOf" srcId="{BAFFFF36-DC96-4805-AF59-F6CFE6BB8E5E}" destId="{49B15E58-7EC9-4FD5-BFC8-08D553EDCADF}" srcOrd="1" destOrd="0" presId="urn:microsoft.com/office/officeart/2018/layout/CircleProcess"/>
    <dgm:cxn modelId="{47D0CA16-8838-4E2D-9F65-1CF27ECB66BA}" type="presParOf" srcId="{49B15E58-7EC9-4FD5-BFC8-08D553EDCADF}" destId="{081EF25B-BB69-42F6-94F1-00C6E302112C}" srcOrd="0" destOrd="0" presId="urn:microsoft.com/office/officeart/2018/layout/CircleProcess"/>
    <dgm:cxn modelId="{49388A61-8C06-457B-80F0-1B1C664CCEC6}" type="presParOf" srcId="{BAFFFF36-DC96-4805-AF59-F6CFE6BB8E5E}" destId="{43B399CD-897E-4B6C-9CC6-E7BE6679F63F}" srcOrd="2" destOrd="0" presId="urn:microsoft.com/office/officeart/2018/layout/CircleProcess"/>
    <dgm:cxn modelId="{1A0E4F9B-C2C3-4C1F-BEFB-F2F432AEBC30}" type="presParOf" srcId="{BAFFFF36-DC96-4805-AF59-F6CFE6BB8E5E}" destId="{BBDFD02B-D072-430E-A2F0-FAD990AAE362}" srcOrd="3" destOrd="0" presId="urn:microsoft.com/office/officeart/2018/layout/CircleProcess"/>
    <dgm:cxn modelId="{9058474F-CDC1-46B7-855D-4D568F8CBA7F}" type="presParOf" srcId="{BBDFD02B-D072-430E-A2F0-FAD990AAE362}" destId="{CBA77D60-CA83-4C29-8470-E6953A3D21D7}" srcOrd="0" destOrd="0" presId="urn:microsoft.com/office/officeart/2018/layout/CircleProcess"/>
    <dgm:cxn modelId="{3207D773-FE72-4F76-A002-965881534A8D}" type="presParOf" srcId="{BAFFFF36-DC96-4805-AF59-F6CFE6BB8E5E}" destId="{F1B1369F-B336-4F83-84D9-2B341C4BF026}" srcOrd="4" destOrd="0" presId="urn:microsoft.com/office/officeart/2018/layout/CircleProcess"/>
    <dgm:cxn modelId="{BEF58BFD-897D-4613-8953-DC89C844B00D}" type="presParOf" srcId="{F1B1369F-B336-4F83-84D9-2B341C4BF026}" destId="{D3A14DE9-FAE3-47AA-A961-374DCF479B40}" srcOrd="0" destOrd="0" presId="urn:microsoft.com/office/officeart/2018/layout/CircleProcess"/>
    <dgm:cxn modelId="{B4671085-9297-4A36-A050-5679345D32D1}" type="presParOf" srcId="{BAFFFF36-DC96-4805-AF59-F6CFE6BB8E5E}" destId="{17DE1BDB-9048-4834-980B-19D6A0EBD046}" srcOrd="5" destOrd="0" presId="urn:microsoft.com/office/officeart/2018/layout/CircleProcess"/>
    <dgm:cxn modelId="{8E7772FE-EBA5-4B5F-8904-59FEF6D2B114}" type="presParOf" srcId="{BAFFFF36-DC96-4805-AF59-F6CFE6BB8E5E}" destId="{198DAD2B-23D6-49FB-8150-3DBC8DD88CB5}" srcOrd="6" destOrd="0" presId="urn:microsoft.com/office/officeart/2018/layout/CircleProcess"/>
    <dgm:cxn modelId="{F8A4D8E4-8FD2-40C9-987B-2EF827E1275F}" type="presParOf" srcId="{198DAD2B-23D6-49FB-8150-3DBC8DD88CB5}" destId="{2D47D1E5-C5F0-4581-8912-391910974FD1}" srcOrd="0" destOrd="0" presId="urn:microsoft.com/office/officeart/2018/layout/CircleProcess"/>
    <dgm:cxn modelId="{1629465D-111F-4DC4-87C6-828A6A6F4ACB}" type="presParOf" srcId="{BAFFFF36-DC96-4805-AF59-F6CFE6BB8E5E}" destId="{79DB82E2-E58A-424E-A2A8-7ACB52E97768}" srcOrd="7" destOrd="0" presId="urn:microsoft.com/office/officeart/2018/layout/CircleProcess"/>
    <dgm:cxn modelId="{5689751A-BA49-4911-9A67-4AD973DDF8F6}" type="presParOf" srcId="{79DB82E2-E58A-424E-A2A8-7ACB52E97768}" destId="{A19AC631-0770-4B28-B0BC-A720A9B58E9B}" srcOrd="0" destOrd="0" presId="urn:microsoft.com/office/officeart/2018/layout/CircleProcess"/>
    <dgm:cxn modelId="{B2B651B4-F079-4444-BD2A-595B28EBCDA9}" type="presParOf" srcId="{BAFFFF36-DC96-4805-AF59-F6CFE6BB8E5E}" destId="{D1DF11C2-FFCF-4180-BAF0-F56CBED2AE59}" srcOrd="8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F60308-2154-4CFE-A6DB-2BA07B8A369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30DD68-6854-4FF8-A62D-318E25B0C6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Not a website , but an </a:t>
          </a:r>
          <a:r>
            <a:rPr lang="en-IN" dirty="0" err="1"/>
            <a:t>api</a:t>
          </a:r>
          <a:r>
            <a:rPr lang="en-IN" dirty="0"/>
            <a:t>.</a:t>
          </a:r>
          <a:endParaRPr lang="en-US" dirty="0"/>
        </a:p>
      </dgm:t>
    </dgm:pt>
    <dgm:pt modelId="{07780B36-2085-4266-9D67-B78C6020C8CC}" type="parTrans" cxnId="{7C457FF3-6D08-4B88-81CD-31C25C0D1CAE}">
      <dgm:prSet/>
      <dgm:spPr/>
      <dgm:t>
        <a:bodyPr/>
        <a:lstStyle/>
        <a:p>
          <a:endParaRPr lang="en-US"/>
        </a:p>
      </dgm:t>
    </dgm:pt>
    <dgm:pt modelId="{0810B646-4DDF-45E1-A419-5574325EC43D}" type="sibTrans" cxnId="{7C457FF3-6D08-4B88-81CD-31C25C0D1CAE}">
      <dgm:prSet/>
      <dgm:spPr/>
      <dgm:t>
        <a:bodyPr/>
        <a:lstStyle/>
        <a:p>
          <a:endParaRPr lang="en-US"/>
        </a:p>
      </dgm:t>
    </dgm:pt>
    <dgm:pt modelId="{08ABEC51-5947-4B06-895C-77E6C4D163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It an open source app integration.</a:t>
          </a:r>
          <a:endParaRPr lang="en-US" dirty="0"/>
        </a:p>
      </dgm:t>
    </dgm:pt>
    <dgm:pt modelId="{1C3F7F71-3AD2-4E93-9C15-B604B3ACA4F7}" type="parTrans" cxnId="{F7461FB0-1B60-4E36-A219-DBAB96327C96}">
      <dgm:prSet/>
      <dgm:spPr/>
      <dgm:t>
        <a:bodyPr/>
        <a:lstStyle/>
        <a:p>
          <a:endParaRPr lang="en-US"/>
        </a:p>
      </dgm:t>
    </dgm:pt>
    <dgm:pt modelId="{938DAE4F-200D-483A-A4AD-9B8FC8EE36C4}" type="sibTrans" cxnId="{F7461FB0-1B60-4E36-A219-DBAB96327C96}">
      <dgm:prSet/>
      <dgm:spPr/>
      <dgm:t>
        <a:bodyPr/>
        <a:lstStyle/>
        <a:p>
          <a:endParaRPr lang="en-US"/>
        </a:p>
      </dgm:t>
    </dgm:pt>
    <dgm:pt modelId="{34E366E2-F653-4666-99CA-81CDB06340D4}" type="pres">
      <dgm:prSet presAssocID="{BBF60308-2154-4CFE-A6DB-2BA07B8A3694}" presName="root" presStyleCnt="0">
        <dgm:presLayoutVars>
          <dgm:dir/>
          <dgm:resizeHandles val="exact"/>
        </dgm:presLayoutVars>
      </dgm:prSet>
      <dgm:spPr/>
    </dgm:pt>
    <dgm:pt modelId="{7383E522-1893-44BB-B37E-A65A03C355AF}" type="pres">
      <dgm:prSet presAssocID="{B630DD68-6854-4FF8-A62D-318E25B0C65C}" presName="compNode" presStyleCnt="0"/>
      <dgm:spPr/>
    </dgm:pt>
    <dgm:pt modelId="{1640DE75-2D2E-4E55-949A-13D419F26BD2}" type="pres">
      <dgm:prSet presAssocID="{B630DD68-6854-4FF8-A62D-318E25B0C65C}" presName="iconBgRect" presStyleLbl="bgShp" presStyleIdx="0" presStyleCnt="2"/>
      <dgm:spPr/>
    </dgm:pt>
    <dgm:pt modelId="{2DA8D546-DA2C-4B95-A8DA-5E8680C2C667}" type="pres">
      <dgm:prSet presAssocID="{B630DD68-6854-4FF8-A62D-318E25B0C6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AD424B-864D-486F-8B75-3BCC91722435}" type="pres">
      <dgm:prSet presAssocID="{B630DD68-6854-4FF8-A62D-318E25B0C65C}" presName="spaceRect" presStyleCnt="0"/>
      <dgm:spPr/>
    </dgm:pt>
    <dgm:pt modelId="{3DF0DB63-4D7F-4A9E-94F7-28B6C7860740}" type="pres">
      <dgm:prSet presAssocID="{B630DD68-6854-4FF8-A62D-318E25B0C65C}" presName="textRect" presStyleLbl="revTx" presStyleIdx="0" presStyleCnt="2">
        <dgm:presLayoutVars>
          <dgm:chMax val="1"/>
          <dgm:chPref val="1"/>
        </dgm:presLayoutVars>
      </dgm:prSet>
      <dgm:spPr/>
    </dgm:pt>
    <dgm:pt modelId="{B7846BD9-4563-436B-93F3-1F95482D0DB7}" type="pres">
      <dgm:prSet presAssocID="{0810B646-4DDF-45E1-A419-5574325EC43D}" presName="sibTrans" presStyleCnt="0"/>
      <dgm:spPr/>
    </dgm:pt>
    <dgm:pt modelId="{D989CCC7-15E9-4DDB-BB4D-B0999D0A0DE3}" type="pres">
      <dgm:prSet presAssocID="{08ABEC51-5947-4B06-895C-77E6C4D1635B}" presName="compNode" presStyleCnt="0"/>
      <dgm:spPr/>
    </dgm:pt>
    <dgm:pt modelId="{80FF6E60-833D-4FB7-A61B-E1235A306BB0}" type="pres">
      <dgm:prSet presAssocID="{08ABEC51-5947-4B06-895C-77E6C4D1635B}" presName="iconBgRect" presStyleLbl="bgShp" presStyleIdx="1" presStyleCnt="2"/>
      <dgm:spPr/>
    </dgm:pt>
    <dgm:pt modelId="{2C72B2F5-DD30-4DB6-B9BD-8C1E3CE2A789}" type="pres">
      <dgm:prSet presAssocID="{08ABEC51-5947-4B06-895C-77E6C4D163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0D2D03B-1096-467E-8F4F-B58B80A81CD3}" type="pres">
      <dgm:prSet presAssocID="{08ABEC51-5947-4B06-895C-77E6C4D1635B}" presName="spaceRect" presStyleCnt="0"/>
      <dgm:spPr/>
    </dgm:pt>
    <dgm:pt modelId="{1852501F-807E-4A44-930B-FDB763CE76B4}" type="pres">
      <dgm:prSet presAssocID="{08ABEC51-5947-4B06-895C-77E6C4D1635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C16AF63-03CF-4B29-A3A9-11D673A503A6}" type="presOf" srcId="{B630DD68-6854-4FF8-A62D-318E25B0C65C}" destId="{3DF0DB63-4D7F-4A9E-94F7-28B6C7860740}" srcOrd="0" destOrd="0" presId="urn:microsoft.com/office/officeart/2018/5/layout/IconCircleLabelList"/>
    <dgm:cxn modelId="{DA2E038D-EBB8-498F-856A-669C0290C22D}" type="presOf" srcId="{BBF60308-2154-4CFE-A6DB-2BA07B8A3694}" destId="{34E366E2-F653-4666-99CA-81CDB06340D4}" srcOrd="0" destOrd="0" presId="urn:microsoft.com/office/officeart/2018/5/layout/IconCircleLabelList"/>
    <dgm:cxn modelId="{F7461FB0-1B60-4E36-A219-DBAB96327C96}" srcId="{BBF60308-2154-4CFE-A6DB-2BA07B8A3694}" destId="{08ABEC51-5947-4B06-895C-77E6C4D1635B}" srcOrd="1" destOrd="0" parTransId="{1C3F7F71-3AD2-4E93-9C15-B604B3ACA4F7}" sibTransId="{938DAE4F-200D-483A-A4AD-9B8FC8EE36C4}"/>
    <dgm:cxn modelId="{D37EAADE-DC15-4C9B-9F5E-65F619C67F7C}" type="presOf" srcId="{08ABEC51-5947-4B06-895C-77E6C4D1635B}" destId="{1852501F-807E-4A44-930B-FDB763CE76B4}" srcOrd="0" destOrd="0" presId="urn:microsoft.com/office/officeart/2018/5/layout/IconCircleLabelList"/>
    <dgm:cxn modelId="{7C457FF3-6D08-4B88-81CD-31C25C0D1CAE}" srcId="{BBF60308-2154-4CFE-A6DB-2BA07B8A3694}" destId="{B630DD68-6854-4FF8-A62D-318E25B0C65C}" srcOrd="0" destOrd="0" parTransId="{07780B36-2085-4266-9D67-B78C6020C8CC}" sibTransId="{0810B646-4DDF-45E1-A419-5574325EC43D}"/>
    <dgm:cxn modelId="{8BC061EE-11C7-4EE9-ACC7-104A1CFBB55E}" type="presParOf" srcId="{34E366E2-F653-4666-99CA-81CDB06340D4}" destId="{7383E522-1893-44BB-B37E-A65A03C355AF}" srcOrd="0" destOrd="0" presId="urn:microsoft.com/office/officeart/2018/5/layout/IconCircleLabelList"/>
    <dgm:cxn modelId="{E8E83AFA-CEB3-42FC-A4E6-2DC501FADE24}" type="presParOf" srcId="{7383E522-1893-44BB-B37E-A65A03C355AF}" destId="{1640DE75-2D2E-4E55-949A-13D419F26BD2}" srcOrd="0" destOrd="0" presId="urn:microsoft.com/office/officeart/2018/5/layout/IconCircleLabelList"/>
    <dgm:cxn modelId="{95589F27-6ED5-42F3-ABD1-5618BB72AF08}" type="presParOf" srcId="{7383E522-1893-44BB-B37E-A65A03C355AF}" destId="{2DA8D546-DA2C-4B95-A8DA-5E8680C2C667}" srcOrd="1" destOrd="0" presId="urn:microsoft.com/office/officeart/2018/5/layout/IconCircleLabelList"/>
    <dgm:cxn modelId="{7798EADA-FC80-433F-8D69-7F4DEC0C3C09}" type="presParOf" srcId="{7383E522-1893-44BB-B37E-A65A03C355AF}" destId="{EAAD424B-864D-486F-8B75-3BCC91722435}" srcOrd="2" destOrd="0" presId="urn:microsoft.com/office/officeart/2018/5/layout/IconCircleLabelList"/>
    <dgm:cxn modelId="{878C57F1-CBC5-4E9D-8D21-47C0FE2CB89C}" type="presParOf" srcId="{7383E522-1893-44BB-B37E-A65A03C355AF}" destId="{3DF0DB63-4D7F-4A9E-94F7-28B6C7860740}" srcOrd="3" destOrd="0" presId="urn:microsoft.com/office/officeart/2018/5/layout/IconCircleLabelList"/>
    <dgm:cxn modelId="{B37EA1D3-E99D-4B56-A1C2-96DC329AA27F}" type="presParOf" srcId="{34E366E2-F653-4666-99CA-81CDB06340D4}" destId="{B7846BD9-4563-436B-93F3-1F95482D0DB7}" srcOrd="1" destOrd="0" presId="urn:microsoft.com/office/officeart/2018/5/layout/IconCircleLabelList"/>
    <dgm:cxn modelId="{5CF63C99-C5DF-4EED-AB96-6862061A431B}" type="presParOf" srcId="{34E366E2-F653-4666-99CA-81CDB06340D4}" destId="{D989CCC7-15E9-4DDB-BB4D-B0999D0A0DE3}" srcOrd="2" destOrd="0" presId="urn:microsoft.com/office/officeart/2018/5/layout/IconCircleLabelList"/>
    <dgm:cxn modelId="{546ACE1C-2746-4CF1-93BF-2FDE8F1F2804}" type="presParOf" srcId="{D989CCC7-15E9-4DDB-BB4D-B0999D0A0DE3}" destId="{80FF6E60-833D-4FB7-A61B-E1235A306BB0}" srcOrd="0" destOrd="0" presId="urn:microsoft.com/office/officeart/2018/5/layout/IconCircleLabelList"/>
    <dgm:cxn modelId="{046383C3-6DD8-490E-87E3-045B0D87DB27}" type="presParOf" srcId="{D989CCC7-15E9-4DDB-BB4D-B0999D0A0DE3}" destId="{2C72B2F5-DD30-4DB6-B9BD-8C1E3CE2A789}" srcOrd="1" destOrd="0" presId="urn:microsoft.com/office/officeart/2018/5/layout/IconCircleLabelList"/>
    <dgm:cxn modelId="{2B08AAD2-1E9C-4425-9B4A-E888B9A6DA53}" type="presParOf" srcId="{D989CCC7-15E9-4DDB-BB4D-B0999D0A0DE3}" destId="{80D2D03B-1096-467E-8F4F-B58B80A81CD3}" srcOrd="2" destOrd="0" presId="urn:microsoft.com/office/officeart/2018/5/layout/IconCircleLabelList"/>
    <dgm:cxn modelId="{1EAB4820-EC76-4428-8949-1856A9CD42F1}" type="presParOf" srcId="{D989CCC7-15E9-4DDB-BB4D-B0999D0A0DE3}" destId="{1852501F-807E-4A44-930B-FDB763CE76B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1E4498-55D9-427A-9CC5-A4FC5063BA5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066A7C-7DE0-4DEA-8734-90B281F21B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Discoverability</a:t>
          </a:r>
          <a:endParaRPr lang="en-US"/>
        </a:p>
      </dgm:t>
    </dgm:pt>
    <dgm:pt modelId="{26A9C831-30EE-4E6E-869E-006D81119329}" type="parTrans" cxnId="{40FEFD82-5F11-4E71-BD7E-72219C87A867}">
      <dgm:prSet/>
      <dgm:spPr/>
      <dgm:t>
        <a:bodyPr/>
        <a:lstStyle/>
        <a:p>
          <a:endParaRPr lang="en-US"/>
        </a:p>
      </dgm:t>
    </dgm:pt>
    <dgm:pt modelId="{B24EB29D-13F6-4BE1-BB2B-ADC08B1E500B}" type="sibTrans" cxnId="{40FEFD82-5F11-4E71-BD7E-72219C87A867}">
      <dgm:prSet/>
      <dgm:spPr/>
      <dgm:t>
        <a:bodyPr/>
        <a:lstStyle/>
        <a:p>
          <a:endParaRPr lang="en-US"/>
        </a:p>
      </dgm:t>
    </dgm:pt>
    <dgm:pt modelId="{D9DCDEFD-8940-41A6-A0AD-08D3F867DA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Open protocol for ecommerce platform &amp; interoperability</a:t>
          </a:r>
          <a:endParaRPr lang="en-US"/>
        </a:p>
      </dgm:t>
    </dgm:pt>
    <dgm:pt modelId="{65B44E2F-6A12-4E76-96FC-0A0600147C59}" type="parTrans" cxnId="{07192636-0EFA-41DC-92C7-70F3E6BA600E}">
      <dgm:prSet/>
      <dgm:spPr/>
      <dgm:t>
        <a:bodyPr/>
        <a:lstStyle/>
        <a:p>
          <a:endParaRPr lang="en-US"/>
        </a:p>
      </dgm:t>
    </dgm:pt>
    <dgm:pt modelId="{55D9CB59-CD73-41A1-A51B-11AA2854A483}" type="sibTrans" cxnId="{07192636-0EFA-41DC-92C7-70F3E6BA600E}">
      <dgm:prSet/>
      <dgm:spPr/>
      <dgm:t>
        <a:bodyPr/>
        <a:lstStyle/>
        <a:p>
          <a:endParaRPr lang="en-US"/>
        </a:p>
      </dgm:t>
    </dgm:pt>
    <dgm:pt modelId="{8BFB921B-D489-4EA8-AA7C-B2A8F6EB1E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Price comparison</a:t>
          </a:r>
          <a:endParaRPr lang="en-US"/>
        </a:p>
      </dgm:t>
    </dgm:pt>
    <dgm:pt modelId="{D056831A-D5A1-47C8-84F6-63D1E662488B}" type="parTrans" cxnId="{E68C38DF-C3E6-4243-8E20-7E555C5F4AD2}">
      <dgm:prSet/>
      <dgm:spPr/>
      <dgm:t>
        <a:bodyPr/>
        <a:lstStyle/>
        <a:p>
          <a:endParaRPr lang="en-US"/>
        </a:p>
      </dgm:t>
    </dgm:pt>
    <dgm:pt modelId="{7B33F515-4C8C-4191-9785-F3DA7FDDC1E1}" type="sibTrans" cxnId="{E68C38DF-C3E6-4243-8E20-7E555C5F4AD2}">
      <dgm:prSet/>
      <dgm:spPr/>
      <dgm:t>
        <a:bodyPr/>
        <a:lstStyle/>
        <a:p>
          <a:endParaRPr lang="en-US"/>
        </a:p>
      </dgm:t>
    </dgm:pt>
    <dgm:pt modelId="{BE86EF31-7695-4A35-91BD-F349D05D5C10}" type="pres">
      <dgm:prSet presAssocID="{DE1E4498-55D9-427A-9CC5-A4FC5063BA57}" presName="root" presStyleCnt="0">
        <dgm:presLayoutVars>
          <dgm:dir/>
          <dgm:resizeHandles val="exact"/>
        </dgm:presLayoutVars>
      </dgm:prSet>
      <dgm:spPr/>
    </dgm:pt>
    <dgm:pt modelId="{91517C10-5B5B-4002-8207-C961320A50DE}" type="pres">
      <dgm:prSet presAssocID="{9C066A7C-7DE0-4DEA-8734-90B281F21B5B}" presName="compNode" presStyleCnt="0"/>
      <dgm:spPr/>
    </dgm:pt>
    <dgm:pt modelId="{747BFA29-3B6B-48F0-85AC-AA5614EE3E58}" type="pres">
      <dgm:prSet presAssocID="{9C066A7C-7DE0-4DEA-8734-90B281F21B5B}" presName="iconBgRect" presStyleLbl="bgShp" presStyleIdx="0" presStyleCnt="3"/>
      <dgm:spPr/>
    </dgm:pt>
    <dgm:pt modelId="{B4C32E5E-08AD-409C-9CAD-9889AF922B38}" type="pres">
      <dgm:prSet presAssocID="{9C066A7C-7DE0-4DEA-8734-90B281F21B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029C936-D88E-4D33-A918-B4E34AB9AF57}" type="pres">
      <dgm:prSet presAssocID="{9C066A7C-7DE0-4DEA-8734-90B281F21B5B}" presName="spaceRect" presStyleCnt="0"/>
      <dgm:spPr/>
    </dgm:pt>
    <dgm:pt modelId="{9A71B7B3-E831-4D75-BFD0-8A1768430EF8}" type="pres">
      <dgm:prSet presAssocID="{9C066A7C-7DE0-4DEA-8734-90B281F21B5B}" presName="textRect" presStyleLbl="revTx" presStyleIdx="0" presStyleCnt="3">
        <dgm:presLayoutVars>
          <dgm:chMax val="1"/>
          <dgm:chPref val="1"/>
        </dgm:presLayoutVars>
      </dgm:prSet>
      <dgm:spPr/>
    </dgm:pt>
    <dgm:pt modelId="{CFEBE028-02A1-4937-A61C-E5B7254383F0}" type="pres">
      <dgm:prSet presAssocID="{B24EB29D-13F6-4BE1-BB2B-ADC08B1E500B}" presName="sibTrans" presStyleCnt="0"/>
      <dgm:spPr/>
    </dgm:pt>
    <dgm:pt modelId="{A3D95E66-ED2E-43E2-AC55-3BE52FC641E8}" type="pres">
      <dgm:prSet presAssocID="{D9DCDEFD-8940-41A6-A0AD-08D3F867DA78}" presName="compNode" presStyleCnt="0"/>
      <dgm:spPr/>
    </dgm:pt>
    <dgm:pt modelId="{0087F8A8-FE2C-4E1F-B2B1-DE192B1FAF47}" type="pres">
      <dgm:prSet presAssocID="{D9DCDEFD-8940-41A6-A0AD-08D3F867DA78}" presName="iconBgRect" presStyleLbl="bgShp" presStyleIdx="1" presStyleCnt="3"/>
      <dgm:spPr/>
    </dgm:pt>
    <dgm:pt modelId="{3D4E0FB8-E4CD-4BC7-8261-54940EACA98D}" type="pres">
      <dgm:prSet presAssocID="{D9DCDEFD-8940-41A6-A0AD-08D3F867DA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E0047F9-8D2E-483A-A0BD-C1A7B143CC5D}" type="pres">
      <dgm:prSet presAssocID="{D9DCDEFD-8940-41A6-A0AD-08D3F867DA78}" presName="spaceRect" presStyleCnt="0"/>
      <dgm:spPr/>
    </dgm:pt>
    <dgm:pt modelId="{B0AEDAD6-1F4F-4C40-A576-99B22FC382BF}" type="pres">
      <dgm:prSet presAssocID="{D9DCDEFD-8940-41A6-A0AD-08D3F867DA78}" presName="textRect" presStyleLbl="revTx" presStyleIdx="1" presStyleCnt="3">
        <dgm:presLayoutVars>
          <dgm:chMax val="1"/>
          <dgm:chPref val="1"/>
        </dgm:presLayoutVars>
      </dgm:prSet>
      <dgm:spPr/>
    </dgm:pt>
    <dgm:pt modelId="{9700366D-5F3B-4EBF-82D7-FCC0B9824DB4}" type="pres">
      <dgm:prSet presAssocID="{55D9CB59-CD73-41A1-A51B-11AA2854A483}" presName="sibTrans" presStyleCnt="0"/>
      <dgm:spPr/>
    </dgm:pt>
    <dgm:pt modelId="{F1F8021D-1E17-4BE9-A982-02397A494884}" type="pres">
      <dgm:prSet presAssocID="{8BFB921B-D489-4EA8-AA7C-B2A8F6EB1ED6}" presName="compNode" presStyleCnt="0"/>
      <dgm:spPr/>
    </dgm:pt>
    <dgm:pt modelId="{B92D2132-04C0-434D-90F1-CEC04D287CE3}" type="pres">
      <dgm:prSet presAssocID="{8BFB921B-D489-4EA8-AA7C-B2A8F6EB1ED6}" presName="iconBgRect" presStyleLbl="bgShp" presStyleIdx="2" presStyleCnt="3"/>
      <dgm:spPr/>
    </dgm:pt>
    <dgm:pt modelId="{2F336422-E880-4CBE-A3CF-0220C13BE47A}" type="pres">
      <dgm:prSet presAssocID="{8BFB921B-D489-4EA8-AA7C-B2A8F6EB1E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5EF3D4-DD6D-450D-83BC-D10C58BD4E09}" type="pres">
      <dgm:prSet presAssocID="{8BFB921B-D489-4EA8-AA7C-B2A8F6EB1ED6}" presName="spaceRect" presStyleCnt="0"/>
      <dgm:spPr/>
    </dgm:pt>
    <dgm:pt modelId="{F0B19472-6DC0-4E71-A687-55F1E33B2F3A}" type="pres">
      <dgm:prSet presAssocID="{8BFB921B-D489-4EA8-AA7C-B2A8F6EB1E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192636-0EFA-41DC-92C7-70F3E6BA600E}" srcId="{DE1E4498-55D9-427A-9CC5-A4FC5063BA57}" destId="{D9DCDEFD-8940-41A6-A0AD-08D3F867DA78}" srcOrd="1" destOrd="0" parTransId="{65B44E2F-6A12-4E76-96FC-0A0600147C59}" sibTransId="{55D9CB59-CD73-41A1-A51B-11AA2854A483}"/>
    <dgm:cxn modelId="{6910A460-F935-4B61-8BD1-1D8BE9033FAC}" type="presOf" srcId="{D9DCDEFD-8940-41A6-A0AD-08D3F867DA78}" destId="{B0AEDAD6-1F4F-4C40-A576-99B22FC382BF}" srcOrd="0" destOrd="0" presId="urn:microsoft.com/office/officeart/2018/5/layout/IconCircleLabelList"/>
    <dgm:cxn modelId="{40FEFD82-5F11-4E71-BD7E-72219C87A867}" srcId="{DE1E4498-55D9-427A-9CC5-A4FC5063BA57}" destId="{9C066A7C-7DE0-4DEA-8734-90B281F21B5B}" srcOrd="0" destOrd="0" parTransId="{26A9C831-30EE-4E6E-869E-006D81119329}" sibTransId="{B24EB29D-13F6-4BE1-BB2B-ADC08B1E500B}"/>
    <dgm:cxn modelId="{C960FAA6-BCAC-4135-B520-B5FB113D1841}" type="presOf" srcId="{9C066A7C-7DE0-4DEA-8734-90B281F21B5B}" destId="{9A71B7B3-E831-4D75-BFD0-8A1768430EF8}" srcOrd="0" destOrd="0" presId="urn:microsoft.com/office/officeart/2018/5/layout/IconCircleLabelList"/>
    <dgm:cxn modelId="{49E103DC-3434-463F-ADEB-C64FB560BFC4}" type="presOf" srcId="{8BFB921B-D489-4EA8-AA7C-B2A8F6EB1ED6}" destId="{F0B19472-6DC0-4E71-A687-55F1E33B2F3A}" srcOrd="0" destOrd="0" presId="urn:microsoft.com/office/officeart/2018/5/layout/IconCircleLabelList"/>
    <dgm:cxn modelId="{E68C38DF-C3E6-4243-8E20-7E555C5F4AD2}" srcId="{DE1E4498-55D9-427A-9CC5-A4FC5063BA57}" destId="{8BFB921B-D489-4EA8-AA7C-B2A8F6EB1ED6}" srcOrd="2" destOrd="0" parTransId="{D056831A-D5A1-47C8-84F6-63D1E662488B}" sibTransId="{7B33F515-4C8C-4191-9785-F3DA7FDDC1E1}"/>
    <dgm:cxn modelId="{F51FC1EB-28D2-47EB-AF3C-75E97BAF2BA2}" type="presOf" srcId="{DE1E4498-55D9-427A-9CC5-A4FC5063BA57}" destId="{BE86EF31-7695-4A35-91BD-F349D05D5C10}" srcOrd="0" destOrd="0" presId="urn:microsoft.com/office/officeart/2018/5/layout/IconCircleLabelList"/>
    <dgm:cxn modelId="{95433AC3-9700-4BB8-9229-9F5E3B3CEF8D}" type="presParOf" srcId="{BE86EF31-7695-4A35-91BD-F349D05D5C10}" destId="{91517C10-5B5B-4002-8207-C961320A50DE}" srcOrd="0" destOrd="0" presId="urn:microsoft.com/office/officeart/2018/5/layout/IconCircleLabelList"/>
    <dgm:cxn modelId="{790EF279-C5BE-43F3-9703-ED78BE8FD232}" type="presParOf" srcId="{91517C10-5B5B-4002-8207-C961320A50DE}" destId="{747BFA29-3B6B-48F0-85AC-AA5614EE3E58}" srcOrd="0" destOrd="0" presId="urn:microsoft.com/office/officeart/2018/5/layout/IconCircleLabelList"/>
    <dgm:cxn modelId="{DF014D3D-C028-4229-9C03-F3E3C4E21E52}" type="presParOf" srcId="{91517C10-5B5B-4002-8207-C961320A50DE}" destId="{B4C32E5E-08AD-409C-9CAD-9889AF922B38}" srcOrd="1" destOrd="0" presId="urn:microsoft.com/office/officeart/2018/5/layout/IconCircleLabelList"/>
    <dgm:cxn modelId="{0BA9C81B-6681-4ACD-9A6C-D6A2D98E0F96}" type="presParOf" srcId="{91517C10-5B5B-4002-8207-C961320A50DE}" destId="{4029C936-D88E-4D33-A918-B4E34AB9AF57}" srcOrd="2" destOrd="0" presId="urn:microsoft.com/office/officeart/2018/5/layout/IconCircleLabelList"/>
    <dgm:cxn modelId="{0895835C-7027-45CB-954F-F9F8E9EE4393}" type="presParOf" srcId="{91517C10-5B5B-4002-8207-C961320A50DE}" destId="{9A71B7B3-E831-4D75-BFD0-8A1768430EF8}" srcOrd="3" destOrd="0" presId="urn:microsoft.com/office/officeart/2018/5/layout/IconCircleLabelList"/>
    <dgm:cxn modelId="{8DC9F944-944E-4329-BFE2-716FFE3EE659}" type="presParOf" srcId="{BE86EF31-7695-4A35-91BD-F349D05D5C10}" destId="{CFEBE028-02A1-4937-A61C-E5B7254383F0}" srcOrd="1" destOrd="0" presId="urn:microsoft.com/office/officeart/2018/5/layout/IconCircleLabelList"/>
    <dgm:cxn modelId="{EF3DE18F-CF2F-4DB0-9ED6-979DE12CCBCD}" type="presParOf" srcId="{BE86EF31-7695-4A35-91BD-F349D05D5C10}" destId="{A3D95E66-ED2E-43E2-AC55-3BE52FC641E8}" srcOrd="2" destOrd="0" presId="urn:microsoft.com/office/officeart/2018/5/layout/IconCircleLabelList"/>
    <dgm:cxn modelId="{CA5E1858-3D1B-418C-9448-9FDDF78C7F17}" type="presParOf" srcId="{A3D95E66-ED2E-43E2-AC55-3BE52FC641E8}" destId="{0087F8A8-FE2C-4E1F-B2B1-DE192B1FAF47}" srcOrd="0" destOrd="0" presId="urn:microsoft.com/office/officeart/2018/5/layout/IconCircleLabelList"/>
    <dgm:cxn modelId="{97525052-CF0E-43A4-BC33-3E87593D8ADE}" type="presParOf" srcId="{A3D95E66-ED2E-43E2-AC55-3BE52FC641E8}" destId="{3D4E0FB8-E4CD-4BC7-8261-54940EACA98D}" srcOrd="1" destOrd="0" presId="urn:microsoft.com/office/officeart/2018/5/layout/IconCircleLabelList"/>
    <dgm:cxn modelId="{58E370A3-CBD0-489F-8F1A-ACEA6730CB3B}" type="presParOf" srcId="{A3D95E66-ED2E-43E2-AC55-3BE52FC641E8}" destId="{BE0047F9-8D2E-483A-A0BD-C1A7B143CC5D}" srcOrd="2" destOrd="0" presId="urn:microsoft.com/office/officeart/2018/5/layout/IconCircleLabelList"/>
    <dgm:cxn modelId="{CA5563C1-9EC1-40A1-B369-FDD8B02066B7}" type="presParOf" srcId="{A3D95E66-ED2E-43E2-AC55-3BE52FC641E8}" destId="{B0AEDAD6-1F4F-4C40-A576-99B22FC382BF}" srcOrd="3" destOrd="0" presId="urn:microsoft.com/office/officeart/2018/5/layout/IconCircleLabelList"/>
    <dgm:cxn modelId="{0FA329EE-E1A4-4251-9EF0-4B723CC42F43}" type="presParOf" srcId="{BE86EF31-7695-4A35-91BD-F349D05D5C10}" destId="{9700366D-5F3B-4EBF-82D7-FCC0B9824DB4}" srcOrd="3" destOrd="0" presId="urn:microsoft.com/office/officeart/2018/5/layout/IconCircleLabelList"/>
    <dgm:cxn modelId="{9EED82FE-822C-4A6C-B1AB-0C582B564845}" type="presParOf" srcId="{BE86EF31-7695-4A35-91BD-F349D05D5C10}" destId="{F1F8021D-1E17-4BE9-A982-02397A494884}" srcOrd="4" destOrd="0" presId="urn:microsoft.com/office/officeart/2018/5/layout/IconCircleLabelList"/>
    <dgm:cxn modelId="{531494CA-BC39-4779-82A0-6EA0D556615F}" type="presParOf" srcId="{F1F8021D-1E17-4BE9-A982-02397A494884}" destId="{B92D2132-04C0-434D-90F1-CEC04D287CE3}" srcOrd="0" destOrd="0" presId="urn:microsoft.com/office/officeart/2018/5/layout/IconCircleLabelList"/>
    <dgm:cxn modelId="{D820A9AA-0638-4543-AC5B-29BAA792E5C9}" type="presParOf" srcId="{F1F8021D-1E17-4BE9-A982-02397A494884}" destId="{2F336422-E880-4CBE-A3CF-0220C13BE47A}" srcOrd="1" destOrd="0" presId="urn:microsoft.com/office/officeart/2018/5/layout/IconCircleLabelList"/>
    <dgm:cxn modelId="{3A810C73-349A-4D23-9D24-7C979519421D}" type="presParOf" srcId="{F1F8021D-1E17-4BE9-A982-02397A494884}" destId="{195EF3D4-DD6D-450D-83BC-D10C58BD4E09}" srcOrd="2" destOrd="0" presId="urn:microsoft.com/office/officeart/2018/5/layout/IconCircleLabelList"/>
    <dgm:cxn modelId="{55DF15E2-A506-46FC-B61A-3FDAB21B8BCE}" type="presParOf" srcId="{F1F8021D-1E17-4BE9-A982-02397A494884}" destId="{F0B19472-6DC0-4E71-A687-55F1E33B2F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66DCD-6C16-4F3A-8059-375C59ECC329}">
      <dsp:nvSpPr>
        <dsp:cNvPr id="0" name=""/>
        <dsp:cNvSpPr/>
      </dsp:nvSpPr>
      <dsp:spPr>
        <a:xfrm>
          <a:off x="45573" y="1488644"/>
          <a:ext cx="655204" cy="6552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F3904-309E-4058-ACB7-79964B501AD9}">
      <dsp:nvSpPr>
        <dsp:cNvPr id="0" name=""/>
        <dsp:cNvSpPr/>
      </dsp:nvSpPr>
      <dsp:spPr>
        <a:xfrm>
          <a:off x="183166" y="1626237"/>
          <a:ext cx="380018" cy="380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2266E-54CC-4E52-B009-13CD38EC9930}">
      <dsp:nvSpPr>
        <dsp:cNvPr id="0" name=""/>
        <dsp:cNvSpPr/>
      </dsp:nvSpPr>
      <dsp:spPr>
        <a:xfrm>
          <a:off x="841179" y="1488644"/>
          <a:ext cx="1544411" cy="655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841179" y="1488644"/>
        <a:ext cx="1544411" cy="655204"/>
      </dsp:txXfrm>
    </dsp:sp>
    <dsp:sp modelId="{9CD01F40-5B23-4F1E-914D-B7E0DFEA0F37}">
      <dsp:nvSpPr>
        <dsp:cNvPr id="0" name=""/>
        <dsp:cNvSpPr/>
      </dsp:nvSpPr>
      <dsp:spPr>
        <a:xfrm>
          <a:off x="2654693" y="1488644"/>
          <a:ext cx="655204" cy="6552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ECA56-871E-42D5-B1DF-7E507534B5DF}">
      <dsp:nvSpPr>
        <dsp:cNvPr id="0" name=""/>
        <dsp:cNvSpPr/>
      </dsp:nvSpPr>
      <dsp:spPr>
        <a:xfrm>
          <a:off x="2792286" y="1626237"/>
          <a:ext cx="380018" cy="380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C2164-E501-4C52-A21E-C5F78C17D58D}">
      <dsp:nvSpPr>
        <dsp:cNvPr id="0" name=""/>
        <dsp:cNvSpPr/>
      </dsp:nvSpPr>
      <dsp:spPr>
        <a:xfrm>
          <a:off x="3450299" y="1488644"/>
          <a:ext cx="1544411" cy="655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3450299" y="1488644"/>
        <a:ext cx="1544411" cy="655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8819D-E31C-4523-AEEF-2B5C3A1D547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F86AF-98A7-43DB-A06C-8BFE1EE24A5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Open Network for Digital Commerce (ONDC).</a:t>
          </a:r>
        </a:p>
      </dsp:txBody>
      <dsp:txXfrm>
        <a:off x="0" y="0"/>
        <a:ext cx="6900512" cy="1384035"/>
      </dsp:txXfrm>
    </dsp:sp>
    <dsp:sp modelId="{E53F897B-63CE-43D4-BA99-C52028EA8E5D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FE348-2703-41CA-85C9-388505250D33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ONDC is to be based on open-sourced methodology.</a:t>
          </a:r>
        </a:p>
      </dsp:txBody>
      <dsp:txXfrm>
        <a:off x="0" y="1384035"/>
        <a:ext cx="6900512" cy="1384035"/>
      </dsp:txXfrm>
    </dsp:sp>
    <dsp:sp modelId="{75F388E6-9E09-4AED-BB76-235BCE1D6E9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D638C-5FE8-48DB-B6D6-907485DE662D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Consumers can potentially discover any seller, product or service by using any compatible application or platform, thus increasing freedom of choice for consumers</a:t>
          </a:r>
        </a:p>
      </dsp:txBody>
      <dsp:txXfrm>
        <a:off x="0" y="2768070"/>
        <a:ext cx="6900512" cy="1384035"/>
      </dsp:txXfrm>
    </dsp:sp>
    <dsp:sp modelId="{72708C37-FE48-4DA8-B7AB-72509C29262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11E69-7A8E-4446-8418-263E658DE58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ONDC would standardize operations, promote inclusion of local suppliers, drive efficiencies in logistics and lead to enhancement of value for consumers.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9F3B0-7DFD-4778-9701-E1901BFFB5CE}">
      <dsp:nvSpPr>
        <dsp:cNvPr id="0" name=""/>
        <dsp:cNvSpPr/>
      </dsp:nvSpPr>
      <dsp:spPr>
        <a:xfrm>
          <a:off x="6689349" y="849403"/>
          <a:ext cx="2250048" cy="22504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EF25B-BB69-42F6-94F1-00C6E302112C}">
      <dsp:nvSpPr>
        <dsp:cNvPr id="0" name=""/>
        <dsp:cNvSpPr/>
      </dsp:nvSpPr>
      <dsp:spPr>
        <a:xfrm>
          <a:off x="6764057" y="924431"/>
          <a:ext cx="2100630" cy="2100407"/>
        </a:xfrm>
        <a:prstGeom prst="ellipse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Imitation game of various ecommerce platform</a:t>
          </a:r>
        </a:p>
      </dsp:txBody>
      <dsp:txXfrm>
        <a:off x="7064357" y="1224546"/>
        <a:ext cx="1500032" cy="1500177"/>
      </dsp:txXfrm>
    </dsp:sp>
    <dsp:sp modelId="{CBA77D60-CA83-4C29-8470-E6953A3D21D7}">
      <dsp:nvSpPr>
        <dsp:cNvPr id="0" name=""/>
        <dsp:cNvSpPr/>
      </dsp:nvSpPr>
      <dsp:spPr>
        <a:xfrm rot="2700000">
          <a:off x="4366569" y="852123"/>
          <a:ext cx="2244628" cy="2244628"/>
        </a:xfrm>
        <a:prstGeom prst="teardrop">
          <a:avLst>
            <a:gd name="adj" fmla="val 10000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14DE9-FAE3-47AA-A961-374DCF479B40}">
      <dsp:nvSpPr>
        <dsp:cNvPr id="0" name=""/>
        <dsp:cNvSpPr/>
      </dsp:nvSpPr>
      <dsp:spPr>
        <a:xfrm>
          <a:off x="4438568" y="924431"/>
          <a:ext cx="2100630" cy="2100407"/>
        </a:xfrm>
        <a:prstGeom prst="ellipse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Deep discounting</a:t>
          </a:r>
        </a:p>
      </dsp:txBody>
      <dsp:txXfrm>
        <a:off x="4738868" y="1224546"/>
        <a:ext cx="1500032" cy="1500177"/>
      </dsp:txXfrm>
    </dsp:sp>
    <dsp:sp modelId="{2D47D1E5-C5F0-4581-8912-391910974FD1}">
      <dsp:nvSpPr>
        <dsp:cNvPr id="0" name=""/>
        <dsp:cNvSpPr/>
      </dsp:nvSpPr>
      <dsp:spPr>
        <a:xfrm rot="2700000">
          <a:off x="2041080" y="852123"/>
          <a:ext cx="2244628" cy="2244628"/>
        </a:xfrm>
        <a:prstGeom prst="teardrop">
          <a:avLst>
            <a:gd name="adj" fmla="val 10000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AC631-0770-4B28-B0BC-A720A9B58E9B}">
      <dsp:nvSpPr>
        <dsp:cNvPr id="0" name=""/>
        <dsp:cNvSpPr/>
      </dsp:nvSpPr>
      <dsp:spPr>
        <a:xfrm>
          <a:off x="2113079" y="924431"/>
          <a:ext cx="2100630" cy="2100407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promote micro and small worker</a:t>
          </a:r>
        </a:p>
      </dsp:txBody>
      <dsp:txXfrm>
        <a:off x="2413378" y="1224546"/>
        <a:ext cx="1500032" cy="1500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0DE75-2D2E-4E55-949A-13D419F26BD2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8D546-DA2C-4B95-A8DA-5E8680C2C667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0DB63-4D7F-4A9E-94F7-28B6C7860740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dirty="0"/>
            <a:t>Not a website , but an </a:t>
          </a:r>
          <a:r>
            <a:rPr lang="en-IN" sz="2300" kern="1200" dirty="0" err="1"/>
            <a:t>api</a:t>
          </a:r>
          <a:r>
            <a:rPr lang="en-IN" sz="2300" kern="1200" dirty="0"/>
            <a:t>.</a:t>
          </a:r>
          <a:endParaRPr lang="en-US" sz="2300" kern="1200" dirty="0"/>
        </a:p>
      </dsp:txBody>
      <dsp:txXfrm>
        <a:off x="1342800" y="3255669"/>
        <a:ext cx="3600000" cy="720000"/>
      </dsp:txXfrm>
    </dsp:sp>
    <dsp:sp modelId="{80FF6E60-833D-4FB7-A61B-E1235A306BB0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2B2F5-DD30-4DB6-B9BD-8C1E3CE2A789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2501F-807E-4A44-930B-FDB763CE76B4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dirty="0"/>
            <a:t>It an open source app integration.</a:t>
          </a:r>
          <a:endParaRPr lang="en-US" sz="2300" kern="1200" dirty="0"/>
        </a:p>
      </dsp:txBody>
      <dsp:txXfrm>
        <a:off x="5572800" y="3255669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FA29-3B6B-48F0-85AC-AA5614EE3E58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32E5E-08AD-409C-9CAD-9889AF922B38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1B7B3-E831-4D75-BFD0-8A1768430EF8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Discoverability</a:t>
          </a:r>
          <a:endParaRPr lang="en-US" sz="1600" kern="1200"/>
        </a:p>
      </dsp:txBody>
      <dsp:txXfrm>
        <a:off x="75768" y="3053169"/>
        <a:ext cx="3093750" cy="720000"/>
      </dsp:txXfrm>
    </dsp:sp>
    <dsp:sp modelId="{0087F8A8-FE2C-4E1F-B2B1-DE192B1FAF47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E0FB8-E4CD-4BC7-8261-54940EACA98D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EDAD6-1F4F-4C40-A576-99B22FC382BF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Open protocol for ecommerce platform &amp; interoperability</a:t>
          </a:r>
          <a:endParaRPr lang="en-US" sz="1600" kern="1200"/>
        </a:p>
      </dsp:txBody>
      <dsp:txXfrm>
        <a:off x="3710925" y="3053169"/>
        <a:ext cx="3093750" cy="720000"/>
      </dsp:txXfrm>
    </dsp:sp>
    <dsp:sp modelId="{B92D2132-04C0-434D-90F1-CEC04D287CE3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36422-E880-4CBE-A3CF-0220C13BE47A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19472-6DC0-4E71-A687-55F1E33B2F3A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Price comparison</a:t>
          </a:r>
          <a:endParaRPr lang="en-US" sz="16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BDB31-5162-4F9E-AB56-4124FBF29541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6B2B1-C3ED-4C4D-B183-D511FD382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13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8D34-54D8-AB1A-7825-A5FA12394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A48C4-274E-6890-1A0E-D864021FE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0D6BB-BCA2-3451-5038-E398CC55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C105-B870-49AA-B24E-94B912AEDD30}" type="datetime1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E02D1-28B7-D68C-E653-1FD53383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268E0-8BF6-4E22-6D3C-4F6EB13D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54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8B26-64EA-4CFB-90FA-3904D3E3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4ACF0-8F1E-7D09-987A-2D465C738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D0F4-B29A-E479-47EF-9BD5AA94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1EBF-D23D-4CE1-8FD4-60740CEF0BB6}" type="datetime1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7AC34-613F-21B4-78BD-0D174D75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C77D5-C771-5B26-DACD-4124FE4A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41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79C41-1EAE-25FF-D688-D6DD91D76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7E5D9-A150-2327-72DE-9B68B0C74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23E3-30D6-6BAE-7F72-E65D70D8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A9C-9E58-4BA1-AB4F-0BD06DAC6204}" type="datetime1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4784F-DD42-345E-6176-5A826411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699E-7A30-D716-BE17-99FF12F5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04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6504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3A88-65A4-61C4-A62E-C10A1802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A7D2-CEDF-4AD9-323F-D2C79724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857F-00B9-8B5B-02DB-E709F225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D3A9-BCC3-42A7-9687-1167EA8253AE}" type="datetime1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514D9-5F4B-34FD-DE49-5171826D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DBD2-7502-F5E5-0D7C-91322E94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6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5573-04A0-0D32-3B8C-73E8F6B3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3750-1397-3EB9-F2F0-289B0065D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0549-A964-2A96-895C-D61231EB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3EBF-C9CC-4238-B1D5-F65F26CB45FD}" type="datetime1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DABB-9400-30B1-0E76-B5454DCA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78D6A-5A65-81F7-4B8B-85C6B6D6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3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3541-F9A0-6047-B349-858AA6E8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674F-7BEF-18D0-928E-C6720070F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761B5-E269-88A7-F8B0-CD7EC9C3E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74FE5-F511-C816-F884-D4253C3C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A28-A9B4-4E0A-93C7-4FFB35034AA3}" type="datetime1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4A93-7CBA-C92E-B034-7AB45BC4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EFCAD-CA69-7012-7593-64E3629D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87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804A-054B-A326-888E-AF93BCD1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7D86-A81C-21EE-C817-C9A31AB6C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FA099-A07E-44D8-CB4C-52DAF4B5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F5CB-DD41-EDE5-2E08-02029F5C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E136F-9DF0-4F0E-7584-4848F7A0E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40B53-6E92-D7D6-B096-93D60D64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0327-75BC-4832-9550-5D63ABF4A1E8}" type="datetime1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0B486-BE9E-AE96-DD22-F2F6538D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23D90-CCB2-D5E6-43A1-2DC9CE18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00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CCEE-2043-3B07-711B-EF7DE559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417F5-B40A-B99C-CCB5-1FC4401B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DF8A-228A-4644-BD77-5988C90F277C}" type="datetime1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56C86-0E58-8FCA-026A-2D3A71C3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83B8E-F42B-3014-BEB1-5F0D08C9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6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C37F2-1E4B-6809-9396-DD71E25B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DEDA-07CE-4067-88FA-048F19AD8BAD}" type="datetime1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3F844-0B6F-BCFE-6EC7-CE6842B5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A4780-8F43-D1DE-40EC-EBA46949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6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5750-3008-6108-8F19-6082E421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25C7-4F20-4E13-9229-5B990EF2B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7F50F-39E9-E301-0640-3C4C8D983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1ACB1-1DD4-8233-95C1-F84B07FC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C782-ECEC-4A2F-88CE-9424A0913A10}" type="datetime1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3465-E162-B201-88D1-F9BE1E3E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DC031-E33F-398A-25BE-90196FCA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34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4690-CB4D-A608-7E1C-1F6B460D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74A68-7CA4-0B19-B862-56FF7F53A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C2B8C-AD40-7A81-5D79-D9E25F16E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51FB2-D5C7-B68A-A461-0B0357DE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ACF-7672-4CA1-A90E-A241593A386E}" type="datetime1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DF33A-95CE-C4C8-6110-386B17B0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C2A01-D885-00EF-6E9C-ABBB55F1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56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45378-17A6-9E7D-3457-A36777D8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98E1-06D5-A55B-D964-44F7D2588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4F64E-A8C1-4D79-966B-458B3A317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C1562-CD18-47E3-A491-1B0FDD3A48CD}" type="datetime1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0812A-7640-2885-455C-A38096D2F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06AA-897E-CA6C-5713-70EB06380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4E41D-CDDC-4203-BCAD-5954DE6D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64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dc.org/index.html" TargetMode="External"/><Relationship Id="rId2" Type="http://schemas.openxmlformats.org/officeDocument/2006/relationships/hyperlink" Target="https://pib.gov.in/Pressreleaseshare.aspx?PRID=181414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BBMRBVvVis&amp;t=69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3C8E63-AE51-FB3C-C33F-EAD11B84FC61}"/>
              </a:ext>
            </a:extLst>
          </p:cNvPr>
          <p:cNvSpPr txBox="1"/>
          <p:nvPr/>
        </p:nvSpPr>
        <p:spPr>
          <a:xfrm>
            <a:off x="1077606" y="1750784"/>
            <a:ext cx="5040285" cy="1169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8DD43F57-8FFE-C116-D145-EBA8A0890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953" y="907059"/>
            <a:ext cx="5328555" cy="5328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5825A4-133E-C53B-DBAA-24A8445A5155}"/>
              </a:ext>
            </a:extLst>
          </p:cNvPr>
          <p:cNvSpPr txBox="1"/>
          <p:nvPr/>
        </p:nvSpPr>
        <p:spPr>
          <a:xfrm>
            <a:off x="1055714" y="1093780"/>
            <a:ext cx="5040285" cy="1169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UNDERSTANDING ONDC – THE NEXT UPI</a:t>
            </a:r>
          </a:p>
        </p:txBody>
      </p:sp>
      <p:graphicFrame>
        <p:nvGraphicFramePr>
          <p:cNvPr id="39" name="TextBox 23">
            <a:extLst>
              <a:ext uri="{FF2B5EF4-FFF2-40B4-BE49-F238E27FC236}">
                <a16:creationId xmlns:a16="http://schemas.microsoft.com/office/drawing/2014/main" id="{F9F28BE2-AA56-D9B1-B0E7-5B0A9E5704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861050"/>
              </p:ext>
            </p:extLst>
          </p:nvPr>
        </p:nvGraphicFramePr>
        <p:xfrm>
          <a:off x="911580" y="3742756"/>
          <a:ext cx="5040285" cy="3632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353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4A06-08D6-667A-D5EA-1F3E391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Future Plans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BB433-B9AD-DD9A-0AC7-B9D2C948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0" y="476573"/>
            <a:ext cx="1816336" cy="3774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3EDBEB-0451-2595-6352-B533E073C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361" y="476573"/>
            <a:ext cx="1882018" cy="3774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DDA49A-E70B-C9F5-6F8B-02CC83175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836" y="476572"/>
            <a:ext cx="1530123" cy="377491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B56C6D4-38AF-6562-37F0-64B3A6551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8788"/>
          <a:stretch/>
        </p:blipFill>
        <p:spPr>
          <a:xfrm>
            <a:off x="9656248" y="476573"/>
            <a:ext cx="1842861" cy="3774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E9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A87D8F-5C8A-09D8-E60B-728CA1E8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1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E47D-AB9A-D335-C6EB-95CAE1D9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Understanding ONDC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0BFB49-F484-C8EF-FDBE-666B3F872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8985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A84AA-C2A2-1320-5F8A-2476379C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4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6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5A336-98DB-6B85-BC7B-E0F3E040A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43516"/>
            <a:ext cx="10905066" cy="477096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CB78C2-8F46-C757-F02C-1947C550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7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1EF9-D1D6-799A-26AE-98EC8247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782" y="523749"/>
            <a:ext cx="2540436" cy="1062458"/>
          </a:xfrm>
        </p:spPr>
        <p:txBody>
          <a:bodyPr>
            <a:normAutofit fontScale="90000"/>
          </a:bodyPr>
          <a:lstStyle/>
          <a:p>
            <a:r>
              <a:rPr lang="en-IN" sz="6700" dirty="0">
                <a:latin typeface="Verdana" panose="020B0604030504040204" pitchFamily="34" charset="0"/>
                <a:ea typeface="Verdana" panose="020B0604030504040204" pitchFamily="34" charset="0"/>
              </a:rPr>
              <a:t>ONDC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E243DA-52D7-C951-D9BB-19CEDE3DA5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845D0-A6AC-2E45-6196-718E35E7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32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8725F-66B0-A091-0E52-C8AA94F9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b="0" i="0">
                <a:effectLst/>
                <a:latin typeface="Google Sans"/>
              </a:rPr>
              <a:t>References</a:t>
            </a:r>
            <a:endParaRPr lang="en-IN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E451-31A8-25F9-E90B-F1DD31C8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IN" sz="2400" dirty="0">
                <a:hlinkClick r:id="rId2"/>
              </a:rPr>
              <a:t>ONDC Project (pib.gov.in)</a:t>
            </a:r>
            <a:br>
              <a:rPr lang="en-IN" sz="2400" dirty="0"/>
            </a:br>
            <a:r>
              <a:rPr lang="en-IN" sz="2400" dirty="0">
                <a:hlinkClick r:id="rId3"/>
              </a:rPr>
              <a:t>ONDC</a:t>
            </a:r>
            <a:endParaRPr lang="en-IN" sz="2400" dirty="0"/>
          </a:p>
          <a:p>
            <a:r>
              <a:rPr lang="en-US" sz="2400" dirty="0">
                <a:hlinkClick r:id="rId4"/>
              </a:rPr>
              <a:t>(7) Can India's ONDC KILL Amazon, Flipkart &amp; Zomato? : ONDC Business Case Study - YouTube</a:t>
            </a:r>
            <a:endParaRPr lang="en-IN" sz="2400" dirty="0"/>
          </a:p>
          <a:p>
            <a:endParaRPr lang="en-IN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6C92D-C6A8-0F33-A6BD-91B3D455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6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D11390A8-39A6-B457-B9D4-84B2B4DC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extBox 21">
            <a:extLst>
              <a:ext uri="{FF2B5EF4-FFF2-40B4-BE49-F238E27FC236}">
                <a16:creationId xmlns:a16="http://schemas.microsoft.com/office/drawing/2014/main" id="{99BB7515-439F-43D8-4998-E35FCFD05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23467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A85CAD-54E1-CD05-A655-ADE06507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0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35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37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39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Picture 9" descr="A person with grey hair&#10;&#10;Description automatically generated with medium confidence">
            <a:extLst>
              <a:ext uri="{FF2B5EF4-FFF2-40B4-BE49-F238E27FC236}">
                <a16:creationId xmlns:a16="http://schemas.microsoft.com/office/drawing/2014/main" id="{A7B854CD-67F1-03BB-2839-B1358B38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642938"/>
            <a:ext cx="1682750" cy="2720975"/>
          </a:xfrm>
          <a:prstGeom prst="rect">
            <a:avLst/>
          </a:prstGeom>
        </p:spPr>
      </p:pic>
      <p:pic>
        <p:nvPicPr>
          <p:cNvPr id="22" name="Picture 21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014A9BA-5E60-122D-75FF-2C5691C75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3432175"/>
            <a:ext cx="1682750" cy="2781300"/>
          </a:xfrm>
          <a:prstGeom prst="rect">
            <a:avLst/>
          </a:prstGeom>
        </p:spPr>
      </p:pic>
      <p:pic>
        <p:nvPicPr>
          <p:cNvPr id="14" name="Picture 13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553495A7-0FC0-794F-E1A0-DADA291F8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313" y="642938"/>
            <a:ext cx="1700213" cy="2762250"/>
          </a:xfrm>
          <a:prstGeom prst="rect">
            <a:avLst/>
          </a:prstGeom>
        </p:spPr>
      </p:pic>
      <p:pic>
        <p:nvPicPr>
          <p:cNvPr id="18" name="Picture 17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05258F89-A112-1408-AB4F-B1B6E6865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313" y="3473450"/>
            <a:ext cx="1700213" cy="2741613"/>
          </a:xfrm>
          <a:prstGeom prst="rect">
            <a:avLst/>
          </a:prstGeom>
        </p:spPr>
      </p:pic>
      <p:pic>
        <p:nvPicPr>
          <p:cNvPr id="16" name="Picture 15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80B98990-3804-BAC8-881D-C3FE622FBD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788" y="642938"/>
            <a:ext cx="1662113" cy="2689225"/>
          </a:xfrm>
          <a:prstGeom prst="rect">
            <a:avLst/>
          </a:prstGeom>
        </p:spPr>
      </p:pic>
      <p:pic>
        <p:nvPicPr>
          <p:cNvPr id="20" name="Picture 19" descr="A person with a mustache&#10;&#10;Description automatically generated">
            <a:extLst>
              <a:ext uri="{FF2B5EF4-FFF2-40B4-BE49-F238E27FC236}">
                <a16:creationId xmlns:a16="http://schemas.microsoft.com/office/drawing/2014/main" id="{5BD2A641-86BB-CB13-62DC-571B38CE3D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2788" y="3400425"/>
            <a:ext cx="1662113" cy="2814638"/>
          </a:xfrm>
          <a:prstGeom prst="rect">
            <a:avLst/>
          </a:prstGeom>
        </p:spPr>
      </p:pic>
      <p:pic>
        <p:nvPicPr>
          <p:cNvPr id="6" name="Picture 5" descr="A person wearing glasses and a suit&#10;&#10;Description automatically generated with medium confidence">
            <a:extLst>
              <a:ext uri="{FF2B5EF4-FFF2-40B4-BE49-F238E27FC236}">
                <a16:creationId xmlns:a16="http://schemas.microsoft.com/office/drawing/2014/main" id="{078ABA19-17E5-41E2-B504-7EC7153D6A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3163" y="642938"/>
            <a:ext cx="1120775" cy="1809750"/>
          </a:xfrm>
          <a:prstGeom prst="rect">
            <a:avLst/>
          </a:prstGeom>
        </p:spPr>
      </p:pic>
      <p:pic>
        <p:nvPicPr>
          <p:cNvPr id="8" name="Picture 7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C6B18B2E-3815-C9F7-8094-2F3A08CEDB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3163" y="2520950"/>
            <a:ext cx="1120775" cy="1789113"/>
          </a:xfrm>
          <a:prstGeom prst="rect">
            <a:avLst/>
          </a:prstGeom>
        </p:spPr>
      </p:pic>
      <p:pic>
        <p:nvPicPr>
          <p:cNvPr id="12" name="Picture 11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4984AA43-B50E-9CFF-1E9B-4ED6C735F8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3163" y="4378325"/>
            <a:ext cx="1120775" cy="1835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D4D133-C4E9-5AE7-14A7-C8648A8D5B72}"/>
              </a:ext>
            </a:extLst>
          </p:cNvPr>
          <p:cNvSpPr txBox="1"/>
          <p:nvPr/>
        </p:nvSpPr>
        <p:spPr>
          <a:xfrm>
            <a:off x="9702799" y="2705100"/>
            <a:ext cx="2103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</a:t>
            </a:r>
          </a:p>
          <a:p>
            <a:r>
              <a:rPr lang="en-US" sz="4000" dirty="0"/>
              <a:t>PLANING</a:t>
            </a:r>
          </a:p>
          <a:p>
            <a:r>
              <a:rPr lang="en-US" sz="4000" dirty="0"/>
              <a:t>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4D9F3F-EDB2-DBBF-3EA0-B1861F2E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19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6F7F-45FC-7D0F-2158-E5996EED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49" y="248594"/>
            <a:ext cx="10515600" cy="1325563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Why it introduced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5692C-CE07-E045-5C00-3A337FC9ABFC}"/>
              </a:ext>
            </a:extLst>
          </p:cNvPr>
          <p:cNvSpPr txBox="1"/>
          <p:nvPr/>
        </p:nvSpPr>
        <p:spPr>
          <a:xfrm>
            <a:off x="4301924" y="1676798"/>
            <a:ext cx="358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INVENTORY MODEL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Store Images | Free Vectors, Stock Photos &amp; PSD">
            <a:extLst>
              <a:ext uri="{FF2B5EF4-FFF2-40B4-BE49-F238E27FC236}">
                <a16:creationId xmlns:a16="http://schemas.microsoft.com/office/drawing/2014/main" id="{D74E7916-04C9-F76B-2D52-BB5080AEB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49" y="3200334"/>
            <a:ext cx="2502843" cy="166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rehouse Royalty Free Vector Image - VectorStock">
            <a:extLst>
              <a:ext uri="{FF2B5EF4-FFF2-40B4-BE49-F238E27FC236}">
                <a16:creationId xmlns:a16="http://schemas.microsoft.com/office/drawing/2014/main" id="{7487A5B1-72AE-8FC4-6913-6F7832971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55"/>
          <a:stretch/>
        </p:blipFill>
        <p:spPr bwMode="auto">
          <a:xfrm>
            <a:off x="4585586" y="2761789"/>
            <a:ext cx="3020828" cy="21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6A4030-D53F-8CCF-28A6-CB377588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565" y="3521599"/>
            <a:ext cx="3371020" cy="101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002DBDE-AA09-A81B-239D-B093A54A472D}"/>
              </a:ext>
            </a:extLst>
          </p:cNvPr>
          <p:cNvSpPr/>
          <p:nvPr/>
        </p:nvSpPr>
        <p:spPr>
          <a:xfrm>
            <a:off x="3782069" y="3716050"/>
            <a:ext cx="544011" cy="363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853F057-5261-0264-5A53-C4FBCC5EAEFB}"/>
              </a:ext>
            </a:extLst>
          </p:cNvPr>
          <p:cNvSpPr/>
          <p:nvPr/>
        </p:nvSpPr>
        <p:spPr>
          <a:xfrm>
            <a:off x="7664287" y="3716050"/>
            <a:ext cx="544011" cy="363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F7B1-7988-3499-C3B8-31BED1BA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1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60107-F429-A042-97EE-EBE1EE30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Verdana" panose="020B0604030504040204" pitchFamily="34" charset="0"/>
                <a:ea typeface="Verdana" panose="020B0604030504040204" pitchFamily="34" charset="0"/>
              </a:rPr>
              <a:t>Need of ONDC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953EE5B-1D21-4B2B-CABB-8F69C4BEE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61937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8F8502-94AC-D1C8-220D-ECF79EFD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73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3C45B-EC48-BB80-6465-B78CFA4D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ONDC Stakeholders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99134D-24A7-7777-A473-9C7FF78CE0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094" y="1751048"/>
            <a:ext cx="2208949" cy="77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5B5D16-BE1C-977E-7DFA-F3153936E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885" y="1728157"/>
            <a:ext cx="3023681" cy="81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C7CFF6-2391-2009-7055-85CB9A6D5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116" y="1815880"/>
            <a:ext cx="3093396" cy="65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8E1DF76-44B6-22EA-03E1-12C6674E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42" y="3393925"/>
            <a:ext cx="1932830" cy="77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entral Depository Services - Wikipedia">
            <a:extLst>
              <a:ext uri="{FF2B5EF4-FFF2-40B4-BE49-F238E27FC236}">
                <a16:creationId xmlns:a16="http://schemas.microsoft.com/office/drawing/2014/main" id="{D12B2E89-D8F4-35CC-79F2-889D422CE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589" y="2795587"/>
            <a:ext cx="36004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SDL Logo PNG Vector (CDR) Free Download">
            <a:extLst>
              <a:ext uri="{FF2B5EF4-FFF2-40B4-BE49-F238E27FC236}">
                <a16:creationId xmlns:a16="http://schemas.microsoft.com/office/drawing/2014/main" id="{98B492A4-7F0E-EE46-4185-11C06B46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9" y="4849178"/>
            <a:ext cx="2857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hiprocket Launches Engage - BW Disrupt">
            <a:extLst>
              <a:ext uri="{FF2B5EF4-FFF2-40B4-BE49-F238E27FC236}">
                <a16:creationId xmlns:a16="http://schemas.microsoft.com/office/drawing/2014/main" id="{51DB25E5-2D28-B281-912E-211416F9F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5" y="4481867"/>
            <a:ext cx="3289935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4C638EF-61D5-397A-E4C5-B3B5C8AA6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66" y="4714875"/>
            <a:ext cx="3156992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C268B-5F44-42D8-D3B3-42507460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6</a:t>
            </a:fld>
            <a:endParaRPr lang="en-IN"/>
          </a:p>
        </p:txBody>
      </p:sp>
      <p:pic>
        <p:nvPicPr>
          <p:cNvPr id="1046" name="Picture 22" descr="Mahindra Logo, HD Png, Meaning, Information">
            <a:extLst>
              <a:ext uri="{FF2B5EF4-FFF2-40B4-BE49-F238E27FC236}">
                <a16:creationId xmlns:a16="http://schemas.microsoft.com/office/drawing/2014/main" id="{117A684F-DF04-339D-060B-D6458EF7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2" y="2709808"/>
            <a:ext cx="3115319" cy="175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3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4D3699-B91D-7CAA-958E-6C31D1EDF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32AE7-15C5-D277-9F77-434AEE7C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69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58CBB-EFA7-400B-434C-835A8FCF0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50044-059A-00F3-5F40-F0F47034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6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705A-7163-C67E-05CA-F167C2B7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Connect Buyers to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7AD8-7E0F-5097-AA4C-F68446A0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</a:rPr>
              <a:t>Any technical/telecom interface that allows a buyer to search for a seller for the product they want, add to cart and complete the purchase. Such an interface options include but are not limited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 mobile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 desktop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 website/webpage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 messaging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Interactive voice response (IVR)</a:t>
            </a:r>
          </a:p>
        </p:txBody>
      </p:sp>
      <p:pic>
        <p:nvPicPr>
          <p:cNvPr id="6" name="Picture 4" descr="Person watching empty phone">
            <a:extLst>
              <a:ext uri="{FF2B5EF4-FFF2-40B4-BE49-F238E27FC236}">
                <a16:creationId xmlns:a16="http://schemas.microsoft.com/office/drawing/2014/main" id="{9ACECF9D-A7DC-15CD-7C7C-130A36F43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20" r="1186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DE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B75C-6944-5565-F4DB-120F4056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E41D-CDDC-4203-BCAD-5954DE6DC1D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2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236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Verdana</vt:lpstr>
      <vt:lpstr>Office Theme</vt:lpstr>
      <vt:lpstr>PowerPoint Presentation</vt:lpstr>
      <vt:lpstr>Introduction</vt:lpstr>
      <vt:lpstr>PowerPoint Presentation</vt:lpstr>
      <vt:lpstr>Why it introduced</vt:lpstr>
      <vt:lpstr>Need of ONDC</vt:lpstr>
      <vt:lpstr>ONDC Stakeholders</vt:lpstr>
      <vt:lpstr>PowerPoint Presentation</vt:lpstr>
      <vt:lpstr>PowerPoint Presentation</vt:lpstr>
      <vt:lpstr>Connect Buyers to Network</vt:lpstr>
      <vt:lpstr>Future Plans</vt:lpstr>
      <vt:lpstr>Understanding ONDC</vt:lpstr>
      <vt:lpstr>PowerPoint Presentation</vt:lpstr>
      <vt:lpstr>ONDC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AMAN MALAIYA TM2221326</dc:creator>
  <cp:lastModifiedBy>AMAN MALAIYA</cp:lastModifiedBy>
  <cp:revision>3</cp:revision>
  <dcterms:created xsi:type="dcterms:W3CDTF">2022-08-16T18:39:27Z</dcterms:created>
  <dcterms:modified xsi:type="dcterms:W3CDTF">2024-03-24T09:58:27Z</dcterms:modified>
</cp:coreProperties>
</file>