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56" r:id="rId5"/>
    <p:sldId id="270" r:id="rId6"/>
    <p:sldId id="271" r:id="rId7"/>
    <p:sldId id="257" r:id="rId8"/>
    <p:sldId id="266" r:id="rId9"/>
    <p:sldId id="268" r:id="rId10"/>
    <p:sldId id="273" r:id="rId11"/>
    <p:sldId id="274" r:id="rId12"/>
    <p:sldId id="275" r:id="rId13"/>
    <p:sldId id="276" r:id="rId14"/>
    <p:sldId id="277" r:id="rId15"/>
    <p:sldId id="264" r:id="rId16"/>
    <p:sldId id="269" r:id="rId17"/>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978" autoAdjust="0"/>
  </p:normalViewPr>
  <p:slideViewPr>
    <p:cSldViewPr snapToGrid="0">
      <p:cViewPr>
        <p:scale>
          <a:sx n="90" d="100"/>
          <a:sy n="90" d="100"/>
        </p:scale>
        <p:origin x="398"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92"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C5E85B-3E84-4337-A9B3-EFACB1A79D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DBB2C2E-3946-4164-BF4C-30CF639DE6F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F73015-4A18-4EE1-BC0D-FC49B6688016}" type="datetime1">
              <a:rPr lang="en-GB" smtClean="0"/>
              <a:t>17/06/2019</a:t>
            </a:fld>
            <a:endParaRPr lang="en-GB"/>
          </a:p>
        </p:txBody>
      </p:sp>
      <p:sp>
        <p:nvSpPr>
          <p:cNvPr id="4" name="Footer Placeholder 3">
            <a:extLst>
              <a:ext uri="{FF2B5EF4-FFF2-40B4-BE49-F238E27FC236}">
                <a16:creationId xmlns:a16="http://schemas.microsoft.com/office/drawing/2014/main" id="{8124D378-4774-4878-AE88-8114CF79FC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E44CBC9-217D-4732-BDE4-4F82714B5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086A2F-B72D-4399-8708-7FF0F2F009D7}" type="slidenum">
              <a:rPr lang="en-GB" smtClean="0"/>
              <a:t>‹#›</a:t>
            </a:fld>
            <a:endParaRPr lang="en-GB"/>
          </a:p>
        </p:txBody>
      </p:sp>
    </p:spTree>
    <p:extLst>
      <p:ext uri="{BB962C8B-B14F-4D97-AF65-F5344CB8AC3E}">
        <p14:creationId xmlns:p14="http://schemas.microsoft.com/office/powerpoint/2010/main" val="40462186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696235B-120F-4163-859F-FB5B515DCDB9}" type="datetime1">
              <a:rPr lang="en-GB" noProof="0" smtClean="0"/>
              <a:t>17/06/2019</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D79418-37EB-4378-AD22-89DBB000B0DA}" type="slidenum">
              <a:rPr lang="en-GB" noProof="0" smtClean="0"/>
              <a:t>‹#›</a:t>
            </a:fld>
            <a:endParaRPr lang="en-GB" noProof="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a:t>
            </a:fld>
            <a:endParaRPr lang="en-GB"/>
          </a:p>
        </p:txBody>
      </p:sp>
    </p:spTree>
    <p:extLst>
      <p:ext uri="{BB962C8B-B14F-4D97-AF65-F5344CB8AC3E}">
        <p14:creationId xmlns:p14="http://schemas.microsoft.com/office/powerpoint/2010/main" val="3041543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Involves in undertaking a study to analyze and determine whether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how well</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organization’s needs can be met by completing the project. Operational feasibility studies also analyze how a project plan satisfies the requirements identified in the requirements analysis phase of system development. </a:t>
            </a:r>
            <a:endParaRPr lang="en-US" dirty="0"/>
          </a:p>
        </p:txBody>
      </p:sp>
      <p:sp>
        <p:nvSpPr>
          <p:cNvPr id="4" name="Slide Number Placeholder 3"/>
          <p:cNvSpPr>
            <a:spLocks noGrp="1"/>
          </p:cNvSpPr>
          <p:nvPr>
            <p:ph type="sldNum" sz="quarter" idx="10"/>
          </p:nvPr>
        </p:nvSpPr>
        <p:spPr/>
        <p:txBody>
          <a:bodyPr/>
          <a:lstStyle/>
          <a:p>
            <a:pPr rtl="0"/>
            <a:fld id="{D5D79418-37EB-4378-AD22-89DBB000B0DA}" type="slidenum">
              <a:rPr lang="en-GB" noProof="0" smtClean="0"/>
              <a:t>10</a:t>
            </a:fld>
            <a:endParaRPr lang="en-GB" noProof="0"/>
          </a:p>
        </p:txBody>
      </p:sp>
    </p:spTree>
    <p:extLst>
      <p:ext uri="{BB962C8B-B14F-4D97-AF65-F5344CB8AC3E}">
        <p14:creationId xmlns:p14="http://schemas.microsoft.com/office/powerpoint/2010/main" val="72147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importance of a good feasibility study is based on organizational desire to get it right before committing resources, time, or budget. </a:t>
            </a:r>
          </a:p>
          <a:p>
            <a:r>
              <a:rPr lang="en-US" sz="1200" b="0" i="0" kern="1200" dirty="0" smtClean="0">
                <a:solidFill>
                  <a:schemeClr val="tx1"/>
                </a:solidFill>
                <a:effectLst/>
                <a:latin typeface="+mn-lt"/>
                <a:ea typeface="+mn-ea"/>
                <a:cs typeface="+mn-cs"/>
              </a:rPr>
              <a:t>A good feasibility study might uncover new ideas that could completely change a project’s scope. It’s best to make these determinations in advance, rather than to jump in and learning that the project just won’t work. Conducting a good feasibility study is always beneficial to the project as it gives you and other stakeholders a clear picture of the proposed project. </a:t>
            </a:r>
            <a:endParaRPr lang="en-US" dirty="0"/>
          </a:p>
        </p:txBody>
      </p:sp>
      <p:sp>
        <p:nvSpPr>
          <p:cNvPr id="4" name="Slide Number Placeholder 3"/>
          <p:cNvSpPr>
            <a:spLocks noGrp="1"/>
          </p:cNvSpPr>
          <p:nvPr>
            <p:ph type="sldNum" sz="quarter" idx="10"/>
          </p:nvPr>
        </p:nvSpPr>
        <p:spPr/>
        <p:txBody>
          <a:bodyPr/>
          <a:lstStyle/>
          <a:p>
            <a:pPr rtl="0"/>
            <a:fld id="{D5D79418-37EB-4378-AD22-89DBB000B0DA}" type="slidenum">
              <a:rPr lang="en-GB" noProof="0" smtClean="0"/>
              <a:t>11</a:t>
            </a:fld>
            <a:endParaRPr lang="en-GB" noProof="0"/>
          </a:p>
        </p:txBody>
      </p:sp>
    </p:spTree>
    <p:extLst>
      <p:ext uri="{BB962C8B-B14F-4D97-AF65-F5344CB8AC3E}">
        <p14:creationId xmlns:p14="http://schemas.microsoft.com/office/powerpoint/2010/main" val="1402684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sz="1200" b="0" i="0" kern="1200" dirty="0" smtClean="0">
                <a:solidFill>
                  <a:schemeClr val="tx1"/>
                </a:solidFill>
                <a:effectLst/>
                <a:latin typeface="+mn-lt"/>
                <a:ea typeface="+mn-ea"/>
                <a:cs typeface="+mn-cs"/>
              </a:rPr>
              <a:t>The scope which is used to define the business problem and/or opportunity to be addressed. The scope should be definitive and to the point; rambling narrative serves no purpose and can actually confuse project participants. It is also necessary to define the parts of the business affected either directly or indirectly, including project participants and end-user areas affected by the project. </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Requirements and how requirements are defined depends on the object of the project's attention. For example, how requirements are specified for a product are substantially different than requirements for an edifice, a bridge, or an information system. Each exhibits totally different properties and, as such, are defined differently. How you define requirements for software is also substantially different than how you define them for systems.</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The Approach represents the recommended solution or course of action to satisfy the requirements. Here, various alternatives are considered along with an explanation as to why the preferred </a:t>
            </a:r>
          </a:p>
          <a:p>
            <a:pPr rtl="0"/>
            <a:r>
              <a:rPr lang="en-US" sz="1200" b="0" i="0" kern="1200" dirty="0" smtClean="0">
                <a:solidFill>
                  <a:schemeClr val="tx1"/>
                </a:solidFill>
                <a:effectLst/>
                <a:latin typeface="+mn-lt"/>
                <a:ea typeface="+mn-ea"/>
                <a:cs typeface="+mn-cs"/>
              </a:rPr>
              <a:t>solution was selected. In terms of design related projects, it is here where whole rough designs (e.g., "renderings") are developed in order to determine viability.</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Evaluation examines the cost effectiveness of the approach selected. This begins with an analysis of the estimated total cost of the project. In addition to the recommended solution, other alternatives are estimated in order to offer an economic comparison. </a:t>
            </a:r>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12</a:t>
            </a:fld>
            <a:endParaRPr lang="en-GB"/>
          </a:p>
        </p:txBody>
      </p:sp>
    </p:spTree>
    <p:extLst>
      <p:ext uri="{BB962C8B-B14F-4D97-AF65-F5344CB8AC3E}">
        <p14:creationId xmlns:p14="http://schemas.microsoft.com/office/powerpoint/2010/main" val="629571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13</a:t>
            </a:fld>
            <a:endParaRPr lang="en-GB"/>
          </a:p>
        </p:txBody>
      </p:sp>
    </p:spTree>
    <p:extLst>
      <p:ext uri="{BB962C8B-B14F-4D97-AF65-F5344CB8AC3E}">
        <p14:creationId xmlns:p14="http://schemas.microsoft.com/office/powerpoint/2010/main" val="1786370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feasibility study is an analysis that takes all of a project's relevant factors into account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including economic, technical, legal, and scheduling considerations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to ascertain the likelihood of completing the project successfully. </a:t>
            </a:r>
          </a:p>
          <a:p>
            <a:r>
              <a:rPr lang="en-US" sz="1200" b="0" i="0" kern="1200" dirty="0" smtClean="0">
                <a:solidFill>
                  <a:schemeClr val="tx1"/>
                </a:solidFill>
                <a:effectLst/>
                <a:latin typeface="+mn-lt"/>
                <a:ea typeface="+mn-ea"/>
                <a:cs typeface="+mn-cs"/>
              </a:rPr>
              <a:t>Project managers use feasibility studies to discern the pros and cons of undertaking a project before they invest a lot of time and money into it. Feasibility studies also can provide a company's management with crucial information that could prevent the company from entering blindly into </a:t>
            </a:r>
            <a:r>
              <a:rPr lang="en-US" sz="1200" b="0" i="0" u="none" kern="1200" dirty="0" smtClean="0">
                <a:solidFill>
                  <a:schemeClr val="tx1"/>
                </a:solidFill>
                <a:effectLst/>
                <a:latin typeface="+mn-lt"/>
                <a:ea typeface="+mn-ea"/>
                <a:cs typeface="+mn-cs"/>
              </a:rPr>
              <a:t>risky</a:t>
            </a:r>
            <a:r>
              <a:rPr lang="en-US" sz="1200" b="0" i="0" kern="1200" dirty="0" smtClean="0">
                <a:solidFill>
                  <a:schemeClr val="tx1"/>
                </a:solidFill>
                <a:effectLst/>
                <a:latin typeface="+mn-lt"/>
                <a:ea typeface="+mn-ea"/>
                <a:cs typeface="+mn-cs"/>
              </a:rPr>
              <a:t> businesses.</a:t>
            </a:r>
          </a:p>
          <a:p>
            <a:r>
              <a:rPr lang="en-US" sz="1200" b="0" i="0" kern="1200" dirty="0" smtClean="0">
                <a:solidFill>
                  <a:schemeClr val="tx1"/>
                </a:solidFill>
                <a:effectLst/>
                <a:latin typeface="+mn-lt"/>
                <a:ea typeface="+mn-ea"/>
                <a:cs typeface="+mn-cs"/>
              </a:rPr>
              <a:t>A feasibility study is simply an assessment of the practicality of a proposed plan or project. </a:t>
            </a:r>
          </a:p>
          <a:p>
            <a:r>
              <a:rPr lang="en-US" sz="1200" b="0" i="0" kern="1200" dirty="0" smtClean="0">
                <a:solidFill>
                  <a:schemeClr val="tx1"/>
                </a:solidFill>
                <a:effectLst/>
                <a:latin typeface="+mn-lt"/>
                <a:ea typeface="+mn-ea"/>
                <a:cs typeface="+mn-cs"/>
              </a:rPr>
              <a:t>As the name implies, these studies ask: "Is this project feasible? </a:t>
            </a:r>
          </a:p>
          <a:p>
            <a:r>
              <a:rPr lang="en-US" sz="1200" b="0" i="0" kern="1200" dirty="0" smtClean="0">
                <a:solidFill>
                  <a:schemeClr val="tx1"/>
                </a:solidFill>
                <a:effectLst/>
                <a:latin typeface="+mn-lt"/>
                <a:ea typeface="+mn-ea"/>
                <a:cs typeface="+mn-cs"/>
              </a:rPr>
              <a:t>Do we have the people, tools, technology, and resources necessary for this project to succeed?“</a:t>
            </a:r>
          </a:p>
          <a:p>
            <a:r>
              <a:rPr lang="en-US" sz="1200" b="0" i="0" kern="1200" dirty="0" smtClean="0">
                <a:solidFill>
                  <a:schemeClr val="tx1"/>
                </a:solidFill>
                <a:effectLst/>
                <a:latin typeface="+mn-lt"/>
                <a:ea typeface="+mn-ea"/>
                <a:cs typeface="+mn-cs"/>
              </a:rPr>
              <a:t>Will we get the estimated</a:t>
            </a:r>
            <a:r>
              <a:rPr lang="en-US" sz="1200" b="0" i="0" kern="1200" baseline="0" dirty="0" smtClean="0">
                <a:solidFill>
                  <a:schemeClr val="tx1"/>
                </a:solidFill>
                <a:effectLst/>
                <a:latin typeface="+mn-lt"/>
                <a:ea typeface="+mn-ea"/>
                <a:cs typeface="+mn-cs"/>
              </a:rPr>
              <a:t> profit from doing this?</a:t>
            </a:r>
          </a:p>
          <a:p>
            <a:r>
              <a:rPr lang="en-US" sz="1200" b="0" i="0" kern="1200" baseline="0" dirty="0" smtClean="0">
                <a:solidFill>
                  <a:schemeClr val="tx1"/>
                </a:solidFill>
                <a:effectLst/>
                <a:latin typeface="+mn-lt"/>
                <a:ea typeface="+mn-ea"/>
                <a:cs typeface="+mn-cs"/>
              </a:rPr>
              <a:t>Is it a risk on the company budget if we take this project?</a:t>
            </a:r>
            <a:endParaRPr lang="en-US" dirty="0"/>
          </a:p>
        </p:txBody>
      </p:sp>
      <p:sp>
        <p:nvSpPr>
          <p:cNvPr id="4" name="Slide Number Placeholder 3"/>
          <p:cNvSpPr>
            <a:spLocks noGrp="1"/>
          </p:cNvSpPr>
          <p:nvPr>
            <p:ph type="sldNum" sz="quarter" idx="10"/>
          </p:nvPr>
        </p:nvSpPr>
        <p:spPr/>
        <p:txBody>
          <a:bodyPr/>
          <a:lstStyle/>
          <a:p>
            <a:pPr rtl="0"/>
            <a:fld id="{D5D79418-37EB-4378-AD22-89DBB000B0DA}" type="slidenum">
              <a:rPr lang="en-GB" noProof="0" smtClean="0"/>
              <a:t>2</a:t>
            </a:fld>
            <a:endParaRPr lang="en-GB" noProof="0"/>
          </a:p>
        </p:txBody>
      </p:sp>
    </p:spTree>
    <p:extLst>
      <p:ext uri="{BB962C8B-B14F-4D97-AF65-F5344CB8AC3E}">
        <p14:creationId xmlns:p14="http://schemas.microsoft.com/office/powerpoint/2010/main" val="2796829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Feasibility studies are important to business development. They can allow a business to address where and how it will operate; identify potential obstacles that may impede its operations, and recognize the amount of funding it will need to get the business up and running.</a:t>
            </a:r>
          </a:p>
          <a:p>
            <a:r>
              <a:rPr lang="en-US" sz="1200" b="0" i="0" kern="1200" dirty="0" smtClean="0">
                <a:solidFill>
                  <a:schemeClr val="tx1"/>
                </a:solidFill>
                <a:effectLst/>
                <a:latin typeface="+mn-lt"/>
                <a:ea typeface="+mn-ea"/>
                <a:cs typeface="+mn-cs"/>
              </a:rPr>
              <a:t>Feasibility studies also can lead to marketing strategies that could help convince investors or banks that investing in a particular project or business is a wise choice.</a:t>
            </a:r>
            <a:endParaRPr lang="en-US" dirty="0"/>
          </a:p>
        </p:txBody>
      </p:sp>
      <p:sp>
        <p:nvSpPr>
          <p:cNvPr id="4" name="Slide Number Placeholder 3"/>
          <p:cNvSpPr>
            <a:spLocks noGrp="1"/>
          </p:cNvSpPr>
          <p:nvPr>
            <p:ph type="sldNum" sz="quarter" idx="10"/>
          </p:nvPr>
        </p:nvSpPr>
        <p:spPr/>
        <p:txBody>
          <a:bodyPr/>
          <a:lstStyle/>
          <a:p>
            <a:pPr rtl="0"/>
            <a:fld id="{D5D79418-37EB-4378-AD22-89DBB000B0DA}" type="slidenum">
              <a:rPr lang="en-GB" noProof="0" smtClean="0"/>
              <a:t>3</a:t>
            </a:fld>
            <a:endParaRPr lang="en-GB" noProof="0"/>
          </a:p>
        </p:txBody>
      </p:sp>
    </p:spTree>
    <p:extLst>
      <p:ext uri="{BB962C8B-B14F-4D97-AF65-F5344CB8AC3E}">
        <p14:creationId xmlns:p14="http://schemas.microsoft.com/office/powerpoint/2010/main" val="3853575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r>
              <a:rPr lang="en-US" sz="1200" b="0" i="0" kern="1200" dirty="0" smtClean="0">
                <a:solidFill>
                  <a:schemeClr val="tx1"/>
                </a:solidFill>
                <a:effectLst/>
                <a:latin typeface="+mn-lt"/>
                <a:ea typeface="+mn-ea"/>
                <a:cs typeface="+mn-cs"/>
              </a:rPr>
              <a:t>A feasibility study assesses the practicality of a proposed plan or project.</a:t>
            </a:r>
          </a:p>
          <a:p>
            <a:r>
              <a:rPr lang="en-US" sz="1200" b="0" i="0" kern="1200" dirty="0" smtClean="0">
                <a:solidFill>
                  <a:schemeClr val="tx1"/>
                </a:solidFill>
                <a:effectLst/>
                <a:latin typeface="+mn-lt"/>
                <a:ea typeface="+mn-ea"/>
                <a:cs typeface="+mn-cs"/>
              </a:rPr>
              <a:t>A company may conduct a feasibility study if it's considering launching a new business or adopting a new product line.</a:t>
            </a:r>
          </a:p>
          <a:p>
            <a:r>
              <a:rPr lang="en-US" sz="1200" b="0" i="0" kern="1200" dirty="0" smtClean="0">
                <a:solidFill>
                  <a:schemeClr val="tx1"/>
                </a:solidFill>
                <a:effectLst/>
                <a:latin typeface="+mn-lt"/>
                <a:ea typeface="+mn-ea"/>
                <a:cs typeface="+mn-cs"/>
              </a:rPr>
              <a:t>It's a good idea to have a contingency plan in case of unforeseeable circumstances, or if the original project is not feasible.</a:t>
            </a:r>
          </a:p>
          <a:p>
            <a:r>
              <a:rPr lang="en-US" sz="1200" b="0" i="0" kern="1200" dirty="0" smtClean="0">
                <a:solidFill>
                  <a:schemeClr val="tx1"/>
                </a:solidFill>
                <a:effectLst/>
                <a:latin typeface="+mn-lt"/>
                <a:ea typeface="+mn-ea"/>
                <a:cs typeface="+mn-cs"/>
              </a:rPr>
              <a:t>Divide your study into parts and study each part individually.</a:t>
            </a:r>
          </a:p>
          <a:p>
            <a:pPr rtl="0"/>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4</a:t>
            </a:fld>
            <a:endParaRPr lang="en-GB"/>
          </a:p>
        </p:txBody>
      </p:sp>
    </p:spTree>
    <p:extLst>
      <p:ext uri="{BB962C8B-B14F-4D97-AF65-F5344CB8AC3E}">
        <p14:creationId xmlns:p14="http://schemas.microsoft.com/office/powerpoint/2010/main" val="314473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5</a:t>
            </a:fld>
            <a:endParaRPr lang="en-GB"/>
          </a:p>
        </p:txBody>
      </p:sp>
    </p:spTree>
    <p:extLst>
      <p:ext uri="{BB962C8B-B14F-4D97-AF65-F5344CB8AC3E}">
        <p14:creationId xmlns:p14="http://schemas.microsoft.com/office/powerpoint/2010/main" val="352591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b="1"/>
              <a:t>Notes to presenter: </a:t>
            </a:r>
          </a:p>
          <a:p>
            <a:pPr rtl="0"/>
            <a:r>
              <a:rPr lang="en-GB" b="0" i="1">
                <a:latin typeface="Segoe UI" panose="020B0502040204020203" pitchFamily="34" charset="0"/>
                <a:cs typeface="Segoe UI" panose="020B0502040204020203" pitchFamily="34" charset="0"/>
              </a:rPr>
              <a:t>What did you think at first?</a:t>
            </a:r>
          </a:p>
          <a:p>
            <a:pPr rtl="0"/>
            <a:r>
              <a:rPr lang="en-GB" b="0" i="1">
                <a:latin typeface="Segoe UI" panose="020B0502040204020203" pitchFamily="34" charset="0"/>
                <a:cs typeface="Segoe UI" panose="020B0502040204020203" pitchFamily="34" charset="0"/>
              </a:rPr>
              <a:t>What obstacles did you encounter along the way?</a:t>
            </a:r>
          </a:p>
          <a:p>
            <a:pPr rtl="0"/>
            <a:r>
              <a:rPr lang="en-GB" b="0" i="1">
                <a:latin typeface="Segoe UI" panose="020B0502040204020203" pitchFamily="34" charset="0"/>
                <a:cs typeface="Segoe UI" panose="020B0502040204020203" pitchFamily="34" charset="0"/>
              </a:rPr>
              <a:t>How did you overcome those obstacles?</a:t>
            </a:r>
          </a:p>
          <a:p>
            <a:pPr rtl="0"/>
            <a:r>
              <a:rPr lang="en-GB" b="0" i="1">
                <a:latin typeface="Segoe UI" panose="020B0502040204020203" pitchFamily="34" charset="0"/>
                <a:cs typeface="Segoe UI" panose="020B0502040204020203" pitchFamily="34" charset="0"/>
              </a:rPr>
              <a:t>What images can you add to support your process?</a:t>
            </a:r>
          </a:p>
          <a:p>
            <a:pPr rtl="0"/>
            <a:endParaRPr lang="en-GB"/>
          </a:p>
          <a:p>
            <a:pPr rtl="0"/>
            <a:r>
              <a:rPr lang="en-GB"/>
              <a:t>This SmartArt allows you to add images and text to help outline your process.  If a picture is worth a thousand words, then pictures and words should help you to communicate this reflection on learning perfectly!  You can always click on Insert&gt;SmartArt to change this graphic or select the graphic and click on the Design contextual menu to change the colours.</a:t>
            </a:r>
          </a:p>
          <a:p>
            <a:pPr rtl="0"/>
            <a:endParaRPr lang="en-GB"/>
          </a:p>
          <a:p>
            <a:pPr rtl="0"/>
            <a:r>
              <a:rPr lang="en-GB"/>
              <a:t>Feel free to use more than one slide to reflect upon your process.  It also helps to add some video of your process.</a:t>
            </a:r>
          </a:p>
          <a:p>
            <a:pPr rtl="0"/>
            <a:endParaRPr lang="en-GB"/>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6</a:t>
            </a:fld>
            <a:endParaRPr lang="en-GB"/>
          </a:p>
        </p:txBody>
      </p:sp>
    </p:spTree>
    <p:extLst>
      <p:ext uri="{BB962C8B-B14F-4D97-AF65-F5344CB8AC3E}">
        <p14:creationId xmlns:p14="http://schemas.microsoft.com/office/powerpoint/2010/main" val="1219416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a:t>
            </a:r>
            <a:r>
              <a:rPr lang="en-US" sz="1200" b="0" i="0" kern="1200" baseline="0" dirty="0" smtClean="0">
                <a:solidFill>
                  <a:schemeClr val="tx1"/>
                </a:solidFill>
                <a:effectLst/>
                <a:latin typeface="+mn-lt"/>
                <a:ea typeface="+mn-ea"/>
                <a:cs typeface="+mn-cs"/>
              </a:rPr>
              <a:t> is the </a:t>
            </a:r>
            <a:r>
              <a:rPr lang="en-US" sz="1200" b="0" i="0" kern="1200" dirty="0" smtClean="0">
                <a:solidFill>
                  <a:schemeClr val="tx1"/>
                </a:solidFill>
                <a:effectLst/>
                <a:latin typeface="+mn-lt"/>
                <a:ea typeface="+mn-ea"/>
                <a:cs typeface="+mn-cs"/>
              </a:rPr>
              <a:t>assessment which</a:t>
            </a:r>
            <a:r>
              <a:rPr lang="en-US" sz="1200" b="0" i="0" kern="1200" baseline="0" dirty="0" smtClean="0">
                <a:solidFill>
                  <a:schemeClr val="tx1"/>
                </a:solidFill>
                <a:effectLst/>
                <a:latin typeface="+mn-lt"/>
                <a:ea typeface="+mn-ea"/>
                <a:cs typeface="+mn-cs"/>
              </a:rPr>
              <a:t> f</a:t>
            </a:r>
            <a:r>
              <a:rPr lang="en-US" sz="1200" b="0" i="0" kern="1200" dirty="0" smtClean="0">
                <a:solidFill>
                  <a:schemeClr val="tx1"/>
                </a:solidFill>
                <a:effectLst/>
                <a:latin typeface="+mn-lt"/>
                <a:ea typeface="+mn-ea"/>
                <a:cs typeface="+mn-cs"/>
              </a:rPr>
              <a:t>ocuses on the technical resources available to the organization. It helps organizations determine whether the technical resources meet capacity and whether the technical team is capable of converting the ideas into working systems.</a:t>
            </a:r>
          </a:p>
          <a:p>
            <a:r>
              <a:rPr lang="en-US" sz="1200" b="0" i="0" kern="1200" dirty="0" smtClean="0">
                <a:solidFill>
                  <a:schemeClr val="tx1"/>
                </a:solidFill>
                <a:effectLst/>
                <a:latin typeface="+mn-lt"/>
                <a:ea typeface="+mn-ea"/>
                <a:cs typeface="+mn-cs"/>
              </a:rPr>
              <a:t>Technical feasibility also involves evaluation of the hardware, software, and other technology requirements of the proposed system. </a:t>
            </a:r>
          </a:p>
          <a:p>
            <a:r>
              <a:rPr lang="en-US" sz="1200" b="0" i="0" kern="1200" dirty="0" smtClean="0">
                <a:solidFill>
                  <a:schemeClr val="tx1"/>
                </a:solidFill>
                <a:effectLst/>
                <a:latin typeface="+mn-lt"/>
                <a:ea typeface="+mn-ea"/>
                <a:cs typeface="+mn-cs"/>
              </a:rPr>
              <a:t>It</a:t>
            </a:r>
            <a:r>
              <a:rPr lang="en-US" sz="1200" b="0" i="0" kern="1200" baseline="0" dirty="0" smtClean="0">
                <a:solidFill>
                  <a:schemeClr val="tx1"/>
                </a:solidFill>
                <a:effectLst/>
                <a:latin typeface="+mn-lt"/>
                <a:ea typeface="+mn-ea"/>
                <a:cs typeface="+mn-cs"/>
              </a:rPr>
              <a:t> is a very broad concept, technical feasibility involves anything from a software development project to a space travel.</a:t>
            </a:r>
            <a:endParaRPr lang="en-US" dirty="0"/>
          </a:p>
        </p:txBody>
      </p:sp>
      <p:sp>
        <p:nvSpPr>
          <p:cNvPr id="4" name="Slide Number Placeholder 3"/>
          <p:cNvSpPr>
            <a:spLocks noGrp="1"/>
          </p:cNvSpPr>
          <p:nvPr>
            <p:ph type="sldNum" sz="quarter" idx="10"/>
          </p:nvPr>
        </p:nvSpPr>
        <p:spPr/>
        <p:txBody>
          <a:bodyPr/>
          <a:lstStyle/>
          <a:p>
            <a:pPr rtl="0"/>
            <a:fld id="{D5D79418-37EB-4378-AD22-89DBB000B0DA}" type="slidenum">
              <a:rPr lang="en-GB" noProof="0" smtClean="0"/>
              <a:t>7</a:t>
            </a:fld>
            <a:endParaRPr lang="en-GB" noProof="0"/>
          </a:p>
        </p:txBody>
      </p:sp>
    </p:spTree>
    <p:extLst>
      <p:ext uri="{BB962C8B-B14F-4D97-AF65-F5344CB8AC3E}">
        <p14:creationId xmlns:p14="http://schemas.microsoft.com/office/powerpoint/2010/main" val="3845804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Basically , it means whether a business or a project feasible cost wise and logistically. Economics calculate economic feasibility by analyzing the costs and revenues a business would incur by undertaking a certain project.</a:t>
            </a:r>
            <a:endParaRPr lang="en-US" dirty="0"/>
          </a:p>
        </p:txBody>
      </p:sp>
      <p:sp>
        <p:nvSpPr>
          <p:cNvPr id="4" name="Slide Number Placeholder 3"/>
          <p:cNvSpPr>
            <a:spLocks noGrp="1"/>
          </p:cNvSpPr>
          <p:nvPr>
            <p:ph type="sldNum" sz="quarter" idx="10"/>
          </p:nvPr>
        </p:nvSpPr>
        <p:spPr/>
        <p:txBody>
          <a:bodyPr/>
          <a:lstStyle/>
          <a:p>
            <a:pPr rtl="0"/>
            <a:fld id="{D5D79418-37EB-4378-AD22-89DBB000B0DA}" type="slidenum">
              <a:rPr lang="en-GB" noProof="0" smtClean="0"/>
              <a:t>8</a:t>
            </a:fld>
            <a:endParaRPr lang="en-GB" noProof="0"/>
          </a:p>
        </p:txBody>
      </p:sp>
    </p:spTree>
    <p:extLst>
      <p:ext uri="{BB962C8B-B14F-4D97-AF65-F5344CB8AC3E}">
        <p14:creationId xmlns:p14="http://schemas.microsoft.com/office/powerpoint/2010/main" val="192156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Investigates whether any aspect of the proposed project conflicts with legal requirements like zoning laws, data protection acts, or social media laws. Let’s say an organization wants to construct a new office building in a specific location. A feasibility study might reveal the organization’s ideal location isn’t zoned for that type of business. That organization has just saved considerable time and effort by learning that their project was not feasible right from the beginning.</a:t>
            </a:r>
            <a:endParaRPr lang="en-US" dirty="0"/>
          </a:p>
        </p:txBody>
      </p:sp>
      <p:sp>
        <p:nvSpPr>
          <p:cNvPr id="4" name="Slide Number Placeholder 3"/>
          <p:cNvSpPr>
            <a:spLocks noGrp="1"/>
          </p:cNvSpPr>
          <p:nvPr>
            <p:ph type="sldNum" sz="quarter" idx="10"/>
          </p:nvPr>
        </p:nvSpPr>
        <p:spPr/>
        <p:txBody>
          <a:bodyPr/>
          <a:lstStyle/>
          <a:p>
            <a:pPr rtl="0"/>
            <a:fld id="{D5D79418-37EB-4378-AD22-89DBB000B0DA}" type="slidenum">
              <a:rPr lang="en-GB" noProof="0" smtClean="0"/>
              <a:t>9</a:t>
            </a:fld>
            <a:endParaRPr lang="en-GB" noProof="0"/>
          </a:p>
        </p:txBody>
      </p:sp>
    </p:spTree>
    <p:extLst>
      <p:ext uri="{BB962C8B-B14F-4D97-AF65-F5344CB8AC3E}">
        <p14:creationId xmlns:p14="http://schemas.microsoft.com/office/powerpoint/2010/main" val="2138154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rtlCol="0" anchor="b">
            <a:noAutofit/>
          </a:bodyPr>
          <a:lstStyle>
            <a:lvl1pPr algn="ctr">
              <a:defRPr sz="5400"/>
            </a:lvl1pPr>
          </a:lstStyle>
          <a:p>
            <a:pPr rtl="0"/>
            <a:r>
              <a:rPr lang="en-US" noProof="0" smtClean="0"/>
              <a:t>Click to edit Master title style</a:t>
            </a:r>
            <a:endParaRPr lang="en-GB" noProof="0"/>
          </a:p>
        </p:txBody>
      </p:sp>
      <p:sp>
        <p:nvSpPr>
          <p:cNvPr id="3" name="Subtitle 2"/>
          <p:cNvSpPr>
            <a:spLocks noGrp="1"/>
          </p:cNvSpPr>
          <p:nvPr>
            <p:ph type="subTitle" idx="1"/>
          </p:nvPr>
        </p:nvSpPr>
        <p:spPr>
          <a:xfrm>
            <a:off x="1828799" y="4394039"/>
            <a:ext cx="8493957" cy="1117687"/>
          </a:xfrm>
        </p:spPr>
        <p:txBody>
          <a:bodyPr rtlCol="0">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smtClean="0"/>
              <a:t>Click to edit Master subtitle style</a:t>
            </a:r>
            <a:endParaRPr lang="en-GB" noProof="0"/>
          </a:p>
        </p:txBody>
      </p:sp>
      <p:sp>
        <p:nvSpPr>
          <p:cNvPr id="4" name="Date Placeholder 3"/>
          <p:cNvSpPr>
            <a:spLocks noGrp="1"/>
          </p:cNvSpPr>
          <p:nvPr>
            <p:ph type="dt" sz="half" idx="10"/>
          </p:nvPr>
        </p:nvSpPr>
        <p:spPr>
          <a:xfrm>
            <a:off x="8112956" y="5936187"/>
            <a:ext cx="2743200" cy="365125"/>
          </a:xfrm>
        </p:spPr>
        <p:txBody>
          <a:bodyPr rtlCol="0"/>
          <a:lstStyle/>
          <a:p>
            <a:pPr rtl="0"/>
            <a:fld id="{F15B1EC9-C45A-4C7F-AC4D-AEAA7B97EBB9}" type="datetime1">
              <a:rPr lang="en-GB" noProof="0" smtClean="0"/>
              <a:t>17/06/2019</a:t>
            </a:fld>
            <a:endParaRPr lang="en-GB" noProof="0"/>
          </a:p>
        </p:txBody>
      </p:sp>
      <p:sp>
        <p:nvSpPr>
          <p:cNvPr id="5" name="Footer Placeholder 4"/>
          <p:cNvSpPr>
            <a:spLocks noGrp="1"/>
          </p:cNvSpPr>
          <p:nvPr>
            <p:ph type="ftr" sz="quarter" idx="11"/>
          </p:nvPr>
        </p:nvSpPr>
        <p:spPr>
          <a:xfrm>
            <a:off x="1242296" y="5936188"/>
            <a:ext cx="6870660" cy="365125"/>
          </a:xfrm>
        </p:spPr>
        <p:txBody>
          <a:bodyPr rtlCol="0"/>
          <a:lstStyle/>
          <a:p>
            <a:pPr rtl="0"/>
            <a:r>
              <a:rPr lang="en-GB" noProof="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rtlCol="0" anchor="ctr">
            <a:normAutofit/>
          </a:bodyPr>
          <a:lstStyle>
            <a:lvl1pPr>
              <a:defRPr sz="3600"/>
            </a:lvl1pPr>
          </a:lstStyle>
          <a:p>
            <a:pPr rtl="0"/>
            <a:r>
              <a:rPr lang="en-US" noProof="0" smtClean="0"/>
              <a:t>Click to edit Master title style</a:t>
            </a:r>
            <a:endParaRPr lang="en-GB" noProof="0"/>
          </a:p>
        </p:txBody>
      </p:sp>
      <p:sp>
        <p:nvSpPr>
          <p:cNvPr id="3" name="Content Placeholder 2"/>
          <p:cNvSpPr>
            <a:spLocks noGrp="1"/>
          </p:cNvSpPr>
          <p:nvPr>
            <p:ph idx="1" hasCustomPrompt="1"/>
          </p:nvPr>
        </p:nvSpPr>
        <p:spPr>
          <a:xfrm>
            <a:off x="6438446" y="2336873"/>
            <a:ext cx="5608336" cy="3599313"/>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24329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a:xfrm>
            <a:off x="9303581" y="5936187"/>
            <a:ext cx="2743200" cy="365125"/>
          </a:xfrm>
        </p:spPr>
        <p:txBody>
          <a:bodyPr rtlCol="0"/>
          <a:lstStyle/>
          <a:p>
            <a:pPr rtl="0"/>
            <a:fld id="{62695DF3-45FB-4CAF-9DAD-D7232A07300E}" type="datetime1">
              <a:rPr lang="en-GB" noProof="0" smtClean="0"/>
              <a:t>17/06/2019</a:t>
            </a:fld>
            <a:endParaRPr lang="en-GB" noProof="0"/>
          </a:p>
        </p:txBody>
      </p:sp>
      <p:sp>
        <p:nvSpPr>
          <p:cNvPr id="6" name="Footer Placeholder 5"/>
          <p:cNvSpPr>
            <a:spLocks noGrp="1"/>
          </p:cNvSpPr>
          <p:nvPr>
            <p:ph type="ftr" sz="quarter" idx="11"/>
          </p:nvPr>
        </p:nvSpPr>
        <p:spPr>
          <a:xfrm>
            <a:off x="2432921" y="5936188"/>
            <a:ext cx="6870660" cy="365125"/>
          </a:xfrm>
        </p:spPr>
        <p:txBody>
          <a:bodyPr rtlCol="0"/>
          <a:lstStyle/>
          <a:p>
            <a:pPr rtl="0"/>
            <a:r>
              <a:rPr lang="en-GB" noProof="0"/>
              <a:t>Add a footer</a:t>
            </a:r>
          </a:p>
        </p:txBody>
      </p:sp>
      <p:sp>
        <p:nvSpPr>
          <p:cNvPr id="7" name="Slide Number Placeholder 6"/>
          <p:cNvSpPr>
            <a:spLocks noGrp="1"/>
          </p:cNvSpPr>
          <p:nvPr>
            <p:ph type="sldNum" sz="quarter" idx="12"/>
          </p:nvPr>
        </p:nvSpPr>
        <p:spPr>
          <a:xfrm>
            <a:off x="140074" y="753227"/>
            <a:ext cx="1154151" cy="1090789"/>
          </a:xfrm>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3220702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rtlCol="0" anchor="ctr">
            <a:normAutofit/>
          </a:bodyPr>
          <a:lstStyle>
            <a:lvl1pPr>
              <a:defRPr sz="3600"/>
            </a:lvl1pPr>
          </a:lstStyle>
          <a:p>
            <a:pPr rtl="0"/>
            <a:r>
              <a:rPr lang="en-US" noProof="0" smtClean="0"/>
              <a:t>Click to edit Master title style</a:t>
            </a:r>
            <a:endParaRPr lang="en-GB" noProof="0"/>
          </a:p>
        </p:txBody>
      </p:sp>
      <p:sp>
        <p:nvSpPr>
          <p:cNvPr id="4" name="Text Placeholder 3"/>
          <p:cNvSpPr>
            <a:spLocks noGrp="1"/>
          </p:cNvSpPr>
          <p:nvPr>
            <p:ph type="body" sz="half" idx="2" hasCustomPrompt="1"/>
          </p:nvPr>
        </p:nvSpPr>
        <p:spPr>
          <a:xfrm>
            <a:off x="2432922" y="2336872"/>
            <a:ext cx="2620817"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a:xfrm>
            <a:off x="9303581" y="5936187"/>
            <a:ext cx="2743200" cy="365125"/>
          </a:xfrm>
        </p:spPr>
        <p:txBody>
          <a:bodyPr rtlCol="0"/>
          <a:lstStyle/>
          <a:p>
            <a:pPr rtl="0"/>
            <a:fld id="{B60BA54D-47C0-48F1-AF0F-6D5DBE8EB90B}" type="datetime1">
              <a:rPr lang="en-GB" noProof="0" smtClean="0"/>
              <a:t>17/06/2019</a:t>
            </a:fld>
            <a:endParaRPr lang="en-GB" noProof="0"/>
          </a:p>
        </p:txBody>
      </p:sp>
      <p:sp>
        <p:nvSpPr>
          <p:cNvPr id="6" name="Footer Placeholder 5"/>
          <p:cNvSpPr>
            <a:spLocks noGrp="1"/>
          </p:cNvSpPr>
          <p:nvPr>
            <p:ph type="ftr" sz="quarter" idx="11"/>
          </p:nvPr>
        </p:nvSpPr>
        <p:spPr>
          <a:xfrm>
            <a:off x="2432921" y="5936188"/>
            <a:ext cx="6870660" cy="365125"/>
          </a:xfrm>
        </p:spPr>
        <p:txBody>
          <a:bodyPr rtlCol="0"/>
          <a:lstStyle/>
          <a:p>
            <a:pPr rtl="0"/>
            <a:r>
              <a:rPr lang="en-GB" noProof="0"/>
              <a:t>Add a footer</a:t>
            </a:r>
          </a:p>
        </p:txBody>
      </p:sp>
      <p:sp>
        <p:nvSpPr>
          <p:cNvPr id="7" name="Slide Number Placeholder 6"/>
          <p:cNvSpPr>
            <a:spLocks noGrp="1"/>
          </p:cNvSpPr>
          <p:nvPr>
            <p:ph type="sldNum" sz="quarter" idx="12"/>
          </p:nvPr>
        </p:nvSpPr>
        <p:spPr>
          <a:xfrm>
            <a:off x="140074" y="753227"/>
            <a:ext cx="1154151" cy="1090789"/>
          </a:xfrm>
        </p:spPr>
        <p:txBody>
          <a:bodyPr rtlCol="0"/>
          <a:lstStyle/>
          <a:p>
            <a:pPr rtl="0"/>
            <a:fld id="{9E3FA76C-C565-46B6-8652-D75785E2521F}" type="slidenum">
              <a:rPr lang="en-GB" noProof="0" smtClean="0"/>
              <a:t>‹#›</a:t>
            </a:fld>
            <a:endParaRPr lang="en-GB" noProof="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en-GB" noProof="0"/>
          </a:p>
        </p:txBody>
      </p:sp>
    </p:spTree>
    <p:extLst>
      <p:ext uri="{BB962C8B-B14F-4D97-AF65-F5344CB8AC3E}">
        <p14:creationId xmlns:p14="http://schemas.microsoft.com/office/powerpoint/2010/main" val="2275739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rtlCol="0" anchor="ctr" anchorCtr="0">
            <a:normAutofit/>
          </a:bodyPr>
          <a:lstStyle>
            <a:lvl1pPr>
              <a:defRPr sz="2400"/>
            </a:lvl1pPr>
          </a:lstStyle>
          <a:p>
            <a:pPr rtl="0"/>
            <a:r>
              <a:rPr lang="en-US" noProof="0" smtClean="0"/>
              <a:t>Click to edit Master title style</a:t>
            </a:r>
            <a:endParaRPr lang="en-GB" noProof="0"/>
          </a:p>
        </p:txBody>
      </p:sp>
      <p:sp>
        <p:nvSpPr>
          <p:cNvPr id="5" name="Date Placeholder 4"/>
          <p:cNvSpPr>
            <a:spLocks noGrp="1"/>
          </p:cNvSpPr>
          <p:nvPr>
            <p:ph type="dt" sz="half" idx="10"/>
          </p:nvPr>
        </p:nvSpPr>
        <p:spPr/>
        <p:txBody>
          <a:bodyPr rtlCol="0"/>
          <a:lstStyle/>
          <a:p>
            <a:pPr rtl="0"/>
            <a:fld id="{AAE659A1-76D5-4E1C-BF61-24092D87A545}" type="datetime1">
              <a:rPr lang="en-GB" noProof="0" smtClean="0"/>
              <a:t>17/06/2019</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a:xfrm>
            <a:off x="10729455" y="4711309"/>
            <a:ext cx="1154151" cy="1090789"/>
          </a:xfrm>
        </p:spPr>
        <p:txBody>
          <a:bodyPr rtlCol="0"/>
          <a:lstStyle/>
          <a:p>
            <a:pPr rtl="0"/>
            <a:fld id="{9E3FA76C-C565-46B6-8652-D75785E2521F}" type="slidenum">
              <a:rPr lang="en-GB" noProof="0" smtClean="0"/>
              <a:t>‹#›</a:t>
            </a:fld>
            <a:endParaRPr lang="en-GB" noProof="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rtlCol="0"/>
          <a:lstStyle/>
          <a:p>
            <a:pPr rtl="0"/>
            <a:r>
              <a:rPr lang="en-US" noProof="0" smtClean="0"/>
              <a:t>Click icon to add SmartArt graphic</a:t>
            </a:r>
            <a:endParaRPr lang="en-GB" noProof="0"/>
          </a:p>
        </p:txBody>
      </p:sp>
    </p:spTree>
    <p:extLst>
      <p:ext uri="{BB962C8B-B14F-4D97-AF65-F5344CB8AC3E}">
        <p14:creationId xmlns:p14="http://schemas.microsoft.com/office/powerpoint/2010/main" val="352599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rtlCol="0" anchor="ctr"/>
          <a:lstStyle>
            <a:lvl1pPr>
              <a:defRPr sz="3200"/>
            </a:lvl1pPr>
          </a:lstStyle>
          <a:p>
            <a:pPr rtl="0"/>
            <a:r>
              <a:rPr lang="en-US" noProof="0" smtClean="0"/>
              <a:t>Click to edit Master title style</a:t>
            </a:r>
            <a:endParaRPr lang="en-GB" noProof="0"/>
          </a:p>
        </p:txBody>
      </p:sp>
      <p:sp>
        <p:nvSpPr>
          <p:cNvPr id="4" name="Text Placeholder 3"/>
          <p:cNvSpPr>
            <a:spLocks noGrp="1"/>
          </p:cNvSpPr>
          <p:nvPr>
            <p:ph type="body" sz="half" idx="2" hasCustomPrompt="1"/>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2D515FB2-C90B-4078-B603-186C4632CD7F}" type="datetime1">
              <a:rPr lang="en-GB" noProof="0" smtClean="0"/>
              <a:t>17/06/2019</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a:xfrm>
            <a:off x="10729455" y="4711615"/>
            <a:ext cx="1154151" cy="1090789"/>
          </a:xfrm>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2514006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rtlCol="0" anchor="ctr"/>
          <a:lstStyle>
            <a:lvl1pPr>
              <a:defRPr sz="3200"/>
            </a:lvl1pPr>
          </a:lstStyle>
          <a:p>
            <a:pPr rtl="0"/>
            <a:r>
              <a:rPr lang="en-US" noProof="0" smtClean="0"/>
              <a:t>Click to edit Master title style</a:t>
            </a:r>
            <a:endParaRPr lang="en-GB" noProof="0"/>
          </a:p>
        </p:txBody>
      </p:sp>
      <p:sp>
        <p:nvSpPr>
          <p:cNvPr id="12" name="Text Placeholder 3"/>
          <p:cNvSpPr>
            <a:spLocks noGrp="1"/>
          </p:cNvSpPr>
          <p:nvPr>
            <p:ph type="body" sz="half" idx="13" hasCustomPrompt="1"/>
          </p:nvPr>
        </p:nvSpPr>
        <p:spPr>
          <a:xfrm>
            <a:off x="1402288" y="3653379"/>
            <a:ext cx="815657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4" name="Text Placeholder 3"/>
          <p:cNvSpPr>
            <a:spLocks noGrp="1"/>
          </p:cNvSpPr>
          <p:nvPr>
            <p:ph type="body" sz="half" idx="2" hasCustomPrompt="1"/>
          </p:nvPr>
        </p:nvSpPr>
        <p:spPr>
          <a:xfrm>
            <a:off x="680322" y="4711615"/>
            <a:ext cx="9613859" cy="1090789"/>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F39DD150-74C5-456C-AFDE-388378FA3948}" type="datetime1">
              <a:rPr lang="en-GB" noProof="0" smtClean="0"/>
              <a:t>17/06/2019</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a:xfrm>
            <a:off x="10729455" y="4709925"/>
            <a:ext cx="1154151" cy="1090789"/>
          </a:xfrm>
        </p:spPr>
        <p:txBody>
          <a:bodyPr rtlCol="0"/>
          <a:lstStyle/>
          <a:p>
            <a:pPr rtl="0"/>
            <a:fld id="{9E3FA76C-C565-46B6-8652-D75785E2521F}" type="slidenum">
              <a:rPr lang="en-GB" noProof="0" smtClean="0"/>
              <a:t>‹#›</a:t>
            </a:fld>
            <a:endParaRPr lang="en-GB" noProof="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n-GB" sz="7200" noProof="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7200" noProof="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rtlCol="0" anchor="b"/>
          <a:lstStyle>
            <a:lvl1pPr>
              <a:defRPr sz="3200"/>
            </a:lvl1pPr>
          </a:lstStyle>
          <a:p>
            <a:pPr rtl="0"/>
            <a:r>
              <a:rPr lang="en-US" noProof="0" smtClean="0"/>
              <a:t>Click to edit Master title style</a:t>
            </a:r>
            <a:endParaRPr lang="en-GB" noProof="0"/>
          </a:p>
        </p:txBody>
      </p:sp>
      <p:sp>
        <p:nvSpPr>
          <p:cNvPr id="4" name="Text Placeholder 3"/>
          <p:cNvSpPr>
            <a:spLocks noGrp="1"/>
          </p:cNvSpPr>
          <p:nvPr>
            <p:ph type="body" sz="half" idx="2" hasCustomPrompt="1"/>
          </p:nvPr>
        </p:nvSpPr>
        <p:spPr>
          <a:xfrm>
            <a:off x="2177333"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a:xfrm>
            <a:off x="9047994" y="5936187"/>
            <a:ext cx="2743200" cy="365125"/>
          </a:xfrm>
        </p:spPr>
        <p:txBody>
          <a:bodyPr rtlCol="0"/>
          <a:lstStyle/>
          <a:p>
            <a:pPr rtl="0"/>
            <a:fld id="{8F195FA9-987A-490A-8350-C1F4C5798BB3}" type="datetime1">
              <a:rPr lang="en-GB" noProof="0" smtClean="0"/>
              <a:t>17/06/2019</a:t>
            </a:fld>
            <a:endParaRPr lang="en-GB" noProof="0"/>
          </a:p>
        </p:txBody>
      </p:sp>
      <p:sp>
        <p:nvSpPr>
          <p:cNvPr id="6" name="Footer Placeholder 5"/>
          <p:cNvSpPr>
            <a:spLocks noGrp="1"/>
          </p:cNvSpPr>
          <p:nvPr>
            <p:ph type="ftr" sz="quarter" idx="11"/>
          </p:nvPr>
        </p:nvSpPr>
        <p:spPr>
          <a:xfrm>
            <a:off x="2177334" y="5936188"/>
            <a:ext cx="6870660" cy="365125"/>
          </a:xfrm>
        </p:spPr>
        <p:txBody>
          <a:bodyPr rtlCol="0"/>
          <a:lstStyle/>
          <a:p>
            <a:pPr rtl="0"/>
            <a:r>
              <a:rPr lang="en-GB" noProof="0"/>
              <a:t>Add a footer</a:t>
            </a:r>
          </a:p>
        </p:txBody>
      </p:sp>
      <p:sp>
        <p:nvSpPr>
          <p:cNvPr id="7" name="Slide Number Placeholder 6"/>
          <p:cNvSpPr>
            <a:spLocks noGrp="1"/>
          </p:cNvSpPr>
          <p:nvPr>
            <p:ph type="sldNum" sz="quarter" idx="12"/>
          </p:nvPr>
        </p:nvSpPr>
        <p:spPr>
          <a:xfrm>
            <a:off x="138697" y="4698039"/>
            <a:ext cx="1154151" cy="1090789"/>
          </a:xfrm>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1568936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rtlCol="0"/>
          <a:lstStyle/>
          <a:p>
            <a:pPr rtl="0"/>
            <a:r>
              <a:rPr lang="en-US" noProof="0" smtClean="0"/>
              <a:t>Click to edit Master title style</a:t>
            </a:r>
            <a:endParaRPr lang="en-GB" noProof="0"/>
          </a:p>
        </p:txBody>
      </p:sp>
      <p:sp>
        <p:nvSpPr>
          <p:cNvPr id="7" name="Text Placeholder 2"/>
          <p:cNvSpPr>
            <a:spLocks noGrp="1"/>
          </p:cNvSpPr>
          <p:nvPr>
            <p:ph type="body" idx="1" hasCustomPrompt="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8" name="Text Placeholder 3"/>
          <p:cNvSpPr>
            <a:spLocks noGrp="1"/>
          </p:cNvSpPr>
          <p:nvPr>
            <p:ph type="body" sz="half" idx="15" hasCustomPrompt="1"/>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9" name="Text Placeholder 4"/>
          <p:cNvSpPr>
            <a:spLocks noGrp="1"/>
          </p:cNvSpPr>
          <p:nvPr>
            <p:ph type="body" sz="quarter" idx="3" hasCustomPrompt="1"/>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10" name="Text Placeholder 3"/>
          <p:cNvSpPr>
            <a:spLocks noGrp="1"/>
          </p:cNvSpPr>
          <p:nvPr>
            <p:ph type="body" sz="half" idx="16" hasCustomPrompt="1"/>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11" name="Text Placeholder 4"/>
          <p:cNvSpPr>
            <a:spLocks noGrp="1"/>
          </p:cNvSpPr>
          <p:nvPr>
            <p:ph type="body" sz="quarter" idx="13" hasCustomPrompt="1"/>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12" name="Text Placeholder 3"/>
          <p:cNvSpPr>
            <a:spLocks noGrp="1"/>
          </p:cNvSpPr>
          <p:nvPr>
            <p:ph type="body" sz="half" idx="17" hasCustomPrompt="1"/>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3" name="Date Placeholder 2"/>
          <p:cNvSpPr>
            <a:spLocks noGrp="1"/>
          </p:cNvSpPr>
          <p:nvPr>
            <p:ph type="dt" sz="half" idx="10"/>
          </p:nvPr>
        </p:nvSpPr>
        <p:spPr/>
        <p:txBody>
          <a:bodyPr rtlCol="0"/>
          <a:lstStyle/>
          <a:p>
            <a:pPr rtl="0"/>
            <a:fld id="{A90C81EB-3F5E-4875-81AF-927E984CBBA9}" type="datetime1">
              <a:rPr lang="en-GB" noProof="0" smtClean="0"/>
              <a:t>17/06/2019</a:t>
            </a:fld>
            <a:endParaRPr lang="en-GB" noProof="0"/>
          </a:p>
        </p:txBody>
      </p:sp>
      <p:sp>
        <p:nvSpPr>
          <p:cNvPr id="4" name="Footer Placeholder 3"/>
          <p:cNvSpPr>
            <a:spLocks noGrp="1"/>
          </p:cNvSpPr>
          <p:nvPr>
            <p:ph type="ftr" sz="quarter" idx="11"/>
          </p:nvPr>
        </p:nvSpPr>
        <p:spPr/>
        <p:txBody>
          <a:bodyPr rtlCol="0"/>
          <a:lstStyle/>
          <a:p>
            <a:pPr rtl="0"/>
            <a:r>
              <a:rPr lang="en-GB" noProof="0"/>
              <a:t>Add a footer</a:t>
            </a:r>
          </a:p>
        </p:txBody>
      </p:sp>
      <p:sp>
        <p:nvSpPr>
          <p:cNvPr id="5" name="Slide Number Placeholder 4"/>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3252837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rtlCol="0"/>
          <a:lstStyle/>
          <a:p>
            <a:pPr rtl="0"/>
            <a:fld id="{46F88F79-C660-4BED-BB77-41F757A49F52}" type="datetime1">
              <a:rPr lang="en-GB" noProof="0" smtClean="0"/>
              <a:t>17/06/2019</a:t>
            </a:fld>
            <a:endParaRPr lang="en-GB" noProof="0"/>
          </a:p>
        </p:txBody>
      </p:sp>
      <p:sp>
        <p:nvSpPr>
          <p:cNvPr id="4" name="Footer Placeholder 3"/>
          <p:cNvSpPr>
            <a:spLocks noGrp="1"/>
          </p:cNvSpPr>
          <p:nvPr>
            <p:ph type="ftr" sz="quarter" idx="11"/>
          </p:nvPr>
        </p:nvSpPr>
        <p:spPr>
          <a:xfrm>
            <a:off x="2118596" y="5936188"/>
            <a:ext cx="6870660" cy="365125"/>
          </a:xfrm>
        </p:spPr>
        <p:txBody>
          <a:bodyPr rtlCol="0"/>
          <a:lstStyle/>
          <a:p>
            <a:pPr rtl="0"/>
            <a:r>
              <a:rPr lang="en-GB" noProof="0"/>
              <a:t>Add a footer</a:t>
            </a:r>
          </a:p>
        </p:txBody>
      </p:sp>
      <p:sp>
        <p:nvSpPr>
          <p:cNvPr id="5" name="Slide Number Placeholder 4"/>
          <p:cNvSpPr>
            <a:spLocks noGrp="1"/>
          </p:cNvSpPr>
          <p:nvPr>
            <p:ph type="sldNum" sz="quarter" idx="12"/>
          </p:nvPr>
        </p:nvSpPr>
        <p:spPr>
          <a:xfrm>
            <a:off x="140493" y="748304"/>
            <a:ext cx="1154151" cy="1090789"/>
          </a:xfrm>
        </p:spPr>
        <p:txBody>
          <a:bodyPr rtlCol="0"/>
          <a:lstStyle/>
          <a:p>
            <a:pPr rtl="0"/>
            <a:fld id="{9E3FA76C-C565-46B6-8652-D75785E2521F}" type="slidenum">
              <a:rPr lang="en-GB" noProof="0" smtClean="0"/>
              <a:t>‹#›</a:t>
            </a:fld>
            <a:endParaRPr lang="en-GB" noProof="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rtl="0"/>
            <a:endParaRPr lang="en-GB" sz="2400" noProof="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hasCustomPrompt="1"/>
          </p:nvPr>
        </p:nvSpPr>
        <p:spPr>
          <a:xfrm>
            <a:off x="2106132" y="735087"/>
            <a:ext cx="3060802" cy="1080938"/>
          </a:xfrm>
        </p:spPr>
        <p:txBody>
          <a:bodyPr rtlCol="0" anchor="ctr" anchorCtr="0"/>
          <a:lstStyle>
            <a:lvl1pPr algn="ctr">
              <a:defRPr b="0"/>
            </a:lvl1pPr>
          </a:lstStyle>
          <a:p>
            <a:pPr lvl="0" rtl="0"/>
            <a:r>
              <a:rPr lang="en-GB" noProof="0"/>
              <a:t>Edit Master text styles</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hasCustomPrompt="1"/>
          </p:nvPr>
        </p:nvSpPr>
        <p:spPr>
          <a:xfrm>
            <a:off x="5384611" y="735013"/>
            <a:ext cx="3060700" cy="1081087"/>
          </a:xfrm>
        </p:spPr>
        <p:txBody>
          <a:bodyPr rtlCol="0"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rtl="0"/>
            <a:r>
              <a:rPr lang="en-GB" noProof="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hasCustomPrompt="1"/>
          </p:nvPr>
        </p:nvSpPr>
        <p:spPr>
          <a:xfrm>
            <a:off x="8662988" y="746125"/>
            <a:ext cx="3070225" cy="1058862"/>
          </a:xfrm>
        </p:spPr>
        <p:txBody>
          <a:bodyPr rtlCol="0"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rtl="0"/>
            <a:r>
              <a:rPr lang="en-GB" noProof="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hasCustomPrompt="1"/>
          </p:nvPr>
        </p:nvSpPr>
        <p:spPr>
          <a:xfrm>
            <a:off x="2106131" y="2116138"/>
            <a:ext cx="3060802" cy="3713162"/>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hasCustomPrompt="1"/>
          </p:nvPr>
        </p:nvSpPr>
        <p:spPr>
          <a:xfrm>
            <a:off x="5384611" y="2103211"/>
            <a:ext cx="3060802" cy="3713162"/>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hasCustomPrompt="1"/>
          </p:nvPr>
        </p:nvSpPr>
        <p:spPr>
          <a:xfrm>
            <a:off x="8659892" y="2097613"/>
            <a:ext cx="3060802" cy="3713162"/>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rtlCol="0"/>
          <a:lstStyle/>
          <a:p>
            <a:pPr rtl="0"/>
            <a:r>
              <a:rPr lang="en-US" noProof="0" smtClean="0"/>
              <a:t>Click to edit Master title style</a:t>
            </a:r>
            <a:endParaRPr lang="en-GB" noProof="0"/>
          </a:p>
        </p:txBody>
      </p:sp>
      <p:sp>
        <p:nvSpPr>
          <p:cNvPr id="19" name="Text Placeholder 2"/>
          <p:cNvSpPr>
            <a:spLocks noGrp="1"/>
          </p:cNvSpPr>
          <p:nvPr>
            <p:ph type="body" idx="1" hasCustomPrompt="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smtClean="0"/>
              <a:t>Click icon to add picture</a:t>
            </a:r>
            <a:endParaRPr lang="en-GB" noProof="0"/>
          </a:p>
        </p:txBody>
      </p:sp>
      <p:sp>
        <p:nvSpPr>
          <p:cNvPr id="21" name="Text Placeholder 3"/>
          <p:cNvSpPr>
            <a:spLocks noGrp="1"/>
          </p:cNvSpPr>
          <p:nvPr>
            <p:ph type="body" sz="half" idx="18" hasCustomPrompt="1"/>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22" name="Text Placeholder 4"/>
          <p:cNvSpPr>
            <a:spLocks noGrp="1"/>
          </p:cNvSpPr>
          <p:nvPr>
            <p:ph type="body" sz="quarter" idx="3" hasCustomPrompt="1"/>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smtClean="0"/>
              <a:t>Click icon to add picture</a:t>
            </a:r>
            <a:endParaRPr lang="en-GB" noProof="0"/>
          </a:p>
        </p:txBody>
      </p:sp>
      <p:sp>
        <p:nvSpPr>
          <p:cNvPr id="24" name="Text Placeholder 3"/>
          <p:cNvSpPr>
            <a:spLocks noGrp="1"/>
          </p:cNvSpPr>
          <p:nvPr>
            <p:ph type="body" sz="half" idx="19" hasCustomPrompt="1"/>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25" name="Text Placeholder 4"/>
          <p:cNvSpPr>
            <a:spLocks noGrp="1"/>
          </p:cNvSpPr>
          <p:nvPr>
            <p:ph type="body" sz="quarter" idx="13" hasCustomPrompt="1"/>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smtClean="0"/>
              <a:t>Click icon to add picture</a:t>
            </a:r>
            <a:endParaRPr lang="en-GB" noProof="0"/>
          </a:p>
        </p:txBody>
      </p:sp>
      <p:sp>
        <p:nvSpPr>
          <p:cNvPr id="27" name="Text Placeholder 3"/>
          <p:cNvSpPr>
            <a:spLocks noGrp="1"/>
          </p:cNvSpPr>
          <p:nvPr>
            <p:ph type="body" sz="half" idx="20" hasCustomPrompt="1"/>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3" name="Date Placeholder 2"/>
          <p:cNvSpPr>
            <a:spLocks noGrp="1"/>
          </p:cNvSpPr>
          <p:nvPr>
            <p:ph type="dt" sz="half" idx="10"/>
          </p:nvPr>
        </p:nvSpPr>
        <p:spPr/>
        <p:txBody>
          <a:bodyPr rtlCol="0"/>
          <a:lstStyle/>
          <a:p>
            <a:pPr rtl="0"/>
            <a:fld id="{687684D6-7CFB-4C36-A526-AC68241AC908}" type="datetime1">
              <a:rPr lang="en-GB" noProof="0" smtClean="0"/>
              <a:t>17/06/2019</a:t>
            </a:fld>
            <a:endParaRPr lang="en-GB" noProof="0"/>
          </a:p>
        </p:txBody>
      </p:sp>
      <p:sp>
        <p:nvSpPr>
          <p:cNvPr id="4" name="Footer Placeholder 3"/>
          <p:cNvSpPr>
            <a:spLocks noGrp="1"/>
          </p:cNvSpPr>
          <p:nvPr>
            <p:ph type="ftr" sz="quarter" idx="11"/>
          </p:nvPr>
        </p:nvSpPr>
        <p:spPr/>
        <p:txBody>
          <a:bodyPr rtlCol="0"/>
          <a:lstStyle/>
          <a:p>
            <a:pPr rtl="0"/>
            <a:r>
              <a:rPr lang="en-GB" noProof="0"/>
              <a:t>Add a footer</a:t>
            </a:r>
          </a:p>
        </p:txBody>
      </p:sp>
      <p:sp>
        <p:nvSpPr>
          <p:cNvPr id="5" name="Slide Number Placeholder 4"/>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hasCustomPrompt="1"/>
          </p:nvPr>
        </p:nvSpPr>
        <p:spPr>
          <a:xfrm>
            <a:off x="1860549" y="2101850"/>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rtlCol="0"/>
          <a:lstStyle/>
          <a:p>
            <a:pPr rtl="0"/>
            <a:r>
              <a:rPr lang="en-US" noProof="0" smtClean="0"/>
              <a:t>Click to edit Master title style</a:t>
            </a:r>
            <a:endParaRPr lang="en-GB" noProof="0"/>
          </a:p>
        </p:txBody>
      </p:sp>
      <p:sp>
        <p:nvSpPr>
          <p:cNvPr id="4" name="Date Placeholder 3"/>
          <p:cNvSpPr>
            <a:spLocks noGrp="1"/>
          </p:cNvSpPr>
          <p:nvPr>
            <p:ph type="dt" sz="half" idx="10"/>
          </p:nvPr>
        </p:nvSpPr>
        <p:spPr/>
        <p:txBody>
          <a:bodyPr rtlCol="0"/>
          <a:lstStyle/>
          <a:p>
            <a:pPr rtl="0"/>
            <a:fld id="{B10F2D3B-68DE-441A-9096-FDC03528FB4C}" type="datetime1">
              <a:rPr lang="en-GB" noProof="0" smtClean="0"/>
              <a:t>17/06/2019</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hasCustomPrompt="1"/>
          </p:nvPr>
        </p:nvSpPr>
        <p:spPr>
          <a:xfrm>
            <a:off x="1860549" y="3044624"/>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hasCustomPrompt="1"/>
          </p:nvPr>
        </p:nvSpPr>
        <p:spPr>
          <a:xfrm>
            <a:off x="1860549" y="3987398"/>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hasCustomPrompt="1"/>
          </p:nvPr>
        </p:nvSpPr>
        <p:spPr>
          <a:xfrm>
            <a:off x="1860549" y="4930171"/>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rtlCol="0" anchor="ctr">
            <a:normAutofit/>
          </a:bodyPr>
          <a:lstStyle>
            <a:lvl1pPr algn="r">
              <a:defRPr sz="3600"/>
            </a:lvl1pPr>
          </a:lstStyle>
          <a:p>
            <a:pPr rtl="0"/>
            <a:r>
              <a:rPr lang="en-US" noProof="0" smtClean="0"/>
              <a:t>Click to edit Master title style</a:t>
            </a:r>
            <a:endParaRPr lang="en-GB" noProof="0"/>
          </a:p>
        </p:txBody>
      </p:sp>
      <p:sp>
        <p:nvSpPr>
          <p:cNvPr id="3" name="Text Placeholder 2"/>
          <p:cNvSpPr>
            <a:spLocks noGrp="1"/>
          </p:cNvSpPr>
          <p:nvPr>
            <p:ph type="body" idx="1" hasCustomPrompt="1"/>
          </p:nvPr>
        </p:nvSpPr>
        <p:spPr>
          <a:xfrm>
            <a:off x="680322" y="4232171"/>
            <a:ext cx="9613860" cy="1704017"/>
          </a:xfrm>
        </p:spPr>
        <p:txBody>
          <a:bodyPr rtlCol="0">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p>
            <a:pPr rtl="0"/>
            <a:fld id="{3420E87A-4A97-4D95-92D2-D60317C63250}" type="datetime1">
              <a:rPr lang="en-GB" noProof="0" smtClean="0"/>
              <a:t>17/06/2019</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a:xfrm>
            <a:off x="10729455" y="2869895"/>
            <a:ext cx="1154151" cy="1090789"/>
          </a:xfrm>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rtlCol="0"/>
          <a:lstStyle/>
          <a:p>
            <a:pPr rtl="0"/>
            <a:r>
              <a:rPr lang="en-US" noProof="0" smtClean="0"/>
              <a:t>Click to edit Master title style</a:t>
            </a:r>
            <a:endParaRPr lang="en-GB" noProof="0"/>
          </a:p>
        </p:txBody>
      </p:sp>
      <p:sp>
        <p:nvSpPr>
          <p:cNvPr id="3" name="Content Placeholder 2"/>
          <p:cNvSpPr>
            <a:spLocks noGrp="1"/>
          </p:cNvSpPr>
          <p:nvPr>
            <p:ph sz="half" idx="1" hasCustomPrompt="1"/>
          </p:nvPr>
        </p:nvSpPr>
        <p:spPr>
          <a:xfrm>
            <a:off x="680320" y="2336873"/>
            <a:ext cx="4698358" cy="3599316"/>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5594123" y="2336873"/>
            <a:ext cx="4700058" cy="3599316"/>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23C161C9-CB0B-4BE4-88A3-1D54D5D6164B}" type="datetime1">
              <a:rPr lang="en-GB" noProof="0" smtClean="0"/>
              <a:t>17/06/2019</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rtlCol="0"/>
          <a:lstStyle/>
          <a:p>
            <a:pPr rtl="0"/>
            <a:r>
              <a:rPr lang="en-US" noProof="0" smtClean="0"/>
              <a:t>Click to edit Master title style</a:t>
            </a:r>
            <a:endParaRPr lang="en-GB" noProof="0"/>
          </a:p>
        </p:txBody>
      </p:sp>
      <p:sp>
        <p:nvSpPr>
          <p:cNvPr id="3" name="Content Placeholder 2"/>
          <p:cNvSpPr>
            <a:spLocks noGrp="1"/>
          </p:cNvSpPr>
          <p:nvPr>
            <p:ph sz="half" idx="1" hasCustomPrompt="1"/>
          </p:nvPr>
        </p:nvSpPr>
        <p:spPr>
          <a:xfrm>
            <a:off x="2137645" y="2336873"/>
            <a:ext cx="4698358" cy="3599316"/>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7051448" y="2336873"/>
            <a:ext cx="4700058" cy="3599316"/>
          </a:xfrm>
        </p:spPr>
        <p:txBody>
          <a:bodyPr rtlCol="0" anchor="ctr" anchorCtr="0"/>
          <a:lstStyle>
            <a:lvl1pPr algn="ctr">
              <a:defRPr/>
            </a:lvl1pPr>
            <a:lvl2pPr algn="ctr">
              <a:defRPr/>
            </a:lvl2pPr>
            <a:lvl3pPr algn="ctr">
              <a:defRPr/>
            </a:lvl3pPr>
            <a:lvl4pPr algn="ctr">
              <a:defRPr/>
            </a:lvl4pPr>
            <a:lvl5pPr algn="ctr">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a:xfrm>
            <a:off x="9008306" y="5936187"/>
            <a:ext cx="2743200" cy="365125"/>
          </a:xfrm>
        </p:spPr>
        <p:txBody>
          <a:bodyPr rtlCol="0"/>
          <a:lstStyle/>
          <a:p>
            <a:pPr rtl="0"/>
            <a:fld id="{D53A8C5F-6686-4439-AE53-6EF032D087D4}" type="datetime1">
              <a:rPr lang="en-GB" noProof="0" smtClean="0"/>
              <a:t>17/06/2019</a:t>
            </a:fld>
            <a:endParaRPr lang="en-GB" noProof="0"/>
          </a:p>
        </p:txBody>
      </p:sp>
      <p:sp>
        <p:nvSpPr>
          <p:cNvPr id="6" name="Footer Placeholder 5"/>
          <p:cNvSpPr>
            <a:spLocks noGrp="1"/>
          </p:cNvSpPr>
          <p:nvPr>
            <p:ph type="ftr" sz="quarter" idx="11"/>
          </p:nvPr>
        </p:nvSpPr>
        <p:spPr>
          <a:xfrm>
            <a:off x="2137646" y="5936188"/>
            <a:ext cx="6870660" cy="365125"/>
          </a:xfrm>
        </p:spPr>
        <p:txBody>
          <a:bodyPr rtlCol="0"/>
          <a:lstStyle/>
          <a:p>
            <a:pPr rtl="0"/>
            <a:r>
              <a:rPr lang="en-GB" noProof="0"/>
              <a:t>Add a footer</a:t>
            </a:r>
          </a:p>
        </p:txBody>
      </p:sp>
      <p:sp>
        <p:nvSpPr>
          <p:cNvPr id="7" name="Slide Number Placeholder 6"/>
          <p:cNvSpPr>
            <a:spLocks noGrp="1"/>
          </p:cNvSpPr>
          <p:nvPr>
            <p:ph type="sldNum" sz="quarter" idx="12"/>
          </p:nvPr>
        </p:nvSpPr>
        <p:spPr>
          <a:xfrm>
            <a:off x="156705" y="753227"/>
            <a:ext cx="1154151" cy="1090789"/>
          </a:xfrm>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rtlCol="0"/>
          <a:lstStyle/>
          <a:p>
            <a:pPr rtl="0"/>
            <a:r>
              <a:rPr lang="en-US" noProof="0" smtClean="0"/>
              <a:t>Click to edit Master title style</a:t>
            </a:r>
            <a:endParaRPr lang="en-GB" noProof="0"/>
          </a:p>
        </p:txBody>
      </p:sp>
      <p:sp>
        <p:nvSpPr>
          <p:cNvPr id="3" name="Text Placeholder 2"/>
          <p:cNvSpPr>
            <a:spLocks noGrp="1"/>
          </p:cNvSpPr>
          <p:nvPr>
            <p:ph type="body" idx="1" hasCustomPrompt="1"/>
          </p:nvPr>
        </p:nvSpPr>
        <p:spPr>
          <a:xfrm>
            <a:off x="680320" y="2336873"/>
            <a:ext cx="4698358" cy="69313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680322" y="3030008"/>
            <a:ext cx="4698355" cy="2906179"/>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5594123" y="2336873"/>
            <a:ext cx="4700059" cy="692076"/>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5594123" y="3030008"/>
            <a:ext cx="4700059" cy="2906179"/>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6F41CE91-465D-46CD-A80A-E99BA298CB97}" type="datetime1">
              <a:rPr lang="en-GB" noProof="0" smtClean="0"/>
              <a:t>17/06/2019</a:t>
            </a:fld>
            <a:endParaRPr lang="en-GB" noProof="0"/>
          </a:p>
        </p:txBody>
      </p:sp>
      <p:sp>
        <p:nvSpPr>
          <p:cNvPr id="8" name="Footer Placeholder 7"/>
          <p:cNvSpPr>
            <a:spLocks noGrp="1"/>
          </p:cNvSpPr>
          <p:nvPr>
            <p:ph type="ftr" sz="quarter" idx="11"/>
          </p:nvPr>
        </p:nvSpPr>
        <p:spPr/>
        <p:txBody>
          <a:bodyPr rtlCol="0"/>
          <a:lstStyle/>
          <a:p>
            <a:pPr rtl="0"/>
            <a:r>
              <a:rPr lang="en-GB" noProof="0"/>
              <a:t>Add a footer</a:t>
            </a:r>
          </a:p>
        </p:txBody>
      </p:sp>
      <p:sp>
        <p:nvSpPr>
          <p:cNvPr id="9" name="Slide Number Placeholder 8"/>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rtlCol="0"/>
          <a:lstStyle/>
          <a:p>
            <a:pPr rtl="0"/>
            <a:r>
              <a:rPr lang="en-US" noProof="0" smtClean="0"/>
              <a:t>Click to edit Master title style</a:t>
            </a:r>
            <a:endParaRPr lang="en-GB" noProof="0"/>
          </a:p>
        </p:txBody>
      </p:sp>
      <p:sp>
        <p:nvSpPr>
          <p:cNvPr id="5" name="Date Placeholder 4"/>
          <p:cNvSpPr>
            <a:spLocks noGrp="1"/>
          </p:cNvSpPr>
          <p:nvPr>
            <p:ph type="dt" sz="half" idx="10"/>
          </p:nvPr>
        </p:nvSpPr>
        <p:spPr>
          <a:xfrm>
            <a:off x="9008306" y="5936187"/>
            <a:ext cx="2743200" cy="365125"/>
          </a:xfrm>
        </p:spPr>
        <p:txBody>
          <a:bodyPr rtlCol="0"/>
          <a:lstStyle/>
          <a:p>
            <a:pPr rtl="0"/>
            <a:fld id="{076DD3BF-807F-4CF9-8570-8F12962E5A2B}" type="datetime1">
              <a:rPr lang="en-GB" noProof="0" smtClean="0"/>
              <a:t>17/06/2019</a:t>
            </a:fld>
            <a:endParaRPr lang="en-GB" noProof="0"/>
          </a:p>
        </p:txBody>
      </p:sp>
      <p:sp>
        <p:nvSpPr>
          <p:cNvPr id="6" name="Footer Placeholder 5"/>
          <p:cNvSpPr>
            <a:spLocks noGrp="1"/>
          </p:cNvSpPr>
          <p:nvPr>
            <p:ph type="ftr" sz="quarter" idx="11"/>
          </p:nvPr>
        </p:nvSpPr>
        <p:spPr>
          <a:xfrm>
            <a:off x="2137646" y="5936188"/>
            <a:ext cx="6870660" cy="365125"/>
          </a:xfrm>
        </p:spPr>
        <p:txBody>
          <a:bodyPr rtlCol="0"/>
          <a:lstStyle/>
          <a:p>
            <a:pPr rtl="0"/>
            <a:r>
              <a:rPr lang="en-GB" noProof="0"/>
              <a:t>Add a footer</a:t>
            </a:r>
          </a:p>
        </p:txBody>
      </p:sp>
      <p:sp>
        <p:nvSpPr>
          <p:cNvPr id="7" name="Slide Number Placeholder 6"/>
          <p:cNvSpPr>
            <a:spLocks noGrp="1"/>
          </p:cNvSpPr>
          <p:nvPr>
            <p:ph type="sldNum" sz="quarter" idx="12"/>
          </p:nvPr>
        </p:nvSpPr>
        <p:spPr>
          <a:xfrm>
            <a:off x="156705" y="753227"/>
            <a:ext cx="1154151" cy="1090789"/>
          </a:xfrm>
        </p:spPr>
        <p:txBody>
          <a:bodyPr rtlCol="0"/>
          <a:lstStyle/>
          <a:p>
            <a:pPr rtl="0"/>
            <a:fld id="{9E3FA76C-C565-46B6-8652-D75785E2521F}" type="slidenum">
              <a:rPr lang="en-GB" noProof="0" smtClean="0"/>
              <a:t>‹#›</a:t>
            </a:fld>
            <a:endParaRPr lang="en-GB" noProof="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hasCustomPrompt="1"/>
          </p:nvPr>
        </p:nvSpPr>
        <p:spPr>
          <a:xfrm>
            <a:off x="2137644" y="2161725"/>
            <a:ext cx="9613861" cy="3702647"/>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rtlCol="0"/>
          <a:lstStyle/>
          <a:p>
            <a:pPr rtl="0"/>
            <a:r>
              <a:rPr lang="en-US" noProof="0" smtClean="0"/>
              <a:t>Click to edit Master title style</a:t>
            </a:r>
            <a:endParaRPr lang="en-GB" noProof="0"/>
          </a:p>
        </p:txBody>
      </p:sp>
      <p:sp>
        <p:nvSpPr>
          <p:cNvPr id="3" name="Date Placeholder 2"/>
          <p:cNvSpPr>
            <a:spLocks noGrp="1"/>
          </p:cNvSpPr>
          <p:nvPr>
            <p:ph type="dt" sz="half" idx="10"/>
          </p:nvPr>
        </p:nvSpPr>
        <p:spPr/>
        <p:txBody>
          <a:bodyPr rtlCol="0"/>
          <a:lstStyle/>
          <a:p>
            <a:pPr rtl="0"/>
            <a:fld id="{4F506FD0-F627-4011-9E07-C44914F65934}" type="datetime1">
              <a:rPr lang="en-GB" noProof="0" smtClean="0"/>
              <a:t>17/06/2019</a:t>
            </a:fld>
            <a:endParaRPr lang="en-GB" noProof="0"/>
          </a:p>
        </p:txBody>
      </p:sp>
      <p:sp>
        <p:nvSpPr>
          <p:cNvPr id="4" name="Footer Placeholder 3"/>
          <p:cNvSpPr>
            <a:spLocks noGrp="1"/>
          </p:cNvSpPr>
          <p:nvPr>
            <p:ph type="ftr" sz="quarter" idx="11"/>
          </p:nvPr>
        </p:nvSpPr>
        <p:spPr/>
        <p:txBody>
          <a:bodyPr rtlCol="0"/>
          <a:lstStyle/>
          <a:p>
            <a:pPr rtl="0"/>
            <a:r>
              <a:rPr lang="en-GB" noProof="0"/>
              <a:t>Add a footer</a:t>
            </a:r>
          </a:p>
        </p:txBody>
      </p:sp>
      <p:sp>
        <p:nvSpPr>
          <p:cNvPr id="5" name="Slide Number Placeholder 4"/>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rtlCol="0"/>
          <a:lstStyle/>
          <a:p>
            <a:pPr rtl="0"/>
            <a:fld id="{6B5AF733-9230-4CF3-B331-5FB6D0F98069}" type="datetime1">
              <a:rPr lang="en-GB" noProof="0" smtClean="0"/>
              <a:t>17/06/2019</a:t>
            </a:fld>
            <a:endParaRPr lang="en-GB" noProof="0"/>
          </a:p>
        </p:txBody>
      </p:sp>
      <p:sp>
        <p:nvSpPr>
          <p:cNvPr id="3" name="Footer Placeholder 2"/>
          <p:cNvSpPr>
            <a:spLocks noGrp="1"/>
          </p:cNvSpPr>
          <p:nvPr>
            <p:ph type="ftr" sz="quarter" idx="11"/>
          </p:nvPr>
        </p:nvSpPr>
        <p:spPr/>
        <p:txBody>
          <a:bodyPr rtlCol="0"/>
          <a:lstStyle/>
          <a:p>
            <a:pPr rtl="0"/>
            <a:r>
              <a:rPr lang="en-GB" noProof="0"/>
              <a:t>Add a footer</a:t>
            </a:r>
          </a:p>
        </p:txBody>
      </p:sp>
      <p:sp>
        <p:nvSpPr>
          <p:cNvPr id="4" name="Slide Number Placeholder 3"/>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173540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en-US" noProof="0" smtClean="0"/>
              <a:t>Click to edit Master title style</a:t>
            </a:r>
            <a:endParaRPr lang="en-GB"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EFAD898C-2C50-41E8-A026-C8BB9F554EF8}" type="datetime1">
              <a:rPr lang="en-GB" noProof="0" smtClean="0"/>
              <a:t>17/06/2019</a:t>
            </a:fld>
            <a:endParaRPr lang="en-GB"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r>
              <a:rPr lang="en-GB" noProof="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67" r:id="rId9"/>
    <p:sldLayoutId id="2147483668" r:id="rId10"/>
    <p:sldLayoutId id="2147483681" r:id="rId11"/>
    <p:sldLayoutId id="2147483670" r:id="rId12"/>
    <p:sldLayoutId id="2147483671" r:id="rId13"/>
    <p:sldLayoutId id="2147483672" r:id="rId14"/>
    <p:sldLayoutId id="2147483673" r:id="rId15"/>
    <p:sldLayoutId id="2147483674" r:id="rId16"/>
    <p:sldLayoutId id="2147483678" r:id="rId17"/>
    <p:sldLayoutId id="2147483675" r:id="rId18"/>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3" Type="http://schemas.openxmlformats.org/officeDocument/2006/relationships/hyperlink" Target="https://support.office.com/en-gb/article/edit-your-school-presentation-44445997-6769-4d44-8b30-f9e3050adbfb?omkt=en-GB"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ideo" Target="https://www.youtube.com/embed/WI6_snOjlm0" TargetMode="External"/><Relationship Id="rId6" Type="http://schemas.openxmlformats.org/officeDocument/2006/relationships/image" Target="../media/image13.svg"/><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1.jp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rtlCol="0" anchor="ctr" anchorCtr="0"/>
          <a:lstStyle/>
          <a:p>
            <a:pPr rtl="0"/>
            <a:r>
              <a:rPr lang="en-GB" dirty="0" smtClean="0"/>
              <a:t>Feasibility Studies</a:t>
            </a:r>
            <a:endParaRPr lang="en-GB" dirty="0"/>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rtlCol="0">
            <a:normAutofit/>
          </a:bodyPr>
          <a:lstStyle/>
          <a:p>
            <a:pPr rtl="0"/>
            <a:r>
              <a:rPr lang="en-GB" sz="2800" dirty="0" smtClean="0"/>
              <a:t>System analysis &amp; design</a:t>
            </a:r>
          </a:p>
          <a:p>
            <a:pPr rtl="0"/>
            <a:r>
              <a:rPr lang="en-GB" sz="2800" dirty="0" smtClean="0"/>
              <a:t>IDM </a:t>
            </a:r>
            <a:r>
              <a:rPr lang="en-GB" sz="2800" dirty="0" err="1" smtClean="0"/>
              <a:t>Negombo</a:t>
            </a:r>
            <a:r>
              <a:rPr lang="en-GB" sz="2800" dirty="0"/>
              <a:t> </a:t>
            </a:r>
            <a:r>
              <a:rPr lang="en-GB" sz="2800" dirty="0" smtClean="0"/>
              <a:t>– K.P. I. </a:t>
            </a:r>
            <a:r>
              <a:rPr lang="en-GB" sz="2800" dirty="0" err="1" smtClean="0"/>
              <a:t>Shenesh</a:t>
            </a:r>
            <a:r>
              <a:rPr lang="en-GB" sz="2800" dirty="0" smtClean="0"/>
              <a:t> </a:t>
            </a:r>
            <a:r>
              <a:rPr lang="en-GB" sz="2800" dirty="0" err="1" smtClean="0"/>
              <a:t>Perera</a:t>
            </a:r>
            <a:endParaRPr lang="en-GB" sz="2800" dirty="0"/>
          </a:p>
        </p:txBody>
      </p:sp>
      <p:pic>
        <p:nvPicPr>
          <p:cNvPr id="9" name="Graphic 8" descr="Book">
            <a:extLst>
              <a:ext uri="{FF2B5EF4-FFF2-40B4-BE49-F238E27FC236}">
                <a16:creationId xmlns:a16="http://schemas.microsoft.com/office/drawing/2014/main" id="{E26792AF-5D39-4A12-8EDD-CC09A60BDA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44993" y="2961000"/>
            <a:ext cx="936000" cy="936000"/>
          </a:xfrm>
          <a:prstGeom prst="rect">
            <a:avLst/>
          </a:prstGeom>
        </p:spPr>
      </p:pic>
    </p:spTree>
    <p:extLst>
      <p:ext uri="{BB962C8B-B14F-4D97-AF65-F5344CB8AC3E}">
        <p14:creationId xmlns:p14="http://schemas.microsoft.com/office/powerpoint/2010/main" val="1906530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860549" y="2101850"/>
            <a:ext cx="8827025" cy="823913"/>
          </a:xfrm>
        </p:spPr>
        <p:txBody>
          <a:bodyPr/>
          <a:lstStyle/>
          <a:p>
            <a:r>
              <a:rPr lang="en-US" dirty="0" smtClean="0"/>
              <a:t>Outlines the scope of the project</a:t>
            </a:r>
            <a:endParaRPr lang="en-US" dirty="0"/>
          </a:p>
        </p:txBody>
      </p:sp>
      <p:sp>
        <p:nvSpPr>
          <p:cNvPr id="3" name="Title 2"/>
          <p:cNvSpPr>
            <a:spLocks noGrp="1"/>
          </p:cNvSpPr>
          <p:nvPr>
            <p:ph type="title"/>
          </p:nvPr>
        </p:nvSpPr>
        <p:spPr/>
        <p:txBody>
          <a:bodyPr/>
          <a:lstStyle/>
          <a:p>
            <a:pPr algn="ctr"/>
            <a:r>
              <a:rPr lang="en-US" dirty="0" smtClean="0"/>
              <a:t>Operational Feasibility</a:t>
            </a:r>
            <a:endParaRPr lang="en-US" dirty="0"/>
          </a:p>
        </p:txBody>
      </p:sp>
      <p:sp>
        <p:nvSpPr>
          <p:cNvPr id="4" name="Text Placeholder 3"/>
          <p:cNvSpPr>
            <a:spLocks noGrp="1"/>
          </p:cNvSpPr>
          <p:nvPr>
            <p:ph type="body" sz="quarter" idx="14"/>
          </p:nvPr>
        </p:nvSpPr>
        <p:spPr>
          <a:xfrm>
            <a:off x="1860549" y="3044624"/>
            <a:ext cx="8139128" cy="823913"/>
          </a:xfrm>
        </p:spPr>
        <p:txBody>
          <a:bodyPr/>
          <a:lstStyle/>
          <a:p>
            <a:r>
              <a:rPr lang="en-US" dirty="0" smtClean="0"/>
              <a:t>Ensures that the organizations needs are met</a:t>
            </a:r>
            <a:endParaRPr lang="en-US" dirty="0"/>
          </a:p>
        </p:txBody>
      </p:sp>
      <p:sp>
        <p:nvSpPr>
          <p:cNvPr id="5" name="Text Placeholder 4"/>
          <p:cNvSpPr>
            <a:spLocks noGrp="1"/>
          </p:cNvSpPr>
          <p:nvPr>
            <p:ph type="body" sz="quarter" idx="15"/>
          </p:nvPr>
        </p:nvSpPr>
        <p:spPr>
          <a:xfrm>
            <a:off x="1860549" y="3987398"/>
            <a:ext cx="8139128" cy="823913"/>
          </a:xfrm>
        </p:spPr>
        <p:txBody>
          <a:bodyPr/>
          <a:lstStyle/>
          <a:p>
            <a:r>
              <a:rPr lang="en-US" dirty="0" smtClean="0"/>
              <a:t>Outlines the requirements in order to solve existing problem</a:t>
            </a:r>
            <a:endParaRPr lang="en-US" dirty="0"/>
          </a:p>
        </p:txBody>
      </p:sp>
    </p:spTree>
    <p:extLst>
      <p:ext uri="{BB962C8B-B14F-4D97-AF65-F5344CB8AC3E}">
        <p14:creationId xmlns:p14="http://schemas.microsoft.com/office/powerpoint/2010/main" val="3069165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860549" y="2101850"/>
            <a:ext cx="8827025" cy="823913"/>
          </a:xfrm>
        </p:spPr>
        <p:txBody>
          <a:bodyPr/>
          <a:lstStyle/>
          <a:p>
            <a:r>
              <a:rPr lang="en-US" dirty="0" smtClean="0"/>
              <a:t>Improves team’s focus</a:t>
            </a:r>
            <a:endParaRPr lang="en-US" dirty="0"/>
          </a:p>
        </p:txBody>
      </p:sp>
      <p:sp>
        <p:nvSpPr>
          <p:cNvPr id="3" name="Title 2"/>
          <p:cNvSpPr>
            <a:spLocks noGrp="1"/>
          </p:cNvSpPr>
          <p:nvPr>
            <p:ph type="title"/>
          </p:nvPr>
        </p:nvSpPr>
        <p:spPr/>
        <p:txBody>
          <a:bodyPr/>
          <a:lstStyle/>
          <a:p>
            <a:pPr algn="ctr"/>
            <a:r>
              <a:rPr lang="en-US" dirty="0" smtClean="0"/>
              <a:t>Benefits of good feasibility studies</a:t>
            </a:r>
            <a:endParaRPr lang="en-US" dirty="0"/>
          </a:p>
        </p:txBody>
      </p:sp>
      <p:sp>
        <p:nvSpPr>
          <p:cNvPr id="4" name="Text Placeholder 3"/>
          <p:cNvSpPr>
            <a:spLocks noGrp="1"/>
          </p:cNvSpPr>
          <p:nvPr>
            <p:ph type="body" sz="quarter" idx="14"/>
          </p:nvPr>
        </p:nvSpPr>
        <p:spPr>
          <a:xfrm>
            <a:off x="1860549" y="3044624"/>
            <a:ext cx="8139128" cy="823913"/>
          </a:xfrm>
        </p:spPr>
        <p:txBody>
          <a:bodyPr/>
          <a:lstStyle/>
          <a:p>
            <a:r>
              <a:rPr lang="en-US" dirty="0" smtClean="0"/>
              <a:t>Identifies brand new opportunities</a:t>
            </a:r>
            <a:endParaRPr lang="en-US" dirty="0"/>
          </a:p>
        </p:txBody>
      </p:sp>
      <p:sp>
        <p:nvSpPr>
          <p:cNvPr id="5" name="Text Placeholder 4"/>
          <p:cNvSpPr>
            <a:spLocks noGrp="1"/>
          </p:cNvSpPr>
          <p:nvPr>
            <p:ph type="body" sz="quarter" idx="15"/>
          </p:nvPr>
        </p:nvSpPr>
        <p:spPr>
          <a:xfrm>
            <a:off x="1860549" y="3987398"/>
            <a:ext cx="8139128" cy="823913"/>
          </a:xfrm>
        </p:spPr>
        <p:txBody>
          <a:bodyPr/>
          <a:lstStyle/>
          <a:p>
            <a:r>
              <a:rPr lang="en-US" dirty="0" smtClean="0"/>
              <a:t>Provides information as to whether you should or shouldn’t do something</a:t>
            </a:r>
            <a:endParaRPr lang="en-US" dirty="0"/>
          </a:p>
        </p:txBody>
      </p:sp>
      <p:sp>
        <p:nvSpPr>
          <p:cNvPr id="6" name="Text Placeholder 5"/>
          <p:cNvSpPr>
            <a:spLocks noGrp="1"/>
          </p:cNvSpPr>
          <p:nvPr>
            <p:ph type="body" sz="quarter" idx="16"/>
          </p:nvPr>
        </p:nvSpPr>
        <p:spPr>
          <a:xfrm>
            <a:off x="1860549" y="4930171"/>
            <a:ext cx="7719679" cy="823913"/>
          </a:xfrm>
        </p:spPr>
        <p:txBody>
          <a:bodyPr/>
          <a:lstStyle/>
          <a:p>
            <a:r>
              <a:rPr lang="en-US" dirty="0" smtClean="0"/>
              <a:t>Identifies good reasons to take up a project</a:t>
            </a:r>
            <a:endParaRPr lang="en-US" dirty="0"/>
          </a:p>
        </p:txBody>
      </p:sp>
    </p:spTree>
    <p:extLst>
      <p:ext uri="{BB962C8B-B14F-4D97-AF65-F5344CB8AC3E}">
        <p14:creationId xmlns:p14="http://schemas.microsoft.com/office/powerpoint/2010/main" val="16323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73">
            <a:extLst>
              <a:ext uri="{FF2B5EF4-FFF2-40B4-BE49-F238E27FC236}">
                <a16:creationId xmlns:a16="http://schemas.microsoft.com/office/drawing/2014/main" id="{6CA236DF-5114-4CA5-8620-41B9436499AA}"/>
              </a:ext>
            </a:extLst>
          </p:cNvPr>
          <p:cNvSpPr>
            <a:spLocks noGrp="1"/>
          </p:cNvSpPr>
          <p:nvPr>
            <p:ph type="body" sz="quarter" idx="13"/>
          </p:nvPr>
        </p:nvSpPr>
        <p:spPr/>
        <p:txBody>
          <a:bodyPr rtlCol="0"/>
          <a:lstStyle/>
          <a:p>
            <a:pPr marL="0" indent="0" rtl="0">
              <a:buNone/>
            </a:pPr>
            <a:r>
              <a:rPr lang="en-GB" dirty="0" smtClean="0"/>
              <a:t>Scope</a:t>
            </a:r>
            <a:endParaRPr lang="en-GB" dirty="0"/>
          </a:p>
        </p:txBody>
      </p:sp>
      <p:sp>
        <p:nvSpPr>
          <p:cNvPr id="2" name="Title 1">
            <a:extLst>
              <a:ext uri="{FF2B5EF4-FFF2-40B4-BE49-F238E27FC236}">
                <a16:creationId xmlns:a16="http://schemas.microsoft.com/office/drawing/2014/main" id="{9442C4B6-A44A-491A-9345-D554EBE1BC91}"/>
              </a:ext>
            </a:extLst>
          </p:cNvPr>
          <p:cNvSpPr>
            <a:spLocks noGrp="1"/>
          </p:cNvSpPr>
          <p:nvPr>
            <p:ph type="title"/>
          </p:nvPr>
        </p:nvSpPr>
        <p:spPr/>
        <p:txBody>
          <a:bodyPr rtlCol="0"/>
          <a:lstStyle/>
          <a:p>
            <a:pPr rtl="0"/>
            <a:r>
              <a:rPr lang="en-GB" dirty="0" smtClean="0"/>
              <a:t>By the en</a:t>
            </a:r>
            <a:r>
              <a:rPr lang="en-GB" dirty="0" smtClean="0"/>
              <a:t>d of each feasibility study, you must have the following</a:t>
            </a:r>
            <a:endParaRPr lang="en-GB" dirty="0"/>
          </a:p>
        </p:txBody>
      </p:sp>
      <p:sp>
        <p:nvSpPr>
          <p:cNvPr id="75" name="Text Placeholder 74">
            <a:extLst>
              <a:ext uri="{FF2B5EF4-FFF2-40B4-BE49-F238E27FC236}">
                <a16:creationId xmlns:a16="http://schemas.microsoft.com/office/drawing/2014/main" id="{DB5B3156-755F-47BB-AFCD-9C4855B037F1}"/>
              </a:ext>
            </a:extLst>
          </p:cNvPr>
          <p:cNvSpPr>
            <a:spLocks noGrp="1"/>
          </p:cNvSpPr>
          <p:nvPr>
            <p:ph type="body" sz="quarter" idx="14"/>
          </p:nvPr>
        </p:nvSpPr>
        <p:spPr/>
        <p:txBody>
          <a:bodyPr rtlCol="0"/>
          <a:lstStyle/>
          <a:p>
            <a:pPr marL="0" indent="0" rtl="0">
              <a:buNone/>
            </a:pPr>
            <a:r>
              <a:rPr lang="en-GB" dirty="0" smtClean="0"/>
              <a:t>Requirements</a:t>
            </a:r>
            <a:endParaRPr lang="en-GB" dirty="0"/>
          </a:p>
        </p:txBody>
      </p:sp>
      <p:sp>
        <p:nvSpPr>
          <p:cNvPr id="76" name="Text Placeholder 75">
            <a:extLst>
              <a:ext uri="{FF2B5EF4-FFF2-40B4-BE49-F238E27FC236}">
                <a16:creationId xmlns:a16="http://schemas.microsoft.com/office/drawing/2014/main" id="{20A0CD05-0AE4-492D-8051-9773BFFA7A10}"/>
              </a:ext>
            </a:extLst>
          </p:cNvPr>
          <p:cNvSpPr>
            <a:spLocks noGrp="1"/>
          </p:cNvSpPr>
          <p:nvPr>
            <p:ph type="body" sz="quarter" idx="15"/>
          </p:nvPr>
        </p:nvSpPr>
        <p:spPr/>
        <p:txBody>
          <a:bodyPr rtlCol="0"/>
          <a:lstStyle/>
          <a:p>
            <a:pPr marL="0" indent="0" rtl="0">
              <a:buNone/>
            </a:pPr>
            <a:r>
              <a:rPr lang="en-GB" dirty="0" smtClean="0"/>
              <a:t>Approach</a:t>
            </a:r>
            <a:endParaRPr lang="en-GB" dirty="0"/>
          </a:p>
        </p:txBody>
      </p:sp>
      <p:sp>
        <p:nvSpPr>
          <p:cNvPr id="77" name="Text Placeholder 76">
            <a:extLst>
              <a:ext uri="{FF2B5EF4-FFF2-40B4-BE49-F238E27FC236}">
                <a16:creationId xmlns:a16="http://schemas.microsoft.com/office/drawing/2014/main" id="{32AB4371-99E9-4FD0-A119-1CF96F2D3EE6}"/>
              </a:ext>
            </a:extLst>
          </p:cNvPr>
          <p:cNvSpPr>
            <a:spLocks noGrp="1"/>
          </p:cNvSpPr>
          <p:nvPr>
            <p:ph type="body" sz="quarter" idx="16"/>
          </p:nvPr>
        </p:nvSpPr>
        <p:spPr/>
        <p:txBody>
          <a:bodyPr rtlCol="0"/>
          <a:lstStyle/>
          <a:p>
            <a:pPr marL="0" indent="0" rtl="0">
              <a:buNone/>
            </a:pPr>
            <a:r>
              <a:rPr lang="en-GB" dirty="0" smtClean="0"/>
              <a:t>Evaluation</a:t>
            </a:r>
            <a:endParaRPr lang="en-GB" dirty="0"/>
          </a:p>
        </p:txBody>
      </p:sp>
      <p:pic>
        <p:nvPicPr>
          <p:cNvPr id="7" name="Graphic 6" descr="Steps">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14505" y="817447"/>
            <a:ext cx="952500" cy="952500"/>
          </a:xfrm>
          <a:prstGeom prst="rect">
            <a:avLst/>
          </a:prstGeom>
        </p:spPr>
      </p:pic>
      <p:grpSp>
        <p:nvGrpSpPr>
          <p:cNvPr id="53" name="Group 52" descr="group of icons&#10;">
            <a:extLst>
              <a:ext uri="{FF2B5EF4-FFF2-40B4-BE49-F238E27FC236}">
                <a16:creationId xmlns:a16="http://schemas.microsoft.com/office/drawing/2014/main" id="{1DB41AF2-9027-469C-A988-7A633B581F52}"/>
              </a:ext>
              <a:ext uri="{C183D7F6-B498-43B3-948B-1728B52AA6E4}">
                <adec:decorative xmlns:adec="http://schemas.microsoft.com/office/drawing/2017/decorative" xmlns="" val="1"/>
              </a:ext>
            </a:extLst>
          </p:cNvPr>
          <p:cNvGrpSpPr/>
          <p:nvPr/>
        </p:nvGrpSpPr>
        <p:grpSpPr>
          <a:xfrm>
            <a:off x="712787" y="2086166"/>
            <a:ext cx="855663" cy="3683594"/>
            <a:chOff x="1106487" y="2086166"/>
            <a:chExt cx="855663" cy="3683594"/>
          </a:xfrm>
        </p:grpSpPr>
        <p:sp>
          <p:nvSpPr>
            <p:cNvPr id="42" name="Oval 68">
              <a:extLst>
                <a:ext uri="{FF2B5EF4-FFF2-40B4-BE49-F238E27FC236}">
                  <a16:creationId xmlns:a16="http://schemas.microsoft.com/office/drawing/2014/main" id="{AC52CD19-1014-49F6-9EFC-0B3E037B4379}"/>
                </a:ext>
              </a:extLst>
            </p:cNvPr>
            <p:cNvSpPr>
              <a:spLocks noChangeArrowheads="1"/>
            </p:cNvSpPr>
            <p:nvPr/>
          </p:nvSpPr>
          <p:spPr bwMode="auto">
            <a:xfrm>
              <a:off x="11382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rtlCol="0"/>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rtl="0" eaLnBrk="1" hangingPunct="1"/>
              <a:endParaRPr lang="en-GB" altLang="en-US" dirty="0"/>
            </a:p>
          </p:txBody>
        </p:sp>
        <p:sp>
          <p:nvSpPr>
            <p:cNvPr id="43" name="Freeform 65">
              <a:extLst>
                <a:ext uri="{FF2B5EF4-FFF2-40B4-BE49-F238E27FC236}">
                  <a16:creationId xmlns:a16="http://schemas.microsoft.com/office/drawing/2014/main" id="{DC748C5B-A010-42FE-94A3-C361519813BC}"/>
                </a:ext>
              </a:extLst>
            </p:cNvPr>
            <p:cNvSpPr>
              <a:spLocks noEditPoints="1"/>
            </p:cNvSpPr>
            <p:nvPr/>
          </p:nvSpPr>
          <p:spPr bwMode="auto">
            <a:xfrm>
              <a:off x="13782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rtlCol="0"/>
            <a:lstStyle/>
            <a:p>
              <a:pPr rtl="0"/>
              <a:endParaRPr lang="en-GB" dirty="0"/>
            </a:p>
          </p:txBody>
        </p:sp>
        <p:sp>
          <p:nvSpPr>
            <p:cNvPr id="45" name="Oval 68">
              <a:extLst>
                <a:ext uri="{FF2B5EF4-FFF2-40B4-BE49-F238E27FC236}">
                  <a16:creationId xmlns:a16="http://schemas.microsoft.com/office/drawing/2014/main" id="{2C8CF75B-4297-4F4C-BB5C-0BE87F16888D}"/>
                </a:ext>
                <a:ext uri="{C183D7F6-B498-43B3-948B-1728B52AA6E4}">
                  <adec:decorative xmlns:adec="http://schemas.microsoft.com/office/drawing/2017/decorative" xmlns="" val="1"/>
                </a:ext>
              </a:extLst>
            </p:cNvPr>
            <p:cNvSpPr>
              <a:spLocks noChangeArrowheads="1"/>
            </p:cNvSpPr>
            <p:nvPr/>
          </p:nvSpPr>
          <p:spPr bwMode="auto">
            <a:xfrm>
              <a:off x="1138237" y="3036069"/>
              <a:ext cx="823913" cy="823912"/>
            </a:xfrm>
            <a:prstGeom prst="ellipse">
              <a:avLst/>
            </a:prstGeom>
            <a:solidFill>
              <a:srgbClr val="FFFFFF">
                <a:alpha val="20000"/>
              </a:srgbClr>
            </a:solidFill>
            <a:ln>
              <a:noFill/>
            </a:ln>
            <a:extLst/>
          </p:spPr>
          <p:txBody>
            <a:bodyPr rtlCol="0"/>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rtl="0" eaLnBrk="1" hangingPunct="1"/>
              <a:endParaRPr lang="en-GB" altLang="en-US" dirty="0"/>
            </a:p>
          </p:txBody>
        </p:sp>
        <p:grpSp>
          <p:nvGrpSpPr>
            <p:cNvPr id="46" name="Group 45" descr="Clock">
              <a:extLst>
                <a:ext uri="{FF2B5EF4-FFF2-40B4-BE49-F238E27FC236}">
                  <a16:creationId xmlns:a16="http://schemas.microsoft.com/office/drawing/2014/main" id="{1C027AC2-76F8-4218-8C73-C8413E8B412B}"/>
                </a:ext>
              </a:extLst>
            </p:cNvPr>
            <p:cNvGrpSpPr/>
            <p:nvPr/>
          </p:nvGrpSpPr>
          <p:grpSpPr bwMode="auto">
            <a:xfrm>
              <a:off x="1376227" y="3270522"/>
              <a:ext cx="343634" cy="344872"/>
              <a:chOff x="9155465" y="4372601"/>
              <a:chExt cx="343634" cy="344872"/>
            </a:xfrm>
            <a:solidFill>
              <a:schemeClr val="tx1"/>
            </a:solidFill>
          </p:grpSpPr>
          <p:sp>
            <p:nvSpPr>
              <p:cNvPr id="47" name="Freeform 158">
                <a:extLst>
                  <a:ext uri="{FF2B5EF4-FFF2-40B4-BE49-F238E27FC236}">
                    <a16:creationId xmlns:a16="http://schemas.microsoft.com/office/drawing/2014/main"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a:extLst/>
            </p:spPr>
            <p:txBody>
              <a:bodyPr rtlCol="0"/>
              <a:lstStyle/>
              <a:p>
                <a:pPr rtl="0" eaLnBrk="1" fontAlgn="auto" hangingPunct="1">
                  <a:spcBef>
                    <a:spcPts val="0"/>
                  </a:spcBef>
                  <a:spcAft>
                    <a:spcPts val="0"/>
                  </a:spcAft>
                  <a:defRPr/>
                </a:pPr>
                <a:endParaRPr lang="en-GB" dirty="0">
                  <a:latin typeface="+mn-lt"/>
                </a:endParaRPr>
              </a:p>
            </p:txBody>
          </p:sp>
          <p:sp>
            <p:nvSpPr>
              <p:cNvPr id="48" name="Freeform 159">
                <a:extLst>
                  <a:ext uri="{FF2B5EF4-FFF2-40B4-BE49-F238E27FC236}">
                    <a16:creationId xmlns:a16="http://schemas.microsoft.com/office/drawing/2014/main"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a:extLst/>
            </p:spPr>
            <p:txBody>
              <a:bodyPr rtlCol="0"/>
              <a:lstStyle/>
              <a:p>
                <a:pPr rtl="0" eaLnBrk="1" fontAlgn="auto" hangingPunct="1">
                  <a:spcBef>
                    <a:spcPts val="0"/>
                  </a:spcBef>
                  <a:spcAft>
                    <a:spcPts val="0"/>
                  </a:spcAft>
                  <a:defRPr/>
                </a:pPr>
                <a:endParaRPr lang="en-GB" dirty="0">
                  <a:latin typeface="+mn-lt"/>
                </a:endParaRPr>
              </a:p>
            </p:txBody>
          </p:sp>
          <p:sp>
            <p:nvSpPr>
              <p:cNvPr id="49" name="Freeform 160">
                <a:extLst>
                  <a:ext uri="{FF2B5EF4-FFF2-40B4-BE49-F238E27FC236}">
                    <a16:creationId xmlns:a16="http://schemas.microsoft.com/office/drawing/2014/main"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a:extLst/>
            </p:spPr>
            <p:txBody>
              <a:bodyPr rtlCol="0"/>
              <a:lstStyle/>
              <a:p>
                <a:pPr rtl="0" eaLnBrk="1" fontAlgn="auto" hangingPunct="1">
                  <a:spcBef>
                    <a:spcPts val="0"/>
                  </a:spcBef>
                  <a:spcAft>
                    <a:spcPts val="0"/>
                  </a:spcAft>
                  <a:defRPr/>
                </a:pPr>
                <a:endParaRPr lang="en-GB" dirty="0">
                  <a:latin typeface="+mn-lt"/>
                </a:endParaRPr>
              </a:p>
            </p:txBody>
          </p:sp>
          <p:sp>
            <p:nvSpPr>
              <p:cNvPr id="50" name="Freeform 161">
                <a:extLst>
                  <a:ext uri="{FF2B5EF4-FFF2-40B4-BE49-F238E27FC236}">
                    <a16:creationId xmlns:a16="http://schemas.microsoft.com/office/drawing/2014/main"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a:extLst/>
            </p:spPr>
            <p:txBody>
              <a:bodyPr rtlCol="0"/>
              <a:lstStyle/>
              <a:p>
                <a:pPr rtl="0" eaLnBrk="1" fontAlgn="auto" hangingPunct="1">
                  <a:spcBef>
                    <a:spcPts val="0"/>
                  </a:spcBef>
                  <a:spcAft>
                    <a:spcPts val="0"/>
                  </a:spcAft>
                  <a:defRPr/>
                </a:pPr>
                <a:endParaRPr lang="en-GB" dirty="0">
                  <a:latin typeface="+mn-lt"/>
                </a:endParaRPr>
              </a:p>
            </p:txBody>
          </p:sp>
          <p:sp>
            <p:nvSpPr>
              <p:cNvPr id="51" name="Freeform 162">
                <a:extLst>
                  <a:ext uri="{FF2B5EF4-FFF2-40B4-BE49-F238E27FC236}">
                    <a16:creationId xmlns:a16="http://schemas.microsoft.com/office/drawing/2014/main"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a:extLst/>
            </p:spPr>
            <p:txBody>
              <a:bodyPr rtlCol="0"/>
              <a:lstStyle/>
              <a:p>
                <a:pPr rtl="0" eaLnBrk="1" fontAlgn="auto" hangingPunct="1">
                  <a:spcBef>
                    <a:spcPts val="0"/>
                  </a:spcBef>
                  <a:spcAft>
                    <a:spcPts val="0"/>
                  </a:spcAft>
                  <a:defRPr/>
                </a:pPr>
                <a:endParaRPr lang="en-GB" dirty="0">
                  <a:latin typeface="+mn-lt"/>
                </a:endParaRPr>
              </a:p>
            </p:txBody>
          </p:sp>
          <p:sp>
            <p:nvSpPr>
              <p:cNvPr id="52" name="Freeform 163">
                <a:extLst>
                  <a:ext uri="{FF2B5EF4-FFF2-40B4-BE49-F238E27FC236}">
                    <a16:creationId xmlns:a16="http://schemas.microsoft.com/office/drawing/2014/main"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a:extLst/>
            </p:spPr>
            <p:txBody>
              <a:bodyPr rtlCol="0"/>
              <a:lstStyle/>
              <a:p>
                <a:pPr rtl="0" eaLnBrk="1" fontAlgn="auto" hangingPunct="1">
                  <a:spcBef>
                    <a:spcPts val="0"/>
                  </a:spcBef>
                  <a:spcAft>
                    <a:spcPts val="0"/>
                  </a:spcAft>
                  <a:defRPr/>
                </a:pPr>
                <a:endParaRPr lang="en-GB" dirty="0">
                  <a:latin typeface="+mn-lt"/>
                </a:endParaRPr>
              </a:p>
            </p:txBody>
          </p:sp>
        </p:grpSp>
        <p:sp>
          <p:nvSpPr>
            <p:cNvPr id="54" name="Oval 68">
              <a:extLst>
                <a:ext uri="{FF2B5EF4-FFF2-40B4-BE49-F238E27FC236}">
                  <a16:creationId xmlns:a16="http://schemas.microsoft.com/office/drawing/2014/main" id="{33B80E49-94B9-44A5-A4BD-A0094115A8DB}"/>
                </a:ext>
                <a:ext uri="{C183D7F6-B498-43B3-948B-1728B52AA6E4}">
                  <adec:decorative xmlns:adec="http://schemas.microsoft.com/office/drawing/2017/decorative" xmlns="" val="1"/>
                </a:ext>
              </a:extLst>
            </p:cNvPr>
            <p:cNvSpPr>
              <a:spLocks noChangeArrowheads="1"/>
            </p:cNvSpPr>
            <p:nvPr/>
          </p:nvSpPr>
          <p:spPr bwMode="auto">
            <a:xfrm>
              <a:off x="1138237" y="3975887"/>
              <a:ext cx="823913" cy="823912"/>
            </a:xfrm>
            <a:prstGeom prst="ellipse">
              <a:avLst/>
            </a:prstGeom>
            <a:solidFill>
              <a:srgbClr val="FFFFFF">
                <a:alpha val="20000"/>
              </a:srgbClr>
            </a:solidFill>
            <a:ln w="57150">
              <a:noFill/>
              <a:round/>
              <a:headEnd/>
              <a:tailEnd/>
            </a:ln>
            <a:extLst/>
          </p:spPr>
          <p:txBody>
            <a:bodyPr rtlCol="0"/>
            <a:lstStyle/>
            <a:p>
              <a:pPr rtl="0" eaLnBrk="1" fontAlgn="auto" hangingPunct="1">
                <a:spcBef>
                  <a:spcPts val="0"/>
                </a:spcBef>
                <a:spcAft>
                  <a:spcPts val="0"/>
                </a:spcAft>
                <a:defRPr/>
              </a:pPr>
              <a:endParaRPr lang="en-GB" dirty="0">
                <a:latin typeface="+mn-lt"/>
              </a:endParaRPr>
            </a:p>
          </p:txBody>
        </p:sp>
        <p:grpSp>
          <p:nvGrpSpPr>
            <p:cNvPr id="55" name="Group 54" descr="Unlock">
              <a:extLst>
                <a:ext uri="{FF2B5EF4-FFF2-40B4-BE49-F238E27FC236}">
                  <a16:creationId xmlns:a16="http://schemas.microsoft.com/office/drawing/2014/main" id="{B8F32770-F420-458B-B3DB-2F0E99DD574F}"/>
                </a:ext>
              </a:extLst>
            </p:cNvPr>
            <p:cNvGrpSpPr/>
            <p:nvPr/>
          </p:nvGrpSpPr>
          <p:grpSpPr bwMode="auto">
            <a:xfrm>
              <a:off x="1386877" y="4210484"/>
              <a:ext cx="360941" cy="337455"/>
              <a:chOff x="6955211" y="4365185"/>
              <a:chExt cx="360941" cy="337455"/>
            </a:xfrm>
            <a:solidFill>
              <a:schemeClr val="tx1"/>
            </a:solidFill>
          </p:grpSpPr>
          <p:sp>
            <p:nvSpPr>
              <p:cNvPr id="56" name="Freeform 188">
                <a:extLst>
                  <a:ext uri="{FF2B5EF4-FFF2-40B4-BE49-F238E27FC236}">
                    <a16:creationId xmlns:a16="http://schemas.microsoft.com/office/drawing/2014/main"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a:extLst/>
            </p:spPr>
            <p:txBody>
              <a:bodyPr rtlCol="0"/>
              <a:lstStyle/>
              <a:p>
                <a:pPr rtl="0" eaLnBrk="1" fontAlgn="auto" hangingPunct="1">
                  <a:spcBef>
                    <a:spcPts val="0"/>
                  </a:spcBef>
                  <a:spcAft>
                    <a:spcPts val="0"/>
                  </a:spcAft>
                  <a:defRPr/>
                </a:pPr>
                <a:endParaRPr lang="en-GB" dirty="0">
                  <a:latin typeface="+mn-lt"/>
                </a:endParaRPr>
              </a:p>
            </p:txBody>
          </p:sp>
          <p:sp>
            <p:nvSpPr>
              <p:cNvPr id="57" name="Freeform 189">
                <a:extLst>
                  <a:ext uri="{FF2B5EF4-FFF2-40B4-BE49-F238E27FC236}">
                    <a16:creationId xmlns:a16="http://schemas.microsoft.com/office/drawing/2014/main"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a:extLst/>
            </p:spPr>
            <p:txBody>
              <a:bodyPr rtlCol="0"/>
              <a:lstStyle/>
              <a:p>
                <a:pPr rtl="0" eaLnBrk="1" fontAlgn="auto" hangingPunct="1">
                  <a:spcBef>
                    <a:spcPts val="0"/>
                  </a:spcBef>
                  <a:spcAft>
                    <a:spcPts val="0"/>
                  </a:spcAft>
                  <a:defRPr/>
                </a:pPr>
                <a:endParaRPr lang="en-GB" dirty="0">
                  <a:latin typeface="+mn-lt"/>
                </a:endParaRPr>
              </a:p>
            </p:txBody>
          </p:sp>
          <p:sp>
            <p:nvSpPr>
              <p:cNvPr id="58" name="Freeform 190">
                <a:extLst>
                  <a:ext uri="{FF2B5EF4-FFF2-40B4-BE49-F238E27FC236}">
                    <a16:creationId xmlns:a16="http://schemas.microsoft.com/office/drawing/2014/main"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a:extLst/>
            </p:spPr>
            <p:txBody>
              <a:bodyPr rtlCol="0"/>
              <a:lstStyle/>
              <a:p>
                <a:pPr rtl="0" eaLnBrk="1" fontAlgn="auto" hangingPunct="1">
                  <a:spcBef>
                    <a:spcPts val="0"/>
                  </a:spcBef>
                  <a:spcAft>
                    <a:spcPts val="0"/>
                  </a:spcAft>
                  <a:defRPr/>
                </a:pPr>
                <a:endParaRPr lang="en-GB" dirty="0">
                  <a:latin typeface="+mn-lt"/>
                </a:endParaRPr>
              </a:p>
            </p:txBody>
          </p:sp>
          <p:sp>
            <p:nvSpPr>
              <p:cNvPr id="59" name="Freeform 191">
                <a:extLst>
                  <a:ext uri="{FF2B5EF4-FFF2-40B4-BE49-F238E27FC236}">
                    <a16:creationId xmlns:a16="http://schemas.microsoft.com/office/drawing/2014/main"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a:extLst/>
            </p:spPr>
            <p:txBody>
              <a:bodyPr rtlCol="0"/>
              <a:lstStyle/>
              <a:p>
                <a:pPr rtl="0" eaLnBrk="1" fontAlgn="auto" hangingPunct="1">
                  <a:spcBef>
                    <a:spcPts val="0"/>
                  </a:spcBef>
                  <a:spcAft>
                    <a:spcPts val="0"/>
                  </a:spcAft>
                  <a:defRPr/>
                </a:pPr>
                <a:endParaRPr lang="en-GB" dirty="0">
                  <a:latin typeface="+mn-lt"/>
                </a:endParaRPr>
              </a:p>
            </p:txBody>
          </p:sp>
        </p:grpSp>
        <p:sp>
          <p:nvSpPr>
            <p:cNvPr id="61" name="Oval 68">
              <a:extLst>
                <a:ext uri="{FF2B5EF4-FFF2-40B4-BE49-F238E27FC236}">
                  <a16:creationId xmlns:a16="http://schemas.microsoft.com/office/drawing/2014/main" id="{5A6D6A35-6EA5-47A3-BA38-66294A59DC40}"/>
                </a:ext>
                <a:ext uri="{C183D7F6-B498-43B3-948B-1728B52AA6E4}">
                  <adec:decorative xmlns:adec="http://schemas.microsoft.com/office/drawing/2017/decorative" xmlns="" val="1"/>
                </a:ext>
              </a:extLst>
            </p:cNvPr>
            <p:cNvSpPr>
              <a:spLocks noChangeArrowheads="1"/>
            </p:cNvSpPr>
            <p:nvPr/>
          </p:nvSpPr>
          <p:spPr bwMode="auto">
            <a:xfrm>
              <a:off x="1106487" y="4945848"/>
              <a:ext cx="823913" cy="823912"/>
            </a:xfrm>
            <a:prstGeom prst="ellipse">
              <a:avLst/>
            </a:prstGeom>
            <a:solidFill>
              <a:srgbClr val="FFFFFF">
                <a:alpha val="20000"/>
              </a:srgbClr>
            </a:solidFill>
            <a:ln w="57150">
              <a:noFill/>
              <a:round/>
              <a:headEnd/>
              <a:tailEnd/>
            </a:ln>
            <a:extLst/>
          </p:spPr>
          <p:txBody>
            <a:bodyPr rtlCol="0"/>
            <a:lstStyle/>
            <a:p>
              <a:pPr rtl="0" eaLnBrk="1" fontAlgn="auto" hangingPunct="1">
                <a:spcBef>
                  <a:spcPts val="0"/>
                </a:spcBef>
                <a:spcAft>
                  <a:spcPts val="0"/>
                </a:spcAft>
                <a:defRPr/>
              </a:pPr>
              <a:endParaRPr lang="en-GB" dirty="0">
                <a:latin typeface="+mn-lt"/>
              </a:endParaRPr>
            </a:p>
          </p:txBody>
        </p:sp>
        <p:grpSp>
          <p:nvGrpSpPr>
            <p:cNvPr id="62" name="Group 61" descr="Mechanics">
              <a:extLst>
                <a:ext uri="{FF2B5EF4-FFF2-40B4-BE49-F238E27FC236}">
                  <a16:creationId xmlns:a16="http://schemas.microsoft.com/office/drawing/2014/main" id="{12D9414F-F708-4FC6-9001-3B87C1156DFE}"/>
                </a:ext>
              </a:extLst>
            </p:cNvPr>
            <p:cNvGrpSpPr/>
            <p:nvPr/>
          </p:nvGrpSpPr>
          <p:grpSpPr bwMode="auto">
            <a:xfrm>
              <a:off x="1318795" y="5165730"/>
              <a:ext cx="396000" cy="396000"/>
              <a:chOff x="5508977" y="3649484"/>
              <a:chExt cx="331274" cy="323857"/>
            </a:xfrm>
            <a:solidFill>
              <a:schemeClr val="tx1"/>
            </a:solidFill>
          </p:grpSpPr>
          <p:sp>
            <p:nvSpPr>
              <p:cNvPr id="63" name="Freeform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a:extLst/>
            </p:spPr>
            <p:txBody>
              <a:bodyPr rtlCol="0"/>
              <a:lstStyle/>
              <a:p>
                <a:pPr rtl="0" eaLnBrk="1" fontAlgn="auto" hangingPunct="1">
                  <a:spcBef>
                    <a:spcPts val="0"/>
                  </a:spcBef>
                  <a:spcAft>
                    <a:spcPts val="0"/>
                  </a:spcAft>
                  <a:defRPr/>
                </a:pPr>
                <a:endParaRPr lang="en-GB" dirty="0">
                  <a:latin typeface="+mn-lt"/>
                </a:endParaRPr>
              </a:p>
            </p:txBody>
          </p:sp>
          <p:sp>
            <p:nvSpPr>
              <p:cNvPr id="64" name="Freeform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a:extLst/>
            </p:spPr>
            <p:txBody>
              <a:bodyPr rtlCol="0"/>
              <a:lstStyle/>
              <a:p>
                <a:pPr rtl="0" eaLnBrk="1" fontAlgn="auto" hangingPunct="1">
                  <a:spcBef>
                    <a:spcPts val="0"/>
                  </a:spcBef>
                  <a:spcAft>
                    <a:spcPts val="0"/>
                  </a:spcAft>
                  <a:defRPr/>
                </a:pPr>
                <a:endParaRPr lang="en-GB" dirty="0">
                  <a:latin typeface="+mn-lt"/>
                </a:endParaRPr>
              </a:p>
            </p:txBody>
          </p:sp>
          <p:sp>
            <p:nvSpPr>
              <p:cNvPr id="65" name="Freeform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a:extLst/>
            </p:spPr>
            <p:txBody>
              <a:bodyPr rtlCol="0"/>
              <a:lstStyle/>
              <a:p>
                <a:pPr rtl="0" eaLnBrk="1" fontAlgn="auto" hangingPunct="1">
                  <a:spcBef>
                    <a:spcPts val="0"/>
                  </a:spcBef>
                  <a:spcAft>
                    <a:spcPts val="0"/>
                  </a:spcAft>
                  <a:defRPr/>
                </a:pPr>
                <a:endParaRPr lang="en-GB" dirty="0">
                  <a:latin typeface="+mn-lt"/>
                </a:endParaRPr>
              </a:p>
            </p:txBody>
          </p:sp>
        </p:grpSp>
      </p:grpSp>
      <p:grpSp>
        <p:nvGrpSpPr>
          <p:cNvPr id="44" name="Group 43" descr="steps">
            <a:extLst>
              <a:ext uri="{FF2B5EF4-FFF2-40B4-BE49-F238E27FC236}">
                <a16:creationId xmlns:a16="http://schemas.microsoft.com/office/drawing/2014/main" id="{6EB24599-0719-48BC-AB48-E49D34953116}"/>
              </a:ext>
              <a:ext uri="{C183D7F6-B498-43B3-948B-1728B52AA6E4}">
                <adec:decorative xmlns:adec="http://schemas.microsoft.com/office/drawing/2017/decorative" xmlns="" val="1"/>
              </a:ext>
            </a:extLst>
          </p:cNvPr>
          <p:cNvGrpSpPr/>
          <p:nvPr/>
        </p:nvGrpSpPr>
        <p:grpSpPr>
          <a:xfrm>
            <a:off x="6431766" y="2139824"/>
            <a:ext cx="5184000" cy="3831576"/>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en-GB"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en-GB"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en-GB"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en-GB"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en-GB"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en-GB"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en-GB"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en-GB"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en-GB" sz="1400" b="1" dirty="0">
                    <a:latin typeface="+mj-lt"/>
                  </a:rPr>
                  <a:t>1</a:t>
                </a: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en-GB"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en-GB" sz="1400" b="1" dirty="0">
                    <a:latin typeface="+mj-lt"/>
                  </a:rPr>
                  <a:t>3</a:t>
                </a:r>
                <a:endParaRPr lang="en-GB" altLang="en-US" sz="1400" b="1" dirty="0">
                  <a:latin typeface="+mj-lt"/>
                </a:endParaRP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en-GB"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en-GB"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en-GB" sz="1400" b="1" dirty="0">
                      <a:latin typeface="+mj-lt"/>
                    </a:rPr>
                    <a:t>4</a:t>
                  </a:r>
                  <a:endParaRPr lang="en-GB" altLang="en-US" sz="1400" b="1" dirty="0">
                    <a:latin typeface="+mj-lt"/>
                  </a:endParaRP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en-GB" sz="3200" dirty="0">
                  <a:latin typeface="+mj-lt"/>
                </a:endParaRPr>
              </a:p>
            </p:txBody>
          </p:sp>
        </p:grpSp>
      </p:grpSp>
    </p:spTree>
    <p:extLst>
      <p:ext uri="{BB962C8B-B14F-4D97-AF65-F5344CB8AC3E}">
        <p14:creationId xmlns:p14="http://schemas.microsoft.com/office/powerpoint/2010/main" val="4089456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n-GB" dirty="0" smtClean="0"/>
              <a:t>Th</a:t>
            </a:r>
            <a:r>
              <a:rPr lang="en-GB" dirty="0" smtClean="0"/>
              <a:t>e End</a:t>
            </a:r>
            <a:endParaRPr lang="en-GB" dirty="0"/>
          </a:p>
        </p:txBody>
      </p:sp>
      <p:sp>
        <p:nvSpPr>
          <p:cNvPr id="8" name="TextBox 7">
            <a:hlinkClick r:id="rId3"/>
            <a:extLst>
              <a:ext uri="{FF2B5EF4-FFF2-40B4-BE49-F238E27FC236}">
                <a16:creationId xmlns:a16="http://schemas.microsoft.com/office/drawing/2014/main" id="{5FC6C278-4035-446A-A94B-030E792FDDF5}"/>
              </a:ext>
            </a:extLst>
          </p:cNvPr>
          <p:cNvSpPr txBox="1"/>
          <p:nvPr/>
        </p:nvSpPr>
        <p:spPr>
          <a:xfrm>
            <a:off x="1547813" y="2459503"/>
            <a:ext cx="9096374" cy="3112621"/>
          </a:xfrm>
          <a:prstGeom prst="rect">
            <a:avLst/>
          </a:prstGeom>
          <a:noFill/>
        </p:spPr>
        <p:txBody>
          <a:bodyPr wrap="square" rtlCol="0">
            <a:noAutofit/>
          </a:bodyPr>
          <a:lstStyle/>
          <a:p>
            <a:pPr algn="ctr" rtl="0"/>
            <a:endParaRPr lang="en-GB" sz="6000" u="sng" dirty="0"/>
          </a:p>
        </p:txBody>
      </p:sp>
      <p:sp>
        <p:nvSpPr>
          <p:cNvPr id="2" name="TextBox 1"/>
          <p:cNvSpPr txBox="1"/>
          <p:nvPr/>
        </p:nvSpPr>
        <p:spPr>
          <a:xfrm>
            <a:off x="1371600" y="2751667"/>
            <a:ext cx="8830733" cy="2062103"/>
          </a:xfrm>
          <a:prstGeom prst="rect">
            <a:avLst/>
          </a:prstGeom>
          <a:noFill/>
        </p:spPr>
        <p:txBody>
          <a:bodyPr wrap="square" rtlCol="0">
            <a:spAutoFit/>
          </a:bodyPr>
          <a:lstStyle/>
          <a:p>
            <a:pPr algn="ctr"/>
            <a:r>
              <a:rPr lang="en-US" sz="3200" dirty="0" smtClean="0"/>
              <a:t>K.P.I. </a:t>
            </a:r>
            <a:r>
              <a:rPr lang="en-US" sz="3200" dirty="0" err="1" smtClean="0"/>
              <a:t>Shenesh</a:t>
            </a:r>
            <a:r>
              <a:rPr lang="en-US" sz="3200" dirty="0" smtClean="0"/>
              <a:t> </a:t>
            </a:r>
            <a:r>
              <a:rPr lang="en-US" sz="3200" dirty="0" err="1" smtClean="0"/>
              <a:t>Perera</a:t>
            </a:r>
            <a:r>
              <a:rPr lang="en-US" sz="3200" dirty="0" smtClean="0"/>
              <a:t> </a:t>
            </a:r>
          </a:p>
          <a:p>
            <a:pPr algn="ctr"/>
            <a:r>
              <a:rPr lang="en-US" sz="3200" dirty="0" smtClean="0"/>
              <a:t>IDM</a:t>
            </a:r>
          </a:p>
          <a:p>
            <a:pPr algn="ctr"/>
            <a:r>
              <a:rPr lang="en-US" sz="3200" dirty="0" smtClean="0"/>
              <a:t>System analysis and design </a:t>
            </a:r>
          </a:p>
          <a:p>
            <a:pPr algn="ctr"/>
            <a:r>
              <a:rPr lang="en-US" sz="3200" dirty="0" smtClean="0"/>
              <a:t>Part 2 </a:t>
            </a:r>
            <a:endParaRPr lang="en-US" sz="3200" dirty="0"/>
          </a:p>
        </p:txBody>
      </p:sp>
    </p:spTree>
    <p:extLst>
      <p:ext uri="{BB962C8B-B14F-4D97-AF65-F5344CB8AC3E}">
        <p14:creationId xmlns:p14="http://schemas.microsoft.com/office/powerpoint/2010/main" val="2394598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860549" y="2101850"/>
            <a:ext cx="8827025" cy="823913"/>
          </a:xfrm>
        </p:spPr>
        <p:txBody>
          <a:bodyPr/>
          <a:lstStyle/>
          <a:p>
            <a:r>
              <a:rPr lang="en-US" dirty="0" smtClean="0"/>
              <a:t>It is an analysis of economical, technical and legal considerations.</a:t>
            </a:r>
            <a:endParaRPr lang="en-US" dirty="0"/>
          </a:p>
        </p:txBody>
      </p:sp>
      <p:sp>
        <p:nvSpPr>
          <p:cNvPr id="3" name="Title 2"/>
          <p:cNvSpPr>
            <a:spLocks noGrp="1"/>
          </p:cNvSpPr>
          <p:nvPr>
            <p:ph type="title"/>
          </p:nvPr>
        </p:nvSpPr>
        <p:spPr/>
        <p:txBody>
          <a:bodyPr/>
          <a:lstStyle/>
          <a:p>
            <a:r>
              <a:rPr lang="en-US" dirty="0" smtClean="0"/>
              <a:t>What is a feasibility study?</a:t>
            </a:r>
            <a:endParaRPr lang="en-US" dirty="0"/>
          </a:p>
        </p:txBody>
      </p:sp>
      <p:sp>
        <p:nvSpPr>
          <p:cNvPr id="4" name="Text Placeholder 3"/>
          <p:cNvSpPr>
            <a:spLocks noGrp="1"/>
          </p:cNvSpPr>
          <p:nvPr>
            <p:ph type="body" sz="quarter" idx="14"/>
          </p:nvPr>
        </p:nvSpPr>
        <p:spPr>
          <a:xfrm>
            <a:off x="1860549" y="3044624"/>
            <a:ext cx="8139128" cy="823913"/>
          </a:xfrm>
        </p:spPr>
        <p:txBody>
          <a:bodyPr/>
          <a:lstStyle/>
          <a:p>
            <a:r>
              <a:rPr lang="en-US" dirty="0" smtClean="0"/>
              <a:t>Understanding issues with existing systems</a:t>
            </a:r>
            <a:endParaRPr lang="en-US" dirty="0"/>
          </a:p>
        </p:txBody>
      </p:sp>
      <p:sp>
        <p:nvSpPr>
          <p:cNvPr id="5" name="Text Placeholder 4"/>
          <p:cNvSpPr>
            <a:spLocks noGrp="1"/>
          </p:cNvSpPr>
          <p:nvPr>
            <p:ph type="body" sz="quarter" idx="15"/>
          </p:nvPr>
        </p:nvSpPr>
        <p:spPr>
          <a:xfrm>
            <a:off x="1860549" y="3987398"/>
            <a:ext cx="8139128" cy="823913"/>
          </a:xfrm>
        </p:spPr>
        <p:txBody>
          <a:bodyPr/>
          <a:lstStyle/>
          <a:p>
            <a:r>
              <a:rPr lang="en-US" dirty="0" smtClean="0"/>
              <a:t>Understanding the functions of existing systems</a:t>
            </a:r>
            <a:endParaRPr lang="en-US" dirty="0"/>
          </a:p>
        </p:txBody>
      </p:sp>
      <p:sp>
        <p:nvSpPr>
          <p:cNvPr id="6" name="Text Placeholder 5"/>
          <p:cNvSpPr>
            <a:spLocks noGrp="1"/>
          </p:cNvSpPr>
          <p:nvPr>
            <p:ph type="body" sz="quarter" idx="16"/>
          </p:nvPr>
        </p:nvSpPr>
        <p:spPr>
          <a:xfrm>
            <a:off x="1860549" y="4930171"/>
            <a:ext cx="7719679" cy="823913"/>
          </a:xfrm>
        </p:spPr>
        <p:txBody>
          <a:bodyPr/>
          <a:lstStyle/>
          <a:p>
            <a:r>
              <a:rPr lang="en-US" dirty="0" smtClean="0"/>
              <a:t>Generally identifying how the problem can be solved</a:t>
            </a:r>
            <a:endParaRPr lang="en-US" dirty="0"/>
          </a:p>
        </p:txBody>
      </p:sp>
    </p:spTree>
    <p:extLst>
      <p:ext uri="{BB962C8B-B14F-4D97-AF65-F5344CB8AC3E}">
        <p14:creationId xmlns:p14="http://schemas.microsoft.com/office/powerpoint/2010/main" val="426504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860549" y="2101850"/>
            <a:ext cx="8827025" cy="823913"/>
          </a:xfrm>
        </p:spPr>
        <p:txBody>
          <a:bodyPr/>
          <a:lstStyle/>
          <a:p>
            <a:r>
              <a:rPr lang="en-US" dirty="0" smtClean="0"/>
              <a:t>Assists business development</a:t>
            </a:r>
            <a:endParaRPr lang="en-US" dirty="0"/>
          </a:p>
        </p:txBody>
      </p:sp>
      <p:sp>
        <p:nvSpPr>
          <p:cNvPr id="3" name="Title 2"/>
          <p:cNvSpPr>
            <a:spLocks noGrp="1"/>
          </p:cNvSpPr>
          <p:nvPr>
            <p:ph type="title"/>
          </p:nvPr>
        </p:nvSpPr>
        <p:spPr/>
        <p:txBody>
          <a:bodyPr/>
          <a:lstStyle/>
          <a:p>
            <a:r>
              <a:rPr lang="en-US" dirty="0" smtClean="0"/>
              <a:t>Why is a feasibility study important?</a:t>
            </a:r>
            <a:endParaRPr lang="en-US" dirty="0"/>
          </a:p>
        </p:txBody>
      </p:sp>
      <p:sp>
        <p:nvSpPr>
          <p:cNvPr id="4" name="Text Placeholder 3"/>
          <p:cNvSpPr>
            <a:spLocks noGrp="1"/>
          </p:cNvSpPr>
          <p:nvPr>
            <p:ph type="body" sz="quarter" idx="14"/>
          </p:nvPr>
        </p:nvSpPr>
        <p:spPr>
          <a:xfrm>
            <a:off x="1860549" y="3044624"/>
            <a:ext cx="8139128" cy="823913"/>
          </a:xfrm>
        </p:spPr>
        <p:txBody>
          <a:bodyPr/>
          <a:lstStyle/>
          <a:p>
            <a:r>
              <a:rPr lang="en-US" dirty="0" smtClean="0"/>
              <a:t>Gives a rough idea of what needs to be solved</a:t>
            </a:r>
            <a:endParaRPr lang="en-US" dirty="0"/>
          </a:p>
        </p:txBody>
      </p:sp>
      <p:sp>
        <p:nvSpPr>
          <p:cNvPr id="5" name="Text Placeholder 4"/>
          <p:cNvSpPr>
            <a:spLocks noGrp="1"/>
          </p:cNvSpPr>
          <p:nvPr>
            <p:ph type="body" sz="quarter" idx="15"/>
          </p:nvPr>
        </p:nvSpPr>
        <p:spPr>
          <a:xfrm>
            <a:off x="1860549" y="3987398"/>
            <a:ext cx="8139128" cy="823913"/>
          </a:xfrm>
        </p:spPr>
        <p:txBody>
          <a:bodyPr/>
          <a:lstStyle/>
          <a:p>
            <a:r>
              <a:rPr lang="en-US" dirty="0" smtClean="0"/>
              <a:t>Prevents a company from taking on a project that is too much to handle.</a:t>
            </a:r>
            <a:endParaRPr lang="en-US" dirty="0"/>
          </a:p>
        </p:txBody>
      </p:sp>
      <p:sp>
        <p:nvSpPr>
          <p:cNvPr id="6" name="Text Placeholder 5"/>
          <p:cNvSpPr>
            <a:spLocks noGrp="1"/>
          </p:cNvSpPr>
          <p:nvPr>
            <p:ph type="body" sz="quarter" idx="16"/>
          </p:nvPr>
        </p:nvSpPr>
        <p:spPr>
          <a:xfrm>
            <a:off x="1860549" y="4930171"/>
            <a:ext cx="7719679" cy="823913"/>
          </a:xfrm>
        </p:spPr>
        <p:txBody>
          <a:bodyPr/>
          <a:lstStyle/>
          <a:p>
            <a:r>
              <a:rPr lang="en-US" dirty="0" smtClean="0"/>
              <a:t>Prepares the analysts for analysis</a:t>
            </a:r>
            <a:endParaRPr lang="en-US" dirty="0"/>
          </a:p>
        </p:txBody>
      </p:sp>
    </p:spTree>
    <p:extLst>
      <p:ext uri="{BB962C8B-B14F-4D97-AF65-F5344CB8AC3E}">
        <p14:creationId xmlns:p14="http://schemas.microsoft.com/office/powerpoint/2010/main" val="1130159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rtlCol="0"/>
          <a:lstStyle/>
          <a:p>
            <a:pPr rtl="0"/>
            <a:r>
              <a:rPr lang="en-GB" dirty="0" smtClean="0"/>
              <a:t>A good feasibility study ensures efficiency.</a:t>
            </a:r>
            <a:endParaRPr lang="en-GB" dirty="0"/>
          </a:p>
        </p:txBody>
      </p:sp>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p:txBody>
          <a:bodyPr rtlCol="0">
            <a:normAutofit/>
          </a:bodyPr>
          <a:lstStyle/>
          <a:p>
            <a:pPr rtl="0"/>
            <a:r>
              <a:rPr lang="en-GB" sz="2400" dirty="0" smtClean="0"/>
              <a:t>There are very particular components a good feasibility study has.</a:t>
            </a:r>
            <a:endParaRPr lang="en-GB" sz="2400" dirty="0"/>
          </a:p>
        </p:txBody>
      </p:sp>
      <p:pic>
        <p:nvPicPr>
          <p:cNvPr id="5" name="Graphic 4" descr="Purpose">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2745843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smtClean="0"/>
              <a:t>How to conduct a feasibility study?</a:t>
            </a:r>
            <a:endParaRPr lang="en-GB" dirty="0"/>
          </a:p>
        </p:txBody>
      </p:sp>
      <p:pic>
        <p:nvPicPr>
          <p:cNvPr id="5" name="WI6_snOjlm0"/>
          <p:cNvPicPr>
            <a:picLocks noGrp="1" noRot="1" noChangeAspect="1"/>
          </p:cNvPicPr>
          <p:nvPr>
            <p:ph sz="half" idx="1"/>
            <a:videoFile r:link="rId1"/>
          </p:nvPr>
        </p:nvPicPr>
        <p:blipFill>
          <a:blip r:embed="rId4"/>
          <a:stretch>
            <a:fillRect/>
          </a:stretch>
        </p:blipFill>
        <p:spPr>
          <a:xfrm>
            <a:off x="2137646" y="2206305"/>
            <a:ext cx="7779285" cy="4375848"/>
          </a:xfrm>
          <a:prstGeom prst="rect">
            <a:avLst/>
          </a:prstGeom>
        </p:spPr>
      </p:pic>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18946" y="613889"/>
            <a:ext cx="1440000" cy="1440000"/>
          </a:xfrm>
          <a:prstGeom prst="rect">
            <a:avLst/>
          </a:prstGeom>
        </p:spPr>
      </p:pic>
      <p:sp>
        <p:nvSpPr>
          <p:cNvPr id="8" name="TextBox 7"/>
          <p:cNvSpPr txBox="1"/>
          <p:nvPr/>
        </p:nvSpPr>
        <p:spPr>
          <a:xfrm flipH="1">
            <a:off x="2137646" y="1473223"/>
            <a:ext cx="6061466" cy="369332"/>
          </a:xfrm>
          <a:prstGeom prst="rect">
            <a:avLst/>
          </a:prstGeom>
          <a:noFill/>
        </p:spPr>
        <p:txBody>
          <a:bodyPr wrap="square" rtlCol="0">
            <a:spAutoFit/>
          </a:bodyPr>
          <a:lstStyle/>
          <a:p>
            <a:r>
              <a:rPr lang="en-US" dirty="0" smtClean="0"/>
              <a:t>By Project Management Videos on </a:t>
            </a:r>
            <a:r>
              <a:rPr lang="en-US" dirty="0" err="1" smtClean="0"/>
              <a:t>Youtube</a:t>
            </a:r>
            <a:r>
              <a:rPr lang="en-US" dirty="0" smtClean="0"/>
              <a:t> </a:t>
            </a:r>
            <a:endParaRPr lang="en-US" dirty="0"/>
          </a:p>
        </p:txBody>
      </p:sp>
    </p:spTree>
    <p:extLst>
      <p:ext uri="{BB962C8B-B14F-4D97-AF65-F5344CB8AC3E}">
        <p14:creationId xmlns:p14="http://schemas.microsoft.com/office/powerpoint/2010/main" val="4205207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963BF4-5EF0-4B10-A953-8996C5CCB74E}"/>
              </a:ext>
            </a:extLst>
          </p:cNvPr>
          <p:cNvSpPr>
            <a:spLocks noGrp="1"/>
          </p:cNvSpPr>
          <p:nvPr>
            <p:ph type="title"/>
          </p:nvPr>
        </p:nvSpPr>
        <p:spPr>
          <a:xfrm>
            <a:off x="948770" y="4711616"/>
            <a:ext cx="9613859" cy="1090482"/>
          </a:xfrm>
        </p:spPr>
        <p:txBody>
          <a:bodyPr rtlCol="0">
            <a:normAutofit/>
          </a:bodyPr>
          <a:lstStyle/>
          <a:p>
            <a:pPr algn="ctr" rtl="0"/>
            <a:r>
              <a:rPr lang="en-GB" sz="3600" dirty="0" smtClean="0"/>
              <a:t>Components of a feasibility study</a:t>
            </a:r>
            <a:endParaRPr lang="en-GB" sz="3600" dirty="0"/>
          </a:p>
        </p:txBody>
      </p:sp>
      <p:pic>
        <p:nvPicPr>
          <p:cNvPr id="3" name="Graphic 2" descr="Process">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15231" y="4780607"/>
            <a:ext cx="952500" cy="9525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2789" y="226502"/>
            <a:ext cx="6979658" cy="418779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flipH="1">
            <a:off x="3208368" y="6099416"/>
            <a:ext cx="6824865" cy="369332"/>
          </a:xfrm>
          <a:prstGeom prst="rect">
            <a:avLst/>
          </a:prstGeom>
          <a:noFill/>
        </p:spPr>
        <p:txBody>
          <a:bodyPr wrap="square" rtlCol="0">
            <a:spAutoFit/>
          </a:bodyPr>
          <a:lstStyle/>
          <a:p>
            <a:r>
              <a:rPr lang="en-US" dirty="0" smtClean="0"/>
              <a:t>Figure 1.0, awfis.com, </a:t>
            </a:r>
            <a:r>
              <a:rPr lang="en-US" dirty="0" err="1" smtClean="0"/>
              <a:t>Awfis</a:t>
            </a:r>
            <a:r>
              <a:rPr lang="en-US" dirty="0" smtClean="0"/>
              <a:t> Editorial, 07/07/2017</a:t>
            </a:r>
            <a:endParaRPr lang="en-US" dirty="0"/>
          </a:p>
        </p:txBody>
      </p:sp>
    </p:spTree>
    <p:extLst>
      <p:ext uri="{BB962C8B-B14F-4D97-AF65-F5344CB8AC3E}">
        <p14:creationId xmlns:p14="http://schemas.microsoft.com/office/powerpoint/2010/main" val="1775457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860549" y="2101850"/>
            <a:ext cx="8827025" cy="823913"/>
          </a:xfrm>
        </p:spPr>
        <p:txBody>
          <a:bodyPr/>
          <a:lstStyle/>
          <a:p>
            <a:r>
              <a:rPr lang="en-US" dirty="0" smtClean="0"/>
              <a:t>Ensures the design is correct and meet requirements	</a:t>
            </a:r>
            <a:endParaRPr lang="en-US" dirty="0"/>
          </a:p>
        </p:txBody>
      </p:sp>
      <p:sp>
        <p:nvSpPr>
          <p:cNvPr id="3" name="Title 2"/>
          <p:cNvSpPr>
            <a:spLocks noGrp="1"/>
          </p:cNvSpPr>
          <p:nvPr>
            <p:ph type="title"/>
          </p:nvPr>
        </p:nvSpPr>
        <p:spPr/>
        <p:txBody>
          <a:bodyPr/>
          <a:lstStyle/>
          <a:p>
            <a:pPr algn="ctr"/>
            <a:r>
              <a:rPr lang="en-US" dirty="0" smtClean="0"/>
              <a:t>Technical Feasibility</a:t>
            </a:r>
            <a:endParaRPr lang="en-US" dirty="0"/>
          </a:p>
        </p:txBody>
      </p:sp>
      <p:sp>
        <p:nvSpPr>
          <p:cNvPr id="4" name="Text Placeholder 3"/>
          <p:cNvSpPr>
            <a:spLocks noGrp="1"/>
          </p:cNvSpPr>
          <p:nvPr>
            <p:ph type="body" sz="quarter" idx="14"/>
          </p:nvPr>
        </p:nvSpPr>
        <p:spPr>
          <a:xfrm>
            <a:off x="1860549" y="3044624"/>
            <a:ext cx="8139128" cy="823913"/>
          </a:xfrm>
        </p:spPr>
        <p:txBody>
          <a:bodyPr/>
          <a:lstStyle/>
          <a:p>
            <a:r>
              <a:rPr lang="en-US" dirty="0" smtClean="0"/>
              <a:t>Checking for availability of tools required to make the solution.</a:t>
            </a:r>
            <a:endParaRPr lang="en-US" dirty="0"/>
          </a:p>
        </p:txBody>
      </p:sp>
      <p:sp>
        <p:nvSpPr>
          <p:cNvPr id="5" name="Text Placeholder 4"/>
          <p:cNvSpPr>
            <a:spLocks noGrp="1"/>
          </p:cNvSpPr>
          <p:nvPr>
            <p:ph type="body" sz="quarter" idx="15"/>
          </p:nvPr>
        </p:nvSpPr>
        <p:spPr>
          <a:xfrm>
            <a:off x="1860549" y="3987398"/>
            <a:ext cx="8139128" cy="823913"/>
          </a:xfrm>
        </p:spPr>
        <p:txBody>
          <a:bodyPr/>
          <a:lstStyle/>
          <a:p>
            <a:r>
              <a:rPr lang="en-US" dirty="0" smtClean="0"/>
              <a:t>Ensure that the tools required are working properly</a:t>
            </a:r>
            <a:endParaRPr lang="en-US" dirty="0"/>
          </a:p>
        </p:txBody>
      </p:sp>
      <p:sp>
        <p:nvSpPr>
          <p:cNvPr id="6" name="Text Placeholder 5"/>
          <p:cNvSpPr>
            <a:spLocks noGrp="1"/>
          </p:cNvSpPr>
          <p:nvPr>
            <p:ph type="body" sz="quarter" idx="16"/>
          </p:nvPr>
        </p:nvSpPr>
        <p:spPr>
          <a:xfrm>
            <a:off x="1860549" y="4930171"/>
            <a:ext cx="7719679" cy="823913"/>
          </a:xfrm>
        </p:spPr>
        <p:txBody>
          <a:bodyPr/>
          <a:lstStyle/>
          <a:p>
            <a:r>
              <a:rPr lang="en-US" dirty="0" smtClean="0"/>
              <a:t>Ensures that company principles are not violated</a:t>
            </a:r>
            <a:endParaRPr lang="en-US" dirty="0"/>
          </a:p>
        </p:txBody>
      </p:sp>
    </p:spTree>
    <p:extLst>
      <p:ext uri="{BB962C8B-B14F-4D97-AF65-F5344CB8AC3E}">
        <p14:creationId xmlns:p14="http://schemas.microsoft.com/office/powerpoint/2010/main" val="3818246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860549" y="2101850"/>
            <a:ext cx="8827025" cy="823913"/>
          </a:xfrm>
        </p:spPr>
        <p:txBody>
          <a:bodyPr/>
          <a:lstStyle/>
          <a:p>
            <a:r>
              <a:rPr lang="en-US" dirty="0" smtClean="0"/>
              <a:t>Checks if our budget is capable of providing a solution that satisfies user and system requirements</a:t>
            </a:r>
            <a:endParaRPr lang="en-US" dirty="0"/>
          </a:p>
        </p:txBody>
      </p:sp>
      <p:sp>
        <p:nvSpPr>
          <p:cNvPr id="3" name="Title 2"/>
          <p:cNvSpPr>
            <a:spLocks noGrp="1"/>
          </p:cNvSpPr>
          <p:nvPr>
            <p:ph type="title"/>
          </p:nvPr>
        </p:nvSpPr>
        <p:spPr/>
        <p:txBody>
          <a:bodyPr/>
          <a:lstStyle/>
          <a:p>
            <a:pPr algn="ctr"/>
            <a:r>
              <a:rPr lang="en-US" dirty="0" smtClean="0"/>
              <a:t>Economic Feasibility</a:t>
            </a:r>
            <a:endParaRPr lang="en-US" dirty="0"/>
          </a:p>
        </p:txBody>
      </p:sp>
      <p:sp>
        <p:nvSpPr>
          <p:cNvPr id="4" name="Text Placeholder 3"/>
          <p:cNvSpPr>
            <a:spLocks noGrp="1"/>
          </p:cNvSpPr>
          <p:nvPr>
            <p:ph type="body" sz="quarter" idx="14"/>
          </p:nvPr>
        </p:nvSpPr>
        <p:spPr>
          <a:xfrm>
            <a:off x="1860549" y="3044624"/>
            <a:ext cx="8139128" cy="823913"/>
          </a:xfrm>
        </p:spPr>
        <p:txBody>
          <a:bodyPr/>
          <a:lstStyle/>
          <a:p>
            <a:r>
              <a:rPr lang="en-US" dirty="0" smtClean="0"/>
              <a:t>Checks if the company receives a significant profit in return</a:t>
            </a:r>
            <a:endParaRPr lang="en-US" dirty="0"/>
          </a:p>
        </p:txBody>
      </p:sp>
      <p:sp>
        <p:nvSpPr>
          <p:cNvPr id="5" name="Text Placeholder 4"/>
          <p:cNvSpPr>
            <a:spLocks noGrp="1"/>
          </p:cNvSpPr>
          <p:nvPr>
            <p:ph type="body" sz="quarter" idx="15"/>
          </p:nvPr>
        </p:nvSpPr>
        <p:spPr>
          <a:xfrm>
            <a:off x="1860549" y="3987398"/>
            <a:ext cx="8139128" cy="823913"/>
          </a:xfrm>
        </p:spPr>
        <p:txBody>
          <a:bodyPr/>
          <a:lstStyle/>
          <a:p>
            <a:r>
              <a:rPr lang="en-US" dirty="0" smtClean="0"/>
              <a:t>Ensures the worth of the solution that is provided</a:t>
            </a:r>
            <a:endParaRPr lang="en-US" dirty="0"/>
          </a:p>
        </p:txBody>
      </p:sp>
      <p:sp>
        <p:nvSpPr>
          <p:cNvPr id="6" name="Text Placeholder 5"/>
          <p:cNvSpPr>
            <a:spLocks noGrp="1"/>
          </p:cNvSpPr>
          <p:nvPr>
            <p:ph type="body" sz="quarter" idx="16"/>
          </p:nvPr>
        </p:nvSpPr>
        <p:spPr>
          <a:xfrm>
            <a:off x="1860549" y="4930171"/>
            <a:ext cx="7719679" cy="823913"/>
          </a:xfrm>
        </p:spPr>
        <p:txBody>
          <a:bodyPr/>
          <a:lstStyle/>
          <a:p>
            <a:r>
              <a:rPr lang="en-US" dirty="0" smtClean="0"/>
              <a:t>Outlines risk factors</a:t>
            </a:r>
            <a:endParaRPr lang="en-US" dirty="0"/>
          </a:p>
        </p:txBody>
      </p:sp>
    </p:spTree>
    <p:extLst>
      <p:ext uri="{BB962C8B-B14F-4D97-AF65-F5344CB8AC3E}">
        <p14:creationId xmlns:p14="http://schemas.microsoft.com/office/powerpoint/2010/main" val="2666300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860549" y="2101850"/>
            <a:ext cx="8827025" cy="823913"/>
          </a:xfrm>
        </p:spPr>
        <p:txBody>
          <a:bodyPr/>
          <a:lstStyle/>
          <a:p>
            <a:r>
              <a:rPr lang="en-US" dirty="0" smtClean="0"/>
              <a:t>Ensures the company doesn’t end up producing something illegal.</a:t>
            </a:r>
            <a:endParaRPr lang="en-US" dirty="0"/>
          </a:p>
        </p:txBody>
      </p:sp>
      <p:sp>
        <p:nvSpPr>
          <p:cNvPr id="3" name="Title 2"/>
          <p:cNvSpPr>
            <a:spLocks noGrp="1"/>
          </p:cNvSpPr>
          <p:nvPr>
            <p:ph type="title"/>
          </p:nvPr>
        </p:nvSpPr>
        <p:spPr/>
        <p:txBody>
          <a:bodyPr/>
          <a:lstStyle/>
          <a:p>
            <a:pPr algn="ctr"/>
            <a:r>
              <a:rPr lang="en-US" dirty="0" smtClean="0"/>
              <a:t>Legal Feasibility</a:t>
            </a:r>
            <a:endParaRPr lang="en-US" dirty="0"/>
          </a:p>
        </p:txBody>
      </p:sp>
      <p:sp>
        <p:nvSpPr>
          <p:cNvPr id="4" name="Text Placeholder 3"/>
          <p:cNvSpPr>
            <a:spLocks noGrp="1"/>
          </p:cNvSpPr>
          <p:nvPr>
            <p:ph type="body" sz="quarter" idx="14"/>
          </p:nvPr>
        </p:nvSpPr>
        <p:spPr>
          <a:xfrm>
            <a:off x="1860549" y="3044624"/>
            <a:ext cx="8139128" cy="823913"/>
          </a:xfrm>
        </p:spPr>
        <p:txBody>
          <a:bodyPr/>
          <a:lstStyle/>
          <a:p>
            <a:r>
              <a:rPr lang="en-US" dirty="0" smtClean="0"/>
              <a:t>Ensures the product lives up to legalized standards.</a:t>
            </a:r>
            <a:endParaRPr lang="en-US" dirty="0"/>
          </a:p>
        </p:txBody>
      </p:sp>
      <p:sp>
        <p:nvSpPr>
          <p:cNvPr id="5" name="Text Placeholder 4"/>
          <p:cNvSpPr>
            <a:spLocks noGrp="1"/>
          </p:cNvSpPr>
          <p:nvPr>
            <p:ph type="body" sz="quarter" idx="15"/>
          </p:nvPr>
        </p:nvSpPr>
        <p:spPr>
          <a:xfrm>
            <a:off x="1860549" y="3987398"/>
            <a:ext cx="8139128" cy="823913"/>
          </a:xfrm>
        </p:spPr>
        <p:txBody>
          <a:bodyPr/>
          <a:lstStyle/>
          <a:p>
            <a:r>
              <a:rPr lang="en-US" dirty="0" smtClean="0"/>
              <a:t>Ensures the security of the product in the long run.</a:t>
            </a:r>
            <a:endParaRPr lang="en-US" dirty="0"/>
          </a:p>
        </p:txBody>
      </p:sp>
      <p:sp>
        <p:nvSpPr>
          <p:cNvPr id="6" name="Text Placeholder 5"/>
          <p:cNvSpPr>
            <a:spLocks noGrp="1"/>
          </p:cNvSpPr>
          <p:nvPr>
            <p:ph type="body" sz="quarter" idx="16"/>
          </p:nvPr>
        </p:nvSpPr>
        <p:spPr>
          <a:xfrm>
            <a:off x="1860549" y="4930171"/>
            <a:ext cx="7719679" cy="823913"/>
          </a:xfrm>
        </p:spPr>
        <p:txBody>
          <a:bodyPr/>
          <a:lstStyle/>
          <a:p>
            <a:r>
              <a:rPr lang="en-US" dirty="0" smtClean="0"/>
              <a:t>Prevents misuse of the product</a:t>
            </a:r>
            <a:endParaRPr lang="en-US" dirty="0"/>
          </a:p>
        </p:txBody>
      </p:sp>
    </p:spTree>
    <p:extLst>
      <p:ext uri="{BB962C8B-B14F-4D97-AF65-F5344CB8AC3E}">
        <p14:creationId xmlns:p14="http://schemas.microsoft.com/office/powerpoint/2010/main" val="3438925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450824_TF67421116" id="{7F21AE1D-7DDB-4391-98B5-5739DA5EC824}" vid="{26B6EE82-8927-4250-BE5A-04F39023DD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D6F43F-4C69-4843-A937-9D003759F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DDD245-D6FC-4A3B-8DDB-348DE94B95C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5873FAD-10D7-4DE7-A029-14288C05F5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TF67421116</Template>
  <TotalTime>0</TotalTime>
  <Words>1085</Words>
  <Application>Microsoft Office PowerPoint</Application>
  <PresentationFormat>Widescreen</PresentationFormat>
  <Paragraphs>108</Paragraphs>
  <Slides>13</Slides>
  <Notes>13</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Open Sans Light</vt:lpstr>
      <vt:lpstr>Segoe UI</vt:lpstr>
      <vt:lpstr>Trebuchet MS</vt:lpstr>
      <vt:lpstr>Berlin</vt:lpstr>
      <vt:lpstr>Feasibility Studies</vt:lpstr>
      <vt:lpstr>What is a feasibility study?</vt:lpstr>
      <vt:lpstr>Why is a feasibility study important?</vt:lpstr>
      <vt:lpstr>A good feasibility study ensures efficiency.</vt:lpstr>
      <vt:lpstr>How to conduct a feasibility study?</vt:lpstr>
      <vt:lpstr>Components of a feasibility study</vt:lpstr>
      <vt:lpstr>Technical Feasibility</vt:lpstr>
      <vt:lpstr>Economic Feasibility</vt:lpstr>
      <vt:lpstr>Legal Feasibility</vt:lpstr>
      <vt:lpstr>Operational Feasibility</vt:lpstr>
      <vt:lpstr>Benefits of good feasibility studies</vt:lpstr>
      <vt:lpstr>By the end of each feasibility study, you must have the following</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2019-06-17T11:28:54Z</dcterms:created>
  <dcterms:modified xsi:type="dcterms:W3CDTF">2019-06-17T13:22:23Z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