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67" r:id="rId2"/>
    <p:sldId id="257" r:id="rId3"/>
    <p:sldId id="258" r:id="rId4"/>
    <p:sldId id="268" r:id="rId5"/>
    <p:sldId id="269" r:id="rId6"/>
    <p:sldId id="270" r:id="rId7"/>
    <p:sldId id="271" r:id="rId8"/>
    <p:sldId id="272" r:id="rId9"/>
    <p:sldId id="273" r:id="rId10"/>
    <p:sldId id="259" r:id="rId11"/>
    <p:sldId id="260" r:id="rId12"/>
    <p:sldId id="261" r:id="rId13"/>
    <p:sldId id="262" r:id="rId14"/>
    <p:sldId id="263" r:id="rId15"/>
    <p:sldId id="264" r:id="rId16"/>
    <p:sldId id="265" r:id="rId17"/>
    <p:sldId id="266"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4" d="100"/>
          <a:sy n="74" d="100"/>
        </p:scale>
        <p:origin x="-1254" y="-5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764545E-4AFD-400D-A11F-84CC042F4475}" type="doc">
      <dgm:prSet loTypeId="urn:microsoft.com/office/officeart/2005/8/layout/orgChart1" loCatId="hierarchy" qsTypeId="urn:microsoft.com/office/officeart/2005/8/quickstyle/simple1" qsCatId="simple" csTypeId="urn:microsoft.com/office/officeart/2005/8/colors/colorful3" csCatId="colorful" phldr="1"/>
      <dgm:spPr/>
      <dgm:t>
        <a:bodyPr/>
        <a:lstStyle/>
        <a:p>
          <a:endParaRPr lang="en-US"/>
        </a:p>
      </dgm:t>
    </dgm:pt>
    <dgm:pt modelId="{F2C4111B-765A-4AD0-B583-CDE12AF369C1}">
      <dgm:prSet phldrT="[Text]"/>
      <dgm:spPr/>
      <dgm:t>
        <a:bodyPr/>
        <a:lstStyle/>
        <a:p>
          <a:r>
            <a:rPr lang="en-US" dirty="0" smtClean="0"/>
            <a:t>Unix</a:t>
          </a:r>
          <a:endParaRPr lang="en-US" dirty="0"/>
        </a:p>
      </dgm:t>
    </dgm:pt>
    <dgm:pt modelId="{2A1382E7-EEF7-4A26-AAB7-172CB15A7D43}" type="parTrans" cxnId="{AF730CB7-711F-4975-994B-17FE94447B36}">
      <dgm:prSet/>
      <dgm:spPr/>
      <dgm:t>
        <a:bodyPr/>
        <a:lstStyle/>
        <a:p>
          <a:endParaRPr lang="en-US"/>
        </a:p>
      </dgm:t>
    </dgm:pt>
    <dgm:pt modelId="{2747659C-F4A2-4716-ADC9-900664583735}" type="sibTrans" cxnId="{AF730CB7-711F-4975-994B-17FE94447B36}">
      <dgm:prSet/>
      <dgm:spPr/>
      <dgm:t>
        <a:bodyPr/>
        <a:lstStyle/>
        <a:p>
          <a:endParaRPr lang="en-US"/>
        </a:p>
      </dgm:t>
    </dgm:pt>
    <dgm:pt modelId="{000A7F25-AC01-48B2-B64E-580D22959744}" type="asst">
      <dgm:prSet phldrT="[Text]"/>
      <dgm:spPr/>
      <dgm:t>
        <a:bodyPr/>
        <a:lstStyle/>
        <a:p>
          <a:r>
            <a:rPr lang="en-US" dirty="0" err="1" smtClean="0"/>
            <a:t>Minix</a:t>
          </a:r>
          <a:endParaRPr lang="en-US" dirty="0"/>
        </a:p>
      </dgm:t>
    </dgm:pt>
    <dgm:pt modelId="{952AE90F-E9B4-45A7-850C-4ADE1125144D}" type="parTrans" cxnId="{F8BA5316-8318-49C7-BFC2-60C4C53341EC}">
      <dgm:prSet/>
      <dgm:spPr/>
      <dgm:t>
        <a:bodyPr/>
        <a:lstStyle/>
        <a:p>
          <a:endParaRPr lang="en-US"/>
        </a:p>
      </dgm:t>
    </dgm:pt>
    <dgm:pt modelId="{D1EAFBD0-124B-48A4-8684-CBAD2D5AF51B}" type="sibTrans" cxnId="{F8BA5316-8318-49C7-BFC2-60C4C53341EC}">
      <dgm:prSet/>
      <dgm:spPr/>
      <dgm:t>
        <a:bodyPr/>
        <a:lstStyle/>
        <a:p>
          <a:endParaRPr lang="en-US"/>
        </a:p>
      </dgm:t>
    </dgm:pt>
    <dgm:pt modelId="{D9CAFEFA-63ED-490B-AD36-5A97BC28F377}" type="asst">
      <dgm:prSet/>
      <dgm:spPr/>
      <dgm:t>
        <a:bodyPr/>
        <a:lstStyle/>
        <a:p>
          <a:r>
            <a:rPr lang="en-US" dirty="0" smtClean="0"/>
            <a:t>Linux +GNU</a:t>
          </a:r>
          <a:endParaRPr lang="en-US" dirty="0"/>
        </a:p>
      </dgm:t>
    </dgm:pt>
    <dgm:pt modelId="{EC01E64E-20EA-4DB5-B244-F661C253C7CF}" type="parTrans" cxnId="{DD45A629-1A47-4A0B-8EAD-808263CFAFDC}">
      <dgm:prSet/>
      <dgm:spPr/>
      <dgm:t>
        <a:bodyPr/>
        <a:lstStyle/>
        <a:p>
          <a:endParaRPr lang="en-US"/>
        </a:p>
      </dgm:t>
    </dgm:pt>
    <dgm:pt modelId="{7830E1BF-61A0-4652-873E-A03474EEC7DC}" type="sibTrans" cxnId="{DD45A629-1A47-4A0B-8EAD-808263CFAFDC}">
      <dgm:prSet/>
      <dgm:spPr/>
      <dgm:t>
        <a:bodyPr/>
        <a:lstStyle/>
        <a:p>
          <a:endParaRPr lang="en-US"/>
        </a:p>
      </dgm:t>
    </dgm:pt>
    <dgm:pt modelId="{DA9D962B-D3BB-4895-9BF4-C4CD21B17CEB}" type="asst">
      <dgm:prSet/>
      <dgm:spPr/>
      <dgm:t>
        <a:bodyPr/>
        <a:lstStyle/>
        <a:p>
          <a:r>
            <a:rPr lang="en-US" dirty="0" err="1" smtClean="0"/>
            <a:t>Redhat</a:t>
          </a:r>
          <a:endParaRPr lang="en-US" dirty="0"/>
        </a:p>
      </dgm:t>
    </dgm:pt>
    <dgm:pt modelId="{2F4704C0-0B8F-4AE5-BDDF-5EBE422BB360}" type="parTrans" cxnId="{C241B8BA-DD92-4CEE-BE96-BD6BC57BBF44}">
      <dgm:prSet/>
      <dgm:spPr/>
      <dgm:t>
        <a:bodyPr/>
        <a:lstStyle/>
        <a:p>
          <a:endParaRPr lang="en-US"/>
        </a:p>
      </dgm:t>
    </dgm:pt>
    <dgm:pt modelId="{A271E61F-8195-4E4A-953D-285AC3364A5E}" type="sibTrans" cxnId="{C241B8BA-DD92-4CEE-BE96-BD6BC57BBF44}">
      <dgm:prSet/>
      <dgm:spPr/>
      <dgm:t>
        <a:bodyPr/>
        <a:lstStyle/>
        <a:p>
          <a:endParaRPr lang="en-US"/>
        </a:p>
      </dgm:t>
    </dgm:pt>
    <dgm:pt modelId="{49E2C74D-C77E-451F-A03C-AF21F946F7B7}" type="asst">
      <dgm:prSet/>
      <dgm:spPr/>
      <dgm:t>
        <a:bodyPr/>
        <a:lstStyle/>
        <a:p>
          <a:r>
            <a:rPr lang="en-US" dirty="0" err="1" smtClean="0"/>
            <a:t>Debian</a:t>
          </a:r>
          <a:endParaRPr lang="en-US" dirty="0"/>
        </a:p>
      </dgm:t>
    </dgm:pt>
    <dgm:pt modelId="{5F20EC08-985B-4A60-8A6E-5197F2063E5F}" type="parTrans" cxnId="{7C75B746-E37B-4CBC-B67F-A3799C03D86F}">
      <dgm:prSet/>
      <dgm:spPr/>
      <dgm:t>
        <a:bodyPr/>
        <a:lstStyle/>
        <a:p>
          <a:endParaRPr lang="en-US"/>
        </a:p>
      </dgm:t>
    </dgm:pt>
    <dgm:pt modelId="{3EA24B0D-A4D8-4CF7-B61D-AF9F2EDED09A}" type="sibTrans" cxnId="{7C75B746-E37B-4CBC-B67F-A3799C03D86F}">
      <dgm:prSet/>
      <dgm:spPr/>
      <dgm:t>
        <a:bodyPr/>
        <a:lstStyle/>
        <a:p>
          <a:endParaRPr lang="en-US"/>
        </a:p>
      </dgm:t>
    </dgm:pt>
    <dgm:pt modelId="{41081045-9479-45F9-9881-A6989BED86B0}" type="asst">
      <dgm:prSet/>
      <dgm:spPr/>
      <dgm:t>
        <a:bodyPr/>
        <a:lstStyle/>
        <a:p>
          <a:r>
            <a:rPr lang="en-US" dirty="0" err="1" smtClean="0"/>
            <a:t>Mandriva</a:t>
          </a:r>
          <a:endParaRPr lang="en-US" dirty="0"/>
        </a:p>
      </dgm:t>
    </dgm:pt>
    <dgm:pt modelId="{C68CF5FE-2440-4E12-AB08-05D72D0EF193}" type="parTrans" cxnId="{BC8AEE4E-86C0-4AC2-93DB-BEEBFD35A2CE}">
      <dgm:prSet/>
      <dgm:spPr/>
      <dgm:t>
        <a:bodyPr/>
        <a:lstStyle/>
        <a:p>
          <a:endParaRPr lang="en-US"/>
        </a:p>
      </dgm:t>
    </dgm:pt>
    <dgm:pt modelId="{BB457307-BF08-4D5D-B1B4-3CA31738B8E9}" type="sibTrans" cxnId="{BC8AEE4E-86C0-4AC2-93DB-BEEBFD35A2CE}">
      <dgm:prSet/>
      <dgm:spPr/>
      <dgm:t>
        <a:bodyPr/>
        <a:lstStyle/>
        <a:p>
          <a:endParaRPr lang="en-US"/>
        </a:p>
      </dgm:t>
    </dgm:pt>
    <dgm:pt modelId="{39099A3F-A52D-4D99-ADF1-01300D483BE3}">
      <dgm:prSet/>
      <dgm:spPr/>
      <dgm:t>
        <a:bodyPr/>
        <a:lstStyle/>
        <a:p>
          <a:r>
            <a:rPr lang="en-US" dirty="0" smtClean="0"/>
            <a:t>Ubuntu</a:t>
          </a:r>
          <a:br>
            <a:rPr lang="en-US" dirty="0" smtClean="0"/>
          </a:br>
          <a:r>
            <a:rPr lang="en-US" dirty="0" smtClean="0"/>
            <a:t>Kiwi</a:t>
          </a:r>
          <a:endParaRPr lang="en-US" dirty="0"/>
        </a:p>
      </dgm:t>
    </dgm:pt>
    <dgm:pt modelId="{52CDEEAB-59D8-485A-9DEC-FF7B9F8756DD}" type="parTrans" cxnId="{A6AFE466-2260-4E58-8B94-F8DA99688EC0}">
      <dgm:prSet/>
      <dgm:spPr/>
      <dgm:t>
        <a:bodyPr/>
        <a:lstStyle/>
        <a:p>
          <a:endParaRPr lang="en-US"/>
        </a:p>
      </dgm:t>
    </dgm:pt>
    <dgm:pt modelId="{926CFF41-D5BB-4D21-80C9-5A31F32753C7}" type="sibTrans" cxnId="{A6AFE466-2260-4E58-8B94-F8DA99688EC0}">
      <dgm:prSet/>
      <dgm:spPr/>
      <dgm:t>
        <a:bodyPr/>
        <a:lstStyle/>
        <a:p>
          <a:endParaRPr lang="en-US"/>
        </a:p>
      </dgm:t>
    </dgm:pt>
    <dgm:pt modelId="{2690E3B1-283D-40D7-A0D9-F5981955B828}">
      <dgm:prSet/>
      <dgm:spPr/>
      <dgm:t>
        <a:bodyPr/>
        <a:lstStyle/>
        <a:p>
          <a:r>
            <a:rPr lang="en-US" dirty="0" err="1" smtClean="0"/>
            <a:t>MacOS</a:t>
          </a:r>
          <a:endParaRPr lang="en-US" dirty="0"/>
        </a:p>
      </dgm:t>
    </dgm:pt>
    <dgm:pt modelId="{1A799FE8-D075-4CC7-A8A9-3FA559B7691C}" type="parTrans" cxnId="{09B82FB8-1881-472A-8849-B46632642205}">
      <dgm:prSet/>
      <dgm:spPr/>
      <dgm:t>
        <a:bodyPr/>
        <a:lstStyle/>
        <a:p>
          <a:endParaRPr lang="en-US"/>
        </a:p>
      </dgm:t>
    </dgm:pt>
    <dgm:pt modelId="{C77BAEAC-7621-49F9-B0EE-B1E3BF02F363}" type="sibTrans" cxnId="{09B82FB8-1881-472A-8849-B46632642205}">
      <dgm:prSet/>
      <dgm:spPr/>
      <dgm:t>
        <a:bodyPr/>
        <a:lstStyle/>
        <a:p>
          <a:endParaRPr lang="en-US"/>
        </a:p>
      </dgm:t>
    </dgm:pt>
    <dgm:pt modelId="{1ECBBB27-9A54-4280-8D6B-284BAB16BE09}">
      <dgm:prSet/>
      <dgm:spPr/>
      <dgm:t>
        <a:bodyPr/>
        <a:lstStyle/>
        <a:p>
          <a:r>
            <a:rPr lang="en-US" dirty="0" smtClean="0"/>
            <a:t>Solaris</a:t>
          </a:r>
          <a:endParaRPr lang="en-US" dirty="0"/>
        </a:p>
      </dgm:t>
    </dgm:pt>
    <dgm:pt modelId="{25B27530-F22F-4692-B9A9-A22995489346}" type="parTrans" cxnId="{BACFCBFF-522A-4598-AB7D-C665C996A295}">
      <dgm:prSet/>
      <dgm:spPr/>
      <dgm:t>
        <a:bodyPr/>
        <a:lstStyle/>
        <a:p>
          <a:endParaRPr lang="en-US"/>
        </a:p>
      </dgm:t>
    </dgm:pt>
    <dgm:pt modelId="{0C838C0E-D830-4C9B-AD28-DEC68E044C3B}" type="sibTrans" cxnId="{BACFCBFF-522A-4598-AB7D-C665C996A295}">
      <dgm:prSet/>
      <dgm:spPr/>
      <dgm:t>
        <a:bodyPr/>
        <a:lstStyle/>
        <a:p>
          <a:endParaRPr lang="en-US"/>
        </a:p>
      </dgm:t>
    </dgm:pt>
    <dgm:pt modelId="{431BEDC0-BA34-4D7C-AA5F-00E2C12B8020}">
      <dgm:prSet/>
      <dgm:spPr/>
      <dgm:t>
        <a:bodyPr/>
        <a:lstStyle/>
        <a:p>
          <a:r>
            <a:rPr lang="en-US" dirty="0" smtClean="0"/>
            <a:t>BSD</a:t>
          </a:r>
          <a:endParaRPr lang="en-US" dirty="0"/>
        </a:p>
      </dgm:t>
    </dgm:pt>
    <dgm:pt modelId="{A3E332CB-8350-49AC-9CEE-F9C3AB73BA7A}" type="parTrans" cxnId="{29A3982A-1885-411C-9AED-B3357BD77EF7}">
      <dgm:prSet/>
      <dgm:spPr/>
      <dgm:t>
        <a:bodyPr/>
        <a:lstStyle/>
        <a:p>
          <a:endParaRPr lang="en-US"/>
        </a:p>
      </dgm:t>
    </dgm:pt>
    <dgm:pt modelId="{AE4CCF0A-E404-4030-B82C-4AA8D7F76519}" type="sibTrans" cxnId="{29A3982A-1885-411C-9AED-B3357BD77EF7}">
      <dgm:prSet/>
      <dgm:spPr/>
      <dgm:t>
        <a:bodyPr/>
        <a:lstStyle/>
        <a:p>
          <a:endParaRPr lang="en-US"/>
        </a:p>
      </dgm:t>
    </dgm:pt>
    <dgm:pt modelId="{87866F42-F962-4C12-A6F3-E2B45F559D6E}">
      <dgm:prSet/>
      <dgm:spPr/>
      <dgm:t>
        <a:bodyPr/>
        <a:lstStyle/>
        <a:p>
          <a:r>
            <a:rPr lang="en-US" dirty="0" smtClean="0"/>
            <a:t>Android</a:t>
          </a:r>
          <a:endParaRPr lang="en-US" dirty="0"/>
        </a:p>
      </dgm:t>
    </dgm:pt>
    <dgm:pt modelId="{A3248B70-90AF-4BC7-B360-B6FA905DF2E3}" type="parTrans" cxnId="{0290FB51-CB55-4347-92F9-A5BB900C5BF5}">
      <dgm:prSet/>
      <dgm:spPr/>
      <dgm:t>
        <a:bodyPr/>
        <a:lstStyle/>
        <a:p>
          <a:endParaRPr lang="en-US"/>
        </a:p>
      </dgm:t>
    </dgm:pt>
    <dgm:pt modelId="{CFCF6CFA-7F03-4967-BBB3-ECCAEFB9BCE7}" type="sibTrans" cxnId="{0290FB51-CB55-4347-92F9-A5BB900C5BF5}">
      <dgm:prSet/>
      <dgm:spPr/>
      <dgm:t>
        <a:bodyPr/>
        <a:lstStyle/>
        <a:p>
          <a:endParaRPr lang="en-US"/>
        </a:p>
      </dgm:t>
    </dgm:pt>
    <dgm:pt modelId="{F35BC2E2-213B-4250-8BDF-277CC725DB53}" type="asst">
      <dgm:prSet/>
      <dgm:spPr/>
      <dgm:t>
        <a:bodyPr/>
        <a:lstStyle/>
        <a:p>
          <a:r>
            <a:rPr lang="en-US" dirty="0" smtClean="0"/>
            <a:t>Fedora</a:t>
          </a:r>
          <a:endParaRPr lang="en-US" dirty="0"/>
        </a:p>
      </dgm:t>
    </dgm:pt>
    <dgm:pt modelId="{3A98FADA-BB54-4C48-B447-51C715475C66}" type="parTrans" cxnId="{7C26AD3A-58AF-484A-80BC-D9FD5F5093FE}">
      <dgm:prSet/>
      <dgm:spPr/>
      <dgm:t>
        <a:bodyPr/>
        <a:lstStyle/>
        <a:p>
          <a:endParaRPr lang="en-US"/>
        </a:p>
      </dgm:t>
    </dgm:pt>
    <dgm:pt modelId="{3221A498-76E2-4EF8-AB15-2FA8FED0A0DE}" type="sibTrans" cxnId="{7C26AD3A-58AF-484A-80BC-D9FD5F5093FE}">
      <dgm:prSet/>
      <dgm:spPr/>
      <dgm:t>
        <a:bodyPr/>
        <a:lstStyle/>
        <a:p>
          <a:endParaRPr lang="en-US"/>
        </a:p>
      </dgm:t>
    </dgm:pt>
    <dgm:pt modelId="{FACC8208-D48C-4041-B8FD-8178CFDD5DA6}" type="pres">
      <dgm:prSet presAssocID="{1764545E-4AFD-400D-A11F-84CC042F4475}" presName="hierChild1" presStyleCnt="0">
        <dgm:presLayoutVars>
          <dgm:orgChart val="1"/>
          <dgm:chPref val="1"/>
          <dgm:dir/>
          <dgm:animOne val="branch"/>
          <dgm:animLvl val="lvl"/>
          <dgm:resizeHandles/>
        </dgm:presLayoutVars>
      </dgm:prSet>
      <dgm:spPr/>
      <dgm:t>
        <a:bodyPr/>
        <a:lstStyle/>
        <a:p>
          <a:endParaRPr lang="en-US"/>
        </a:p>
      </dgm:t>
    </dgm:pt>
    <dgm:pt modelId="{5EC5FE63-D8FF-4B67-A85E-CF02279BFD9D}" type="pres">
      <dgm:prSet presAssocID="{F2C4111B-765A-4AD0-B583-CDE12AF369C1}" presName="hierRoot1" presStyleCnt="0">
        <dgm:presLayoutVars>
          <dgm:hierBranch val="init"/>
        </dgm:presLayoutVars>
      </dgm:prSet>
      <dgm:spPr/>
    </dgm:pt>
    <dgm:pt modelId="{3EE692AE-D528-420E-B7D1-C86E416A3A6F}" type="pres">
      <dgm:prSet presAssocID="{F2C4111B-765A-4AD0-B583-CDE12AF369C1}" presName="rootComposite1" presStyleCnt="0"/>
      <dgm:spPr/>
    </dgm:pt>
    <dgm:pt modelId="{91C05A15-267C-4CEF-B8E8-C045B7BCA8B8}" type="pres">
      <dgm:prSet presAssocID="{F2C4111B-765A-4AD0-B583-CDE12AF369C1}" presName="rootText1" presStyleLbl="node0" presStyleIdx="0" presStyleCnt="1">
        <dgm:presLayoutVars>
          <dgm:chPref val="3"/>
        </dgm:presLayoutVars>
      </dgm:prSet>
      <dgm:spPr/>
      <dgm:t>
        <a:bodyPr/>
        <a:lstStyle/>
        <a:p>
          <a:endParaRPr lang="en-US"/>
        </a:p>
      </dgm:t>
    </dgm:pt>
    <dgm:pt modelId="{73F178CB-BACD-4554-815B-6ED36687AC3C}" type="pres">
      <dgm:prSet presAssocID="{F2C4111B-765A-4AD0-B583-CDE12AF369C1}" presName="rootConnector1" presStyleLbl="node1" presStyleIdx="0" presStyleCnt="0"/>
      <dgm:spPr/>
      <dgm:t>
        <a:bodyPr/>
        <a:lstStyle/>
        <a:p>
          <a:endParaRPr lang="en-US"/>
        </a:p>
      </dgm:t>
    </dgm:pt>
    <dgm:pt modelId="{1E0B1908-FB3D-4B94-A169-1DE07ADDCC89}" type="pres">
      <dgm:prSet presAssocID="{F2C4111B-765A-4AD0-B583-CDE12AF369C1}" presName="hierChild2" presStyleCnt="0"/>
      <dgm:spPr/>
    </dgm:pt>
    <dgm:pt modelId="{E991068B-89B3-4547-AB30-602333AE3310}" type="pres">
      <dgm:prSet presAssocID="{1A799FE8-D075-4CC7-A8A9-3FA559B7691C}" presName="Name37" presStyleLbl="parChTrans1D2" presStyleIdx="0" presStyleCnt="4"/>
      <dgm:spPr/>
      <dgm:t>
        <a:bodyPr/>
        <a:lstStyle/>
        <a:p>
          <a:endParaRPr lang="en-US"/>
        </a:p>
      </dgm:t>
    </dgm:pt>
    <dgm:pt modelId="{4A9FAF8B-23DE-464F-B3F6-52432F791BA7}" type="pres">
      <dgm:prSet presAssocID="{2690E3B1-283D-40D7-A0D9-F5981955B828}" presName="hierRoot2" presStyleCnt="0">
        <dgm:presLayoutVars>
          <dgm:hierBranch val="init"/>
        </dgm:presLayoutVars>
      </dgm:prSet>
      <dgm:spPr/>
    </dgm:pt>
    <dgm:pt modelId="{4029C1DC-9CB4-474A-A4F0-ADC5FFFFD717}" type="pres">
      <dgm:prSet presAssocID="{2690E3B1-283D-40D7-A0D9-F5981955B828}" presName="rootComposite" presStyleCnt="0"/>
      <dgm:spPr/>
    </dgm:pt>
    <dgm:pt modelId="{3B15241F-3CB2-46F5-A084-566600403595}" type="pres">
      <dgm:prSet presAssocID="{2690E3B1-283D-40D7-A0D9-F5981955B828}" presName="rootText" presStyleLbl="node2" presStyleIdx="0" presStyleCnt="3">
        <dgm:presLayoutVars>
          <dgm:chPref val="3"/>
        </dgm:presLayoutVars>
      </dgm:prSet>
      <dgm:spPr/>
      <dgm:t>
        <a:bodyPr/>
        <a:lstStyle/>
        <a:p>
          <a:endParaRPr lang="en-US"/>
        </a:p>
      </dgm:t>
    </dgm:pt>
    <dgm:pt modelId="{CCA7EEC6-1BB6-423D-AFB1-7AA4B0A44C9A}" type="pres">
      <dgm:prSet presAssocID="{2690E3B1-283D-40D7-A0D9-F5981955B828}" presName="rootConnector" presStyleLbl="node2" presStyleIdx="0" presStyleCnt="3"/>
      <dgm:spPr/>
      <dgm:t>
        <a:bodyPr/>
        <a:lstStyle/>
        <a:p>
          <a:endParaRPr lang="en-US"/>
        </a:p>
      </dgm:t>
    </dgm:pt>
    <dgm:pt modelId="{8EE6626D-07D8-4F72-AB53-BBBDAF60F4EF}" type="pres">
      <dgm:prSet presAssocID="{2690E3B1-283D-40D7-A0D9-F5981955B828}" presName="hierChild4" presStyleCnt="0"/>
      <dgm:spPr/>
    </dgm:pt>
    <dgm:pt modelId="{311F6CBC-D1AE-467B-9819-79B1BBDB9AE9}" type="pres">
      <dgm:prSet presAssocID="{2690E3B1-283D-40D7-A0D9-F5981955B828}" presName="hierChild5" presStyleCnt="0"/>
      <dgm:spPr/>
    </dgm:pt>
    <dgm:pt modelId="{FE4EC708-D20B-44E0-87E8-8074C6C6A511}" type="pres">
      <dgm:prSet presAssocID="{25B27530-F22F-4692-B9A9-A22995489346}" presName="Name37" presStyleLbl="parChTrans1D2" presStyleIdx="1" presStyleCnt="4"/>
      <dgm:spPr/>
      <dgm:t>
        <a:bodyPr/>
        <a:lstStyle/>
        <a:p>
          <a:endParaRPr lang="en-US"/>
        </a:p>
      </dgm:t>
    </dgm:pt>
    <dgm:pt modelId="{03B46102-72F7-4161-AD7F-7734905399F3}" type="pres">
      <dgm:prSet presAssocID="{1ECBBB27-9A54-4280-8D6B-284BAB16BE09}" presName="hierRoot2" presStyleCnt="0">
        <dgm:presLayoutVars>
          <dgm:hierBranch val="init"/>
        </dgm:presLayoutVars>
      </dgm:prSet>
      <dgm:spPr/>
    </dgm:pt>
    <dgm:pt modelId="{89389E11-DFE1-42D1-B68A-0C2E8758E10F}" type="pres">
      <dgm:prSet presAssocID="{1ECBBB27-9A54-4280-8D6B-284BAB16BE09}" presName="rootComposite" presStyleCnt="0"/>
      <dgm:spPr/>
    </dgm:pt>
    <dgm:pt modelId="{2F905A20-7193-40D5-8491-4EFE19CE4018}" type="pres">
      <dgm:prSet presAssocID="{1ECBBB27-9A54-4280-8D6B-284BAB16BE09}" presName="rootText" presStyleLbl="node2" presStyleIdx="1" presStyleCnt="3">
        <dgm:presLayoutVars>
          <dgm:chPref val="3"/>
        </dgm:presLayoutVars>
      </dgm:prSet>
      <dgm:spPr/>
      <dgm:t>
        <a:bodyPr/>
        <a:lstStyle/>
        <a:p>
          <a:endParaRPr lang="en-US"/>
        </a:p>
      </dgm:t>
    </dgm:pt>
    <dgm:pt modelId="{13412E48-DEA8-42EC-B71B-586267AAA0F0}" type="pres">
      <dgm:prSet presAssocID="{1ECBBB27-9A54-4280-8D6B-284BAB16BE09}" presName="rootConnector" presStyleLbl="node2" presStyleIdx="1" presStyleCnt="3"/>
      <dgm:spPr/>
      <dgm:t>
        <a:bodyPr/>
        <a:lstStyle/>
        <a:p>
          <a:endParaRPr lang="en-US"/>
        </a:p>
      </dgm:t>
    </dgm:pt>
    <dgm:pt modelId="{71403B15-9EAA-4A4E-9A7D-A7CD29B13D18}" type="pres">
      <dgm:prSet presAssocID="{1ECBBB27-9A54-4280-8D6B-284BAB16BE09}" presName="hierChild4" presStyleCnt="0"/>
      <dgm:spPr/>
    </dgm:pt>
    <dgm:pt modelId="{D04ADDA2-5492-42CA-9D3D-E0C51374DC03}" type="pres">
      <dgm:prSet presAssocID="{1ECBBB27-9A54-4280-8D6B-284BAB16BE09}" presName="hierChild5" presStyleCnt="0"/>
      <dgm:spPr/>
    </dgm:pt>
    <dgm:pt modelId="{175FDFA5-E794-4E15-ACFE-0722EB04539E}" type="pres">
      <dgm:prSet presAssocID="{A3E332CB-8350-49AC-9CEE-F9C3AB73BA7A}" presName="Name37" presStyleLbl="parChTrans1D2" presStyleIdx="2" presStyleCnt="4"/>
      <dgm:spPr/>
      <dgm:t>
        <a:bodyPr/>
        <a:lstStyle/>
        <a:p>
          <a:endParaRPr lang="en-US"/>
        </a:p>
      </dgm:t>
    </dgm:pt>
    <dgm:pt modelId="{31C936A5-35AE-42CF-A9AD-1B4EADF24617}" type="pres">
      <dgm:prSet presAssocID="{431BEDC0-BA34-4D7C-AA5F-00E2C12B8020}" presName="hierRoot2" presStyleCnt="0">
        <dgm:presLayoutVars>
          <dgm:hierBranch val="init"/>
        </dgm:presLayoutVars>
      </dgm:prSet>
      <dgm:spPr/>
    </dgm:pt>
    <dgm:pt modelId="{2E5A8590-3D76-494D-8DC9-44DB331DF8CF}" type="pres">
      <dgm:prSet presAssocID="{431BEDC0-BA34-4D7C-AA5F-00E2C12B8020}" presName="rootComposite" presStyleCnt="0"/>
      <dgm:spPr/>
    </dgm:pt>
    <dgm:pt modelId="{3456BAF2-7EB5-4452-80D2-D0826E77C4F9}" type="pres">
      <dgm:prSet presAssocID="{431BEDC0-BA34-4D7C-AA5F-00E2C12B8020}" presName="rootText" presStyleLbl="node2" presStyleIdx="2" presStyleCnt="3">
        <dgm:presLayoutVars>
          <dgm:chPref val="3"/>
        </dgm:presLayoutVars>
      </dgm:prSet>
      <dgm:spPr/>
      <dgm:t>
        <a:bodyPr/>
        <a:lstStyle/>
        <a:p>
          <a:endParaRPr lang="en-US"/>
        </a:p>
      </dgm:t>
    </dgm:pt>
    <dgm:pt modelId="{73EEA13C-C82C-4B5F-82D8-4CF36750C63D}" type="pres">
      <dgm:prSet presAssocID="{431BEDC0-BA34-4D7C-AA5F-00E2C12B8020}" presName="rootConnector" presStyleLbl="node2" presStyleIdx="2" presStyleCnt="3"/>
      <dgm:spPr/>
      <dgm:t>
        <a:bodyPr/>
        <a:lstStyle/>
        <a:p>
          <a:endParaRPr lang="en-US"/>
        </a:p>
      </dgm:t>
    </dgm:pt>
    <dgm:pt modelId="{E669E1BB-D194-43DF-BB7E-58F23EA259D0}" type="pres">
      <dgm:prSet presAssocID="{431BEDC0-BA34-4D7C-AA5F-00E2C12B8020}" presName="hierChild4" presStyleCnt="0"/>
      <dgm:spPr/>
    </dgm:pt>
    <dgm:pt modelId="{493B31EA-A390-4F6A-B69A-FCBA4D79FA8E}" type="pres">
      <dgm:prSet presAssocID="{431BEDC0-BA34-4D7C-AA5F-00E2C12B8020}" presName="hierChild5" presStyleCnt="0"/>
      <dgm:spPr/>
    </dgm:pt>
    <dgm:pt modelId="{6D6BBEAC-8EE1-4CF7-A43A-63A985B10AB7}" type="pres">
      <dgm:prSet presAssocID="{F2C4111B-765A-4AD0-B583-CDE12AF369C1}" presName="hierChild3" presStyleCnt="0"/>
      <dgm:spPr/>
    </dgm:pt>
    <dgm:pt modelId="{A106889B-5A1A-424D-902A-4AB3D479504B}" type="pres">
      <dgm:prSet presAssocID="{952AE90F-E9B4-45A7-850C-4ADE1125144D}" presName="Name111" presStyleLbl="parChTrans1D2" presStyleIdx="3" presStyleCnt="4"/>
      <dgm:spPr/>
      <dgm:t>
        <a:bodyPr/>
        <a:lstStyle/>
        <a:p>
          <a:endParaRPr lang="en-US"/>
        </a:p>
      </dgm:t>
    </dgm:pt>
    <dgm:pt modelId="{E2A28588-3DE8-459D-88D4-C11997A5A1F6}" type="pres">
      <dgm:prSet presAssocID="{000A7F25-AC01-48B2-B64E-580D22959744}" presName="hierRoot3" presStyleCnt="0">
        <dgm:presLayoutVars>
          <dgm:hierBranch val="init"/>
        </dgm:presLayoutVars>
      </dgm:prSet>
      <dgm:spPr/>
    </dgm:pt>
    <dgm:pt modelId="{9F813A8D-975F-408E-A957-B3D6A0DF51CD}" type="pres">
      <dgm:prSet presAssocID="{000A7F25-AC01-48B2-B64E-580D22959744}" presName="rootComposite3" presStyleCnt="0"/>
      <dgm:spPr/>
    </dgm:pt>
    <dgm:pt modelId="{66B83B13-4AC3-408D-B118-DAEBCA5A4241}" type="pres">
      <dgm:prSet presAssocID="{000A7F25-AC01-48B2-B64E-580D22959744}" presName="rootText3" presStyleLbl="asst1" presStyleIdx="0" presStyleCnt="6">
        <dgm:presLayoutVars>
          <dgm:chPref val="3"/>
        </dgm:presLayoutVars>
      </dgm:prSet>
      <dgm:spPr/>
      <dgm:t>
        <a:bodyPr/>
        <a:lstStyle/>
        <a:p>
          <a:endParaRPr lang="en-US"/>
        </a:p>
      </dgm:t>
    </dgm:pt>
    <dgm:pt modelId="{96A7F61C-D534-46FB-8B4E-4EF1856C4C51}" type="pres">
      <dgm:prSet presAssocID="{000A7F25-AC01-48B2-B64E-580D22959744}" presName="rootConnector3" presStyleLbl="asst1" presStyleIdx="0" presStyleCnt="6"/>
      <dgm:spPr/>
      <dgm:t>
        <a:bodyPr/>
        <a:lstStyle/>
        <a:p>
          <a:endParaRPr lang="en-US"/>
        </a:p>
      </dgm:t>
    </dgm:pt>
    <dgm:pt modelId="{6F31396C-936E-456D-B48B-1A17E0D846B8}" type="pres">
      <dgm:prSet presAssocID="{000A7F25-AC01-48B2-B64E-580D22959744}" presName="hierChild6" presStyleCnt="0"/>
      <dgm:spPr/>
    </dgm:pt>
    <dgm:pt modelId="{0BCCD29B-A2E2-458B-BE2E-9AE8D46CB03D}" type="pres">
      <dgm:prSet presAssocID="{000A7F25-AC01-48B2-B64E-580D22959744}" presName="hierChild7" presStyleCnt="0"/>
      <dgm:spPr/>
    </dgm:pt>
    <dgm:pt modelId="{9C467FA1-DC99-45F4-9E64-6C804FDE9D08}" type="pres">
      <dgm:prSet presAssocID="{EC01E64E-20EA-4DB5-B244-F661C253C7CF}" presName="Name111" presStyleLbl="parChTrans1D3" presStyleIdx="0" presStyleCnt="1"/>
      <dgm:spPr/>
      <dgm:t>
        <a:bodyPr/>
        <a:lstStyle/>
        <a:p>
          <a:endParaRPr lang="en-US"/>
        </a:p>
      </dgm:t>
    </dgm:pt>
    <dgm:pt modelId="{21DD0A09-0C60-400F-9183-053D1F01D143}" type="pres">
      <dgm:prSet presAssocID="{D9CAFEFA-63ED-490B-AD36-5A97BC28F377}" presName="hierRoot3" presStyleCnt="0">
        <dgm:presLayoutVars>
          <dgm:hierBranch val="init"/>
        </dgm:presLayoutVars>
      </dgm:prSet>
      <dgm:spPr/>
    </dgm:pt>
    <dgm:pt modelId="{647DD779-4547-457C-AAE6-AFBA8FE5FBA5}" type="pres">
      <dgm:prSet presAssocID="{D9CAFEFA-63ED-490B-AD36-5A97BC28F377}" presName="rootComposite3" presStyleCnt="0"/>
      <dgm:spPr/>
    </dgm:pt>
    <dgm:pt modelId="{DD8ACE86-7DBB-4F55-813F-528C68D90289}" type="pres">
      <dgm:prSet presAssocID="{D9CAFEFA-63ED-490B-AD36-5A97BC28F377}" presName="rootText3" presStyleLbl="asst1" presStyleIdx="1" presStyleCnt="6">
        <dgm:presLayoutVars>
          <dgm:chPref val="3"/>
        </dgm:presLayoutVars>
      </dgm:prSet>
      <dgm:spPr/>
      <dgm:t>
        <a:bodyPr/>
        <a:lstStyle/>
        <a:p>
          <a:endParaRPr lang="en-US"/>
        </a:p>
      </dgm:t>
    </dgm:pt>
    <dgm:pt modelId="{56DDFD96-3C44-4531-87C5-BBB59B641638}" type="pres">
      <dgm:prSet presAssocID="{D9CAFEFA-63ED-490B-AD36-5A97BC28F377}" presName="rootConnector3" presStyleLbl="asst1" presStyleIdx="1" presStyleCnt="6"/>
      <dgm:spPr/>
      <dgm:t>
        <a:bodyPr/>
        <a:lstStyle/>
        <a:p>
          <a:endParaRPr lang="en-US"/>
        </a:p>
      </dgm:t>
    </dgm:pt>
    <dgm:pt modelId="{43F2252C-6F90-4DE8-A276-8B10DB4B8C67}" type="pres">
      <dgm:prSet presAssocID="{D9CAFEFA-63ED-490B-AD36-5A97BC28F377}" presName="hierChild6" presStyleCnt="0"/>
      <dgm:spPr/>
    </dgm:pt>
    <dgm:pt modelId="{36D4BC9A-4FCF-4A33-AA26-B360285AC191}" type="pres">
      <dgm:prSet presAssocID="{A3248B70-90AF-4BC7-B360-B6FA905DF2E3}" presName="Name37" presStyleLbl="parChTrans1D4" presStyleIdx="0" presStyleCnt="6"/>
      <dgm:spPr/>
      <dgm:t>
        <a:bodyPr/>
        <a:lstStyle/>
        <a:p>
          <a:endParaRPr lang="en-US"/>
        </a:p>
      </dgm:t>
    </dgm:pt>
    <dgm:pt modelId="{88FC4F82-E81B-4EAE-9926-F2F1C25C90A5}" type="pres">
      <dgm:prSet presAssocID="{87866F42-F962-4C12-A6F3-E2B45F559D6E}" presName="hierRoot2" presStyleCnt="0">
        <dgm:presLayoutVars>
          <dgm:hierBranch val="init"/>
        </dgm:presLayoutVars>
      </dgm:prSet>
      <dgm:spPr/>
    </dgm:pt>
    <dgm:pt modelId="{EBDEE227-1844-4883-99C2-31E09305E913}" type="pres">
      <dgm:prSet presAssocID="{87866F42-F962-4C12-A6F3-E2B45F559D6E}" presName="rootComposite" presStyleCnt="0"/>
      <dgm:spPr/>
    </dgm:pt>
    <dgm:pt modelId="{18F8ABA7-9BC5-4261-86E5-DBFB961E8842}" type="pres">
      <dgm:prSet presAssocID="{87866F42-F962-4C12-A6F3-E2B45F559D6E}" presName="rootText" presStyleLbl="node4" presStyleIdx="0" presStyleCnt="2">
        <dgm:presLayoutVars>
          <dgm:chPref val="3"/>
        </dgm:presLayoutVars>
      </dgm:prSet>
      <dgm:spPr/>
      <dgm:t>
        <a:bodyPr/>
        <a:lstStyle/>
        <a:p>
          <a:endParaRPr lang="en-US"/>
        </a:p>
      </dgm:t>
    </dgm:pt>
    <dgm:pt modelId="{68E54CF4-68C2-460F-A088-91DBCF1D08E6}" type="pres">
      <dgm:prSet presAssocID="{87866F42-F962-4C12-A6F3-E2B45F559D6E}" presName="rootConnector" presStyleLbl="node4" presStyleIdx="0" presStyleCnt="2"/>
      <dgm:spPr/>
      <dgm:t>
        <a:bodyPr/>
        <a:lstStyle/>
        <a:p>
          <a:endParaRPr lang="en-US"/>
        </a:p>
      </dgm:t>
    </dgm:pt>
    <dgm:pt modelId="{F8B92ACF-25A3-4238-BDEE-7E4B4ECC1C9F}" type="pres">
      <dgm:prSet presAssocID="{87866F42-F962-4C12-A6F3-E2B45F559D6E}" presName="hierChild4" presStyleCnt="0"/>
      <dgm:spPr/>
    </dgm:pt>
    <dgm:pt modelId="{5A843A0E-3192-48EB-AB80-76CECBE90A73}" type="pres">
      <dgm:prSet presAssocID="{87866F42-F962-4C12-A6F3-E2B45F559D6E}" presName="hierChild5" presStyleCnt="0"/>
      <dgm:spPr/>
    </dgm:pt>
    <dgm:pt modelId="{B7ECF294-EC8E-447C-A82B-69F0E1416F2E}" type="pres">
      <dgm:prSet presAssocID="{D9CAFEFA-63ED-490B-AD36-5A97BC28F377}" presName="hierChild7" presStyleCnt="0"/>
      <dgm:spPr/>
    </dgm:pt>
    <dgm:pt modelId="{CC35E070-7497-423F-8A9D-9D3F59A53865}" type="pres">
      <dgm:prSet presAssocID="{2F4704C0-0B8F-4AE5-BDDF-5EBE422BB360}" presName="Name111" presStyleLbl="parChTrans1D4" presStyleIdx="1" presStyleCnt="6"/>
      <dgm:spPr/>
      <dgm:t>
        <a:bodyPr/>
        <a:lstStyle/>
        <a:p>
          <a:endParaRPr lang="en-US"/>
        </a:p>
      </dgm:t>
    </dgm:pt>
    <dgm:pt modelId="{7EF9ADCB-4FA8-4588-A953-58D84559236D}" type="pres">
      <dgm:prSet presAssocID="{DA9D962B-D3BB-4895-9BF4-C4CD21B17CEB}" presName="hierRoot3" presStyleCnt="0">
        <dgm:presLayoutVars>
          <dgm:hierBranch val="init"/>
        </dgm:presLayoutVars>
      </dgm:prSet>
      <dgm:spPr/>
    </dgm:pt>
    <dgm:pt modelId="{BFE3B7F0-47F4-4864-B05E-D533809E8F4C}" type="pres">
      <dgm:prSet presAssocID="{DA9D962B-D3BB-4895-9BF4-C4CD21B17CEB}" presName="rootComposite3" presStyleCnt="0"/>
      <dgm:spPr/>
    </dgm:pt>
    <dgm:pt modelId="{4F7F1E0E-5831-406B-B642-5D4163995D12}" type="pres">
      <dgm:prSet presAssocID="{DA9D962B-D3BB-4895-9BF4-C4CD21B17CEB}" presName="rootText3" presStyleLbl="asst1" presStyleIdx="2" presStyleCnt="6">
        <dgm:presLayoutVars>
          <dgm:chPref val="3"/>
        </dgm:presLayoutVars>
      </dgm:prSet>
      <dgm:spPr/>
      <dgm:t>
        <a:bodyPr/>
        <a:lstStyle/>
        <a:p>
          <a:endParaRPr lang="en-US"/>
        </a:p>
      </dgm:t>
    </dgm:pt>
    <dgm:pt modelId="{E2304C86-20E1-42C8-A8B9-45E070ECA3E0}" type="pres">
      <dgm:prSet presAssocID="{DA9D962B-D3BB-4895-9BF4-C4CD21B17CEB}" presName="rootConnector3" presStyleLbl="asst1" presStyleIdx="2" presStyleCnt="6"/>
      <dgm:spPr/>
      <dgm:t>
        <a:bodyPr/>
        <a:lstStyle/>
        <a:p>
          <a:endParaRPr lang="en-US"/>
        </a:p>
      </dgm:t>
    </dgm:pt>
    <dgm:pt modelId="{6ECC3FE1-4F4F-4988-BDD9-5226AD7E9B71}" type="pres">
      <dgm:prSet presAssocID="{DA9D962B-D3BB-4895-9BF4-C4CD21B17CEB}" presName="hierChild6" presStyleCnt="0"/>
      <dgm:spPr/>
    </dgm:pt>
    <dgm:pt modelId="{57CE14CD-4F26-4ED5-88A6-675FD318C4F0}" type="pres">
      <dgm:prSet presAssocID="{DA9D962B-D3BB-4895-9BF4-C4CD21B17CEB}" presName="hierChild7" presStyleCnt="0"/>
      <dgm:spPr/>
    </dgm:pt>
    <dgm:pt modelId="{5995A1A5-8733-4F6F-BA49-E60FAAA64CFF}" type="pres">
      <dgm:prSet presAssocID="{C68CF5FE-2440-4E12-AB08-05D72D0EF193}" presName="Name111" presStyleLbl="parChTrans1D4" presStyleIdx="2" presStyleCnt="6"/>
      <dgm:spPr/>
      <dgm:t>
        <a:bodyPr/>
        <a:lstStyle/>
        <a:p>
          <a:endParaRPr lang="en-US"/>
        </a:p>
      </dgm:t>
    </dgm:pt>
    <dgm:pt modelId="{C8B568D4-6C49-424C-8989-4615E27EC929}" type="pres">
      <dgm:prSet presAssocID="{41081045-9479-45F9-9881-A6989BED86B0}" presName="hierRoot3" presStyleCnt="0">
        <dgm:presLayoutVars>
          <dgm:hierBranch val="init"/>
        </dgm:presLayoutVars>
      </dgm:prSet>
      <dgm:spPr/>
    </dgm:pt>
    <dgm:pt modelId="{B54186DB-FEBC-4A30-9A96-7C025CE25CE9}" type="pres">
      <dgm:prSet presAssocID="{41081045-9479-45F9-9881-A6989BED86B0}" presName="rootComposite3" presStyleCnt="0"/>
      <dgm:spPr/>
    </dgm:pt>
    <dgm:pt modelId="{0AECBBF8-A409-4060-AEAB-DAFAE52D717C}" type="pres">
      <dgm:prSet presAssocID="{41081045-9479-45F9-9881-A6989BED86B0}" presName="rootText3" presStyleLbl="asst1" presStyleIdx="3" presStyleCnt="6">
        <dgm:presLayoutVars>
          <dgm:chPref val="3"/>
        </dgm:presLayoutVars>
      </dgm:prSet>
      <dgm:spPr/>
      <dgm:t>
        <a:bodyPr/>
        <a:lstStyle/>
        <a:p>
          <a:endParaRPr lang="en-US"/>
        </a:p>
      </dgm:t>
    </dgm:pt>
    <dgm:pt modelId="{0D7F08A2-63F5-484B-9132-73E2F8DF2A84}" type="pres">
      <dgm:prSet presAssocID="{41081045-9479-45F9-9881-A6989BED86B0}" presName="rootConnector3" presStyleLbl="asst1" presStyleIdx="3" presStyleCnt="6"/>
      <dgm:spPr/>
      <dgm:t>
        <a:bodyPr/>
        <a:lstStyle/>
        <a:p>
          <a:endParaRPr lang="en-US"/>
        </a:p>
      </dgm:t>
    </dgm:pt>
    <dgm:pt modelId="{718C5D01-AB02-4BC0-8F12-0BA8E01A3691}" type="pres">
      <dgm:prSet presAssocID="{41081045-9479-45F9-9881-A6989BED86B0}" presName="hierChild6" presStyleCnt="0"/>
      <dgm:spPr/>
    </dgm:pt>
    <dgm:pt modelId="{6CEE6AAD-21A2-4269-A09E-AF3F8C15E381}" type="pres">
      <dgm:prSet presAssocID="{41081045-9479-45F9-9881-A6989BED86B0}" presName="hierChild7" presStyleCnt="0"/>
      <dgm:spPr/>
    </dgm:pt>
    <dgm:pt modelId="{056C4953-1F83-4873-8A2E-767749420991}" type="pres">
      <dgm:prSet presAssocID="{5F20EC08-985B-4A60-8A6E-5197F2063E5F}" presName="Name111" presStyleLbl="parChTrans1D4" presStyleIdx="3" presStyleCnt="6"/>
      <dgm:spPr/>
      <dgm:t>
        <a:bodyPr/>
        <a:lstStyle/>
        <a:p>
          <a:endParaRPr lang="en-US"/>
        </a:p>
      </dgm:t>
    </dgm:pt>
    <dgm:pt modelId="{75F89CCD-2B67-44DE-8EAC-4F4DBDB58751}" type="pres">
      <dgm:prSet presAssocID="{49E2C74D-C77E-451F-A03C-AF21F946F7B7}" presName="hierRoot3" presStyleCnt="0">
        <dgm:presLayoutVars>
          <dgm:hierBranch val="init"/>
        </dgm:presLayoutVars>
      </dgm:prSet>
      <dgm:spPr/>
    </dgm:pt>
    <dgm:pt modelId="{7010B158-4492-4979-A8E2-DE2FE21B8B40}" type="pres">
      <dgm:prSet presAssocID="{49E2C74D-C77E-451F-A03C-AF21F946F7B7}" presName="rootComposite3" presStyleCnt="0"/>
      <dgm:spPr/>
    </dgm:pt>
    <dgm:pt modelId="{8F5E046E-D811-4C8A-B2AE-60877FC0B25B}" type="pres">
      <dgm:prSet presAssocID="{49E2C74D-C77E-451F-A03C-AF21F946F7B7}" presName="rootText3" presStyleLbl="asst1" presStyleIdx="4" presStyleCnt="6">
        <dgm:presLayoutVars>
          <dgm:chPref val="3"/>
        </dgm:presLayoutVars>
      </dgm:prSet>
      <dgm:spPr/>
      <dgm:t>
        <a:bodyPr/>
        <a:lstStyle/>
        <a:p>
          <a:endParaRPr lang="en-US"/>
        </a:p>
      </dgm:t>
    </dgm:pt>
    <dgm:pt modelId="{C50D5D2E-EE67-4E09-858F-13047B4E002B}" type="pres">
      <dgm:prSet presAssocID="{49E2C74D-C77E-451F-A03C-AF21F946F7B7}" presName="rootConnector3" presStyleLbl="asst1" presStyleIdx="4" presStyleCnt="6"/>
      <dgm:spPr/>
      <dgm:t>
        <a:bodyPr/>
        <a:lstStyle/>
        <a:p>
          <a:endParaRPr lang="en-US"/>
        </a:p>
      </dgm:t>
    </dgm:pt>
    <dgm:pt modelId="{EF80D8DD-21E7-4870-BDB9-D9EAEF1CF45D}" type="pres">
      <dgm:prSet presAssocID="{49E2C74D-C77E-451F-A03C-AF21F946F7B7}" presName="hierChild6" presStyleCnt="0"/>
      <dgm:spPr/>
    </dgm:pt>
    <dgm:pt modelId="{5FBF8381-F629-4209-B672-A7C97CC0083A}" type="pres">
      <dgm:prSet presAssocID="{52CDEEAB-59D8-485A-9DEC-FF7B9F8756DD}" presName="Name37" presStyleLbl="parChTrans1D4" presStyleIdx="4" presStyleCnt="6"/>
      <dgm:spPr/>
      <dgm:t>
        <a:bodyPr/>
        <a:lstStyle/>
        <a:p>
          <a:endParaRPr lang="en-US"/>
        </a:p>
      </dgm:t>
    </dgm:pt>
    <dgm:pt modelId="{FF6BDB81-65A6-4319-BF24-972E8D8ED501}" type="pres">
      <dgm:prSet presAssocID="{39099A3F-A52D-4D99-ADF1-01300D483BE3}" presName="hierRoot2" presStyleCnt="0">
        <dgm:presLayoutVars>
          <dgm:hierBranch val="init"/>
        </dgm:presLayoutVars>
      </dgm:prSet>
      <dgm:spPr/>
    </dgm:pt>
    <dgm:pt modelId="{17D765F5-0B3F-41CA-807A-1801F48255DA}" type="pres">
      <dgm:prSet presAssocID="{39099A3F-A52D-4D99-ADF1-01300D483BE3}" presName="rootComposite" presStyleCnt="0"/>
      <dgm:spPr/>
    </dgm:pt>
    <dgm:pt modelId="{F47CE7E3-B258-4A53-A467-54AB0E7929B8}" type="pres">
      <dgm:prSet presAssocID="{39099A3F-A52D-4D99-ADF1-01300D483BE3}" presName="rootText" presStyleLbl="node4" presStyleIdx="1" presStyleCnt="2">
        <dgm:presLayoutVars>
          <dgm:chPref val="3"/>
        </dgm:presLayoutVars>
      </dgm:prSet>
      <dgm:spPr/>
      <dgm:t>
        <a:bodyPr/>
        <a:lstStyle/>
        <a:p>
          <a:endParaRPr lang="en-US"/>
        </a:p>
      </dgm:t>
    </dgm:pt>
    <dgm:pt modelId="{E2303221-F02D-4370-A1CD-52133CDF8804}" type="pres">
      <dgm:prSet presAssocID="{39099A3F-A52D-4D99-ADF1-01300D483BE3}" presName="rootConnector" presStyleLbl="node4" presStyleIdx="1" presStyleCnt="2"/>
      <dgm:spPr/>
      <dgm:t>
        <a:bodyPr/>
        <a:lstStyle/>
        <a:p>
          <a:endParaRPr lang="en-US"/>
        </a:p>
      </dgm:t>
    </dgm:pt>
    <dgm:pt modelId="{4422B1CA-F883-414E-8DFA-F68A4822FBEE}" type="pres">
      <dgm:prSet presAssocID="{39099A3F-A52D-4D99-ADF1-01300D483BE3}" presName="hierChild4" presStyleCnt="0"/>
      <dgm:spPr/>
    </dgm:pt>
    <dgm:pt modelId="{0A3AF48A-94DF-41FC-8163-70F70378D05D}" type="pres">
      <dgm:prSet presAssocID="{39099A3F-A52D-4D99-ADF1-01300D483BE3}" presName="hierChild5" presStyleCnt="0"/>
      <dgm:spPr/>
    </dgm:pt>
    <dgm:pt modelId="{6ED759B5-E928-4A7A-A3AF-6549B956CFE9}" type="pres">
      <dgm:prSet presAssocID="{49E2C74D-C77E-451F-A03C-AF21F946F7B7}" presName="hierChild7" presStyleCnt="0"/>
      <dgm:spPr/>
    </dgm:pt>
    <dgm:pt modelId="{39F37B62-EE82-4C0E-996A-98132F7ABFFD}" type="pres">
      <dgm:prSet presAssocID="{3A98FADA-BB54-4C48-B447-51C715475C66}" presName="Name111" presStyleLbl="parChTrans1D4" presStyleIdx="5" presStyleCnt="6"/>
      <dgm:spPr/>
      <dgm:t>
        <a:bodyPr/>
        <a:lstStyle/>
        <a:p>
          <a:endParaRPr lang="en-US"/>
        </a:p>
      </dgm:t>
    </dgm:pt>
    <dgm:pt modelId="{4718BAD8-07BE-49D1-885F-B24A24248EC2}" type="pres">
      <dgm:prSet presAssocID="{F35BC2E2-213B-4250-8BDF-277CC725DB53}" presName="hierRoot3" presStyleCnt="0">
        <dgm:presLayoutVars>
          <dgm:hierBranch val="init"/>
        </dgm:presLayoutVars>
      </dgm:prSet>
      <dgm:spPr/>
    </dgm:pt>
    <dgm:pt modelId="{4158E8CA-B8BE-4C57-BD14-2AC0F87DC949}" type="pres">
      <dgm:prSet presAssocID="{F35BC2E2-213B-4250-8BDF-277CC725DB53}" presName="rootComposite3" presStyleCnt="0"/>
      <dgm:spPr/>
    </dgm:pt>
    <dgm:pt modelId="{9671B66F-D155-480E-9198-9D47551EC542}" type="pres">
      <dgm:prSet presAssocID="{F35BC2E2-213B-4250-8BDF-277CC725DB53}" presName="rootText3" presStyleLbl="asst1" presStyleIdx="5" presStyleCnt="6">
        <dgm:presLayoutVars>
          <dgm:chPref val="3"/>
        </dgm:presLayoutVars>
      </dgm:prSet>
      <dgm:spPr/>
      <dgm:t>
        <a:bodyPr/>
        <a:lstStyle/>
        <a:p>
          <a:endParaRPr lang="en-US"/>
        </a:p>
      </dgm:t>
    </dgm:pt>
    <dgm:pt modelId="{D070DF7A-12FE-442F-8DD4-74F848136933}" type="pres">
      <dgm:prSet presAssocID="{F35BC2E2-213B-4250-8BDF-277CC725DB53}" presName="rootConnector3" presStyleLbl="asst1" presStyleIdx="5" presStyleCnt="6"/>
      <dgm:spPr/>
      <dgm:t>
        <a:bodyPr/>
        <a:lstStyle/>
        <a:p>
          <a:endParaRPr lang="en-US"/>
        </a:p>
      </dgm:t>
    </dgm:pt>
    <dgm:pt modelId="{F7263AD4-FCAC-446A-B05F-C23E2BE43AC1}" type="pres">
      <dgm:prSet presAssocID="{F35BC2E2-213B-4250-8BDF-277CC725DB53}" presName="hierChild6" presStyleCnt="0"/>
      <dgm:spPr/>
    </dgm:pt>
    <dgm:pt modelId="{0B2A390A-B898-4FA0-9643-8A3B0EF994B8}" type="pres">
      <dgm:prSet presAssocID="{F35BC2E2-213B-4250-8BDF-277CC725DB53}" presName="hierChild7" presStyleCnt="0"/>
      <dgm:spPr/>
    </dgm:pt>
  </dgm:ptLst>
  <dgm:cxnLst>
    <dgm:cxn modelId="{3596234C-65E8-4AA4-B117-31BFAF64F7D9}" type="presOf" srcId="{5F20EC08-985B-4A60-8A6E-5197F2063E5F}" destId="{056C4953-1F83-4873-8A2E-767749420991}" srcOrd="0" destOrd="0" presId="urn:microsoft.com/office/officeart/2005/8/layout/orgChart1"/>
    <dgm:cxn modelId="{43498ED5-0871-46B2-8F6E-93052DB0BCBE}" type="presOf" srcId="{000A7F25-AC01-48B2-B64E-580D22959744}" destId="{96A7F61C-D534-46FB-8B4E-4EF1856C4C51}" srcOrd="1" destOrd="0" presId="urn:microsoft.com/office/officeart/2005/8/layout/orgChart1"/>
    <dgm:cxn modelId="{DD45A629-1A47-4A0B-8EAD-808263CFAFDC}" srcId="{000A7F25-AC01-48B2-B64E-580D22959744}" destId="{D9CAFEFA-63ED-490B-AD36-5A97BC28F377}" srcOrd="0" destOrd="0" parTransId="{EC01E64E-20EA-4DB5-B244-F661C253C7CF}" sibTransId="{7830E1BF-61A0-4652-873E-A03474EEC7DC}"/>
    <dgm:cxn modelId="{2A6D4B0B-7AA8-40E8-920F-DCAB5A3386EE}" type="presOf" srcId="{F2C4111B-765A-4AD0-B583-CDE12AF369C1}" destId="{73F178CB-BACD-4554-815B-6ED36687AC3C}" srcOrd="1" destOrd="0" presId="urn:microsoft.com/office/officeart/2005/8/layout/orgChart1"/>
    <dgm:cxn modelId="{37172E76-0A32-4E9F-9837-3293140760B6}" type="presOf" srcId="{431BEDC0-BA34-4D7C-AA5F-00E2C12B8020}" destId="{3456BAF2-7EB5-4452-80D2-D0826E77C4F9}" srcOrd="0" destOrd="0" presId="urn:microsoft.com/office/officeart/2005/8/layout/orgChart1"/>
    <dgm:cxn modelId="{9C196788-4DB2-43E0-967F-99EBACD71E18}" type="presOf" srcId="{1ECBBB27-9A54-4280-8D6B-284BAB16BE09}" destId="{2F905A20-7193-40D5-8491-4EFE19CE4018}" srcOrd="0" destOrd="0" presId="urn:microsoft.com/office/officeart/2005/8/layout/orgChart1"/>
    <dgm:cxn modelId="{E474B59D-5B05-40E8-9E8D-14DFC4C30686}" type="presOf" srcId="{41081045-9479-45F9-9881-A6989BED86B0}" destId="{0AECBBF8-A409-4060-AEAB-DAFAE52D717C}" srcOrd="0" destOrd="0" presId="urn:microsoft.com/office/officeart/2005/8/layout/orgChart1"/>
    <dgm:cxn modelId="{30A35264-B50D-43BF-9221-E544A4CCDDBE}" type="presOf" srcId="{F35BC2E2-213B-4250-8BDF-277CC725DB53}" destId="{D070DF7A-12FE-442F-8DD4-74F848136933}" srcOrd="1" destOrd="0" presId="urn:microsoft.com/office/officeart/2005/8/layout/orgChart1"/>
    <dgm:cxn modelId="{68928CB0-A079-451A-B93B-F02F2BA10DD9}" type="presOf" srcId="{000A7F25-AC01-48B2-B64E-580D22959744}" destId="{66B83B13-4AC3-408D-B118-DAEBCA5A4241}" srcOrd="0" destOrd="0" presId="urn:microsoft.com/office/officeart/2005/8/layout/orgChart1"/>
    <dgm:cxn modelId="{0CF41DD8-5AEE-4BAD-80A2-5701DA798E96}" type="presOf" srcId="{EC01E64E-20EA-4DB5-B244-F661C253C7CF}" destId="{9C467FA1-DC99-45F4-9E64-6C804FDE9D08}" srcOrd="0" destOrd="0" presId="urn:microsoft.com/office/officeart/2005/8/layout/orgChart1"/>
    <dgm:cxn modelId="{BACFCBFF-522A-4598-AB7D-C665C996A295}" srcId="{F2C4111B-765A-4AD0-B583-CDE12AF369C1}" destId="{1ECBBB27-9A54-4280-8D6B-284BAB16BE09}" srcOrd="2" destOrd="0" parTransId="{25B27530-F22F-4692-B9A9-A22995489346}" sibTransId="{0C838C0E-D830-4C9B-AD28-DEC68E044C3B}"/>
    <dgm:cxn modelId="{C8454753-2396-4CF3-BF10-DDF9144B35E7}" type="presOf" srcId="{25B27530-F22F-4692-B9A9-A22995489346}" destId="{FE4EC708-D20B-44E0-87E8-8074C6C6A511}" srcOrd="0" destOrd="0" presId="urn:microsoft.com/office/officeart/2005/8/layout/orgChart1"/>
    <dgm:cxn modelId="{4FCA2ACE-0689-4E1F-876F-8F2F978D2B64}" type="presOf" srcId="{49E2C74D-C77E-451F-A03C-AF21F946F7B7}" destId="{8F5E046E-D811-4C8A-B2AE-60877FC0B25B}" srcOrd="0" destOrd="0" presId="urn:microsoft.com/office/officeart/2005/8/layout/orgChart1"/>
    <dgm:cxn modelId="{BC8AEE4E-86C0-4AC2-93DB-BEEBFD35A2CE}" srcId="{D9CAFEFA-63ED-490B-AD36-5A97BC28F377}" destId="{41081045-9479-45F9-9881-A6989BED86B0}" srcOrd="1" destOrd="0" parTransId="{C68CF5FE-2440-4E12-AB08-05D72D0EF193}" sibTransId="{BB457307-BF08-4D5D-B1B4-3CA31738B8E9}"/>
    <dgm:cxn modelId="{22C1A2BD-A79F-4398-BE4F-79F663382356}" type="presOf" srcId="{1A799FE8-D075-4CC7-A8A9-3FA559B7691C}" destId="{E991068B-89B3-4547-AB30-602333AE3310}" srcOrd="0" destOrd="0" presId="urn:microsoft.com/office/officeart/2005/8/layout/orgChart1"/>
    <dgm:cxn modelId="{F4C6885A-5FD4-403C-B6EE-859A361B605C}" type="presOf" srcId="{D9CAFEFA-63ED-490B-AD36-5A97BC28F377}" destId="{DD8ACE86-7DBB-4F55-813F-528C68D90289}" srcOrd="0" destOrd="0" presId="urn:microsoft.com/office/officeart/2005/8/layout/orgChart1"/>
    <dgm:cxn modelId="{75D2A8BF-DAE7-485F-A0DB-61E340CED184}" type="presOf" srcId="{952AE90F-E9B4-45A7-850C-4ADE1125144D}" destId="{A106889B-5A1A-424D-902A-4AB3D479504B}" srcOrd="0" destOrd="0" presId="urn:microsoft.com/office/officeart/2005/8/layout/orgChart1"/>
    <dgm:cxn modelId="{AF730CB7-711F-4975-994B-17FE94447B36}" srcId="{1764545E-4AFD-400D-A11F-84CC042F4475}" destId="{F2C4111B-765A-4AD0-B583-CDE12AF369C1}" srcOrd="0" destOrd="0" parTransId="{2A1382E7-EEF7-4A26-AAB7-172CB15A7D43}" sibTransId="{2747659C-F4A2-4716-ADC9-900664583735}"/>
    <dgm:cxn modelId="{7C75B746-E37B-4CBC-B67F-A3799C03D86F}" srcId="{D9CAFEFA-63ED-490B-AD36-5A97BC28F377}" destId="{49E2C74D-C77E-451F-A03C-AF21F946F7B7}" srcOrd="2" destOrd="0" parTransId="{5F20EC08-985B-4A60-8A6E-5197F2063E5F}" sibTransId="{3EA24B0D-A4D8-4CF7-B61D-AF9F2EDED09A}"/>
    <dgm:cxn modelId="{D6677691-7D58-44C3-BAF6-9215288E28A2}" type="presOf" srcId="{2F4704C0-0B8F-4AE5-BDDF-5EBE422BB360}" destId="{CC35E070-7497-423F-8A9D-9D3F59A53865}" srcOrd="0" destOrd="0" presId="urn:microsoft.com/office/officeart/2005/8/layout/orgChart1"/>
    <dgm:cxn modelId="{09B3232B-DED7-4412-AC35-48BABBAF9B62}" type="presOf" srcId="{2690E3B1-283D-40D7-A0D9-F5981955B828}" destId="{3B15241F-3CB2-46F5-A084-566600403595}" srcOrd="0" destOrd="0" presId="urn:microsoft.com/office/officeart/2005/8/layout/orgChart1"/>
    <dgm:cxn modelId="{A6AFE466-2260-4E58-8B94-F8DA99688EC0}" srcId="{49E2C74D-C77E-451F-A03C-AF21F946F7B7}" destId="{39099A3F-A52D-4D99-ADF1-01300D483BE3}" srcOrd="0" destOrd="0" parTransId="{52CDEEAB-59D8-485A-9DEC-FF7B9F8756DD}" sibTransId="{926CFF41-D5BB-4D21-80C9-5A31F32753C7}"/>
    <dgm:cxn modelId="{09B82FB8-1881-472A-8849-B46632642205}" srcId="{F2C4111B-765A-4AD0-B583-CDE12AF369C1}" destId="{2690E3B1-283D-40D7-A0D9-F5981955B828}" srcOrd="1" destOrd="0" parTransId="{1A799FE8-D075-4CC7-A8A9-3FA559B7691C}" sibTransId="{C77BAEAC-7621-49F9-B0EE-B1E3BF02F363}"/>
    <dgm:cxn modelId="{32C7C0FE-2C14-4BBE-9CCE-9E3F7AD1B873}" type="presOf" srcId="{F2C4111B-765A-4AD0-B583-CDE12AF369C1}" destId="{91C05A15-267C-4CEF-B8E8-C045B7BCA8B8}" srcOrd="0" destOrd="0" presId="urn:microsoft.com/office/officeart/2005/8/layout/orgChart1"/>
    <dgm:cxn modelId="{6C9AE201-3807-40AC-BDFB-E26557D80616}" type="presOf" srcId="{D9CAFEFA-63ED-490B-AD36-5A97BC28F377}" destId="{56DDFD96-3C44-4531-87C5-BBB59B641638}" srcOrd="1" destOrd="0" presId="urn:microsoft.com/office/officeart/2005/8/layout/orgChart1"/>
    <dgm:cxn modelId="{9B453953-D821-4CAC-BB25-7B067233B76F}" type="presOf" srcId="{C68CF5FE-2440-4E12-AB08-05D72D0EF193}" destId="{5995A1A5-8733-4F6F-BA49-E60FAAA64CFF}" srcOrd="0" destOrd="0" presId="urn:microsoft.com/office/officeart/2005/8/layout/orgChart1"/>
    <dgm:cxn modelId="{C259A3D7-A9DA-4DC8-8ED2-4EEA13EE743C}" type="presOf" srcId="{A3E332CB-8350-49AC-9CEE-F9C3AB73BA7A}" destId="{175FDFA5-E794-4E15-ACFE-0722EB04539E}" srcOrd="0" destOrd="0" presId="urn:microsoft.com/office/officeart/2005/8/layout/orgChart1"/>
    <dgm:cxn modelId="{03DFEC21-CC82-40C3-9152-5FFEF2EC210F}" type="presOf" srcId="{39099A3F-A52D-4D99-ADF1-01300D483BE3}" destId="{F47CE7E3-B258-4A53-A467-54AB0E7929B8}" srcOrd="0" destOrd="0" presId="urn:microsoft.com/office/officeart/2005/8/layout/orgChart1"/>
    <dgm:cxn modelId="{0ED20AC2-6D88-4201-8DB9-D71F933DB459}" type="presOf" srcId="{F35BC2E2-213B-4250-8BDF-277CC725DB53}" destId="{9671B66F-D155-480E-9198-9D47551EC542}" srcOrd="0" destOrd="0" presId="urn:microsoft.com/office/officeart/2005/8/layout/orgChart1"/>
    <dgm:cxn modelId="{B2C481F0-2AB4-4A6B-A8F6-ED242F768937}" type="presOf" srcId="{3A98FADA-BB54-4C48-B447-51C715475C66}" destId="{39F37B62-EE82-4C0E-996A-98132F7ABFFD}" srcOrd="0" destOrd="0" presId="urn:microsoft.com/office/officeart/2005/8/layout/orgChart1"/>
    <dgm:cxn modelId="{90253894-193B-4965-9934-6577B3FBFA0D}" type="presOf" srcId="{DA9D962B-D3BB-4895-9BF4-C4CD21B17CEB}" destId="{E2304C86-20E1-42C8-A8B9-45E070ECA3E0}" srcOrd="1" destOrd="0" presId="urn:microsoft.com/office/officeart/2005/8/layout/orgChart1"/>
    <dgm:cxn modelId="{D8A0A90F-D54F-4468-B7C4-582510133261}" type="presOf" srcId="{431BEDC0-BA34-4D7C-AA5F-00E2C12B8020}" destId="{73EEA13C-C82C-4B5F-82D8-4CF36750C63D}" srcOrd="1" destOrd="0" presId="urn:microsoft.com/office/officeart/2005/8/layout/orgChart1"/>
    <dgm:cxn modelId="{A0B02F28-465A-4F99-9C81-1770DCAD4069}" type="presOf" srcId="{49E2C74D-C77E-451F-A03C-AF21F946F7B7}" destId="{C50D5D2E-EE67-4E09-858F-13047B4E002B}" srcOrd="1" destOrd="0" presId="urn:microsoft.com/office/officeart/2005/8/layout/orgChart1"/>
    <dgm:cxn modelId="{D53D402A-F5B2-4C53-9A5B-AC2747181C14}" type="presOf" srcId="{1764545E-4AFD-400D-A11F-84CC042F4475}" destId="{FACC8208-D48C-4041-B8FD-8178CFDD5DA6}" srcOrd="0" destOrd="0" presId="urn:microsoft.com/office/officeart/2005/8/layout/orgChart1"/>
    <dgm:cxn modelId="{3B21BAAA-DDE9-4CD1-8036-536495C102EA}" type="presOf" srcId="{A3248B70-90AF-4BC7-B360-B6FA905DF2E3}" destId="{36D4BC9A-4FCF-4A33-AA26-B360285AC191}" srcOrd="0" destOrd="0" presId="urn:microsoft.com/office/officeart/2005/8/layout/orgChart1"/>
    <dgm:cxn modelId="{BEE1F1F6-3397-4A7C-945B-F376564EE5F3}" type="presOf" srcId="{87866F42-F962-4C12-A6F3-E2B45F559D6E}" destId="{18F8ABA7-9BC5-4261-86E5-DBFB961E8842}" srcOrd="0" destOrd="0" presId="urn:microsoft.com/office/officeart/2005/8/layout/orgChart1"/>
    <dgm:cxn modelId="{F8BA5316-8318-49C7-BFC2-60C4C53341EC}" srcId="{F2C4111B-765A-4AD0-B583-CDE12AF369C1}" destId="{000A7F25-AC01-48B2-B64E-580D22959744}" srcOrd="0" destOrd="0" parTransId="{952AE90F-E9B4-45A7-850C-4ADE1125144D}" sibTransId="{D1EAFBD0-124B-48A4-8684-CBAD2D5AF51B}"/>
    <dgm:cxn modelId="{7C26AD3A-58AF-484A-80BC-D9FD5F5093FE}" srcId="{D9CAFEFA-63ED-490B-AD36-5A97BC28F377}" destId="{F35BC2E2-213B-4250-8BDF-277CC725DB53}" srcOrd="4" destOrd="0" parTransId="{3A98FADA-BB54-4C48-B447-51C715475C66}" sibTransId="{3221A498-76E2-4EF8-AB15-2FA8FED0A0DE}"/>
    <dgm:cxn modelId="{BF061398-8FEC-4DBA-B9E6-9A8EE187FA7F}" type="presOf" srcId="{41081045-9479-45F9-9881-A6989BED86B0}" destId="{0D7F08A2-63F5-484B-9132-73E2F8DF2A84}" srcOrd="1" destOrd="0" presId="urn:microsoft.com/office/officeart/2005/8/layout/orgChart1"/>
    <dgm:cxn modelId="{9B46ADFB-30AE-4AFC-9CBE-1E969DF2C92A}" type="presOf" srcId="{52CDEEAB-59D8-485A-9DEC-FF7B9F8756DD}" destId="{5FBF8381-F629-4209-B672-A7C97CC0083A}" srcOrd="0" destOrd="0" presId="urn:microsoft.com/office/officeart/2005/8/layout/orgChart1"/>
    <dgm:cxn modelId="{002AA7AA-3BC8-4525-8452-4B31C59CC73C}" type="presOf" srcId="{DA9D962B-D3BB-4895-9BF4-C4CD21B17CEB}" destId="{4F7F1E0E-5831-406B-B642-5D4163995D12}" srcOrd="0" destOrd="0" presId="urn:microsoft.com/office/officeart/2005/8/layout/orgChart1"/>
    <dgm:cxn modelId="{29A3982A-1885-411C-9AED-B3357BD77EF7}" srcId="{F2C4111B-765A-4AD0-B583-CDE12AF369C1}" destId="{431BEDC0-BA34-4D7C-AA5F-00E2C12B8020}" srcOrd="3" destOrd="0" parTransId="{A3E332CB-8350-49AC-9CEE-F9C3AB73BA7A}" sibTransId="{AE4CCF0A-E404-4030-B82C-4AA8D7F76519}"/>
    <dgm:cxn modelId="{61C66FA4-22D7-4CBD-A013-539435907279}" type="presOf" srcId="{2690E3B1-283D-40D7-A0D9-F5981955B828}" destId="{CCA7EEC6-1BB6-423D-AFB1-7AA4B0A44C9A}" srcOrd="1" destOrd="0" presId="urn:microsoft.com/office/officeart/2005/8/layout/orgChart1"/>
    <dgm:cxn modelId="{B2B76BAD-E866-4828-823F-7613B56FF3FC}" type="presOf" srcId="{87866F42-F962-4C12-A6F3-E2B45F559D6E}" destId="{68E54CF4-68C2-460F-A088-91DBCF1D08E6}" srcOrd="1" destOrd="0" presId="urn:microsoft.com/office/officeart/2005/8/layout/orgChart1"/>
    <dgm:cxn modelId="{0290FB51-CB55-4347-92F9-A5BB900C5BF5}" srcId="{D9CAFEFA-63ED-490B-AD36-5A97BC28F377}" destId="{87866F42-F962-4C12-A6F3-E2B45F559D6E}" srcOrd="3" destOrd="0" parTransId="{A3248B70-90AF-4BC7-B360-B6FA905DF2E3}" sibTransId="{CFCF6CFA-7F03-4967-BBB3-ECCAEFB9BCE7}"/>
    <dgm:cxn modelId="{75D5642E-0816-4CAE-8DD9-CC2A688E2A51}" type="presOf" srcId="{1ECBBB27-9A54-4280-8D6B-284BAB16BE09}" destId="{13412E48-DEA8-42EC-B71B-586267AAA0F0}" srcOrd="1" destOrd="0" presId="urn:microsoft.com/office/officeart/2005/8/layout/orgChart1"/>
    <dgm:cxn modelId="{B49FC6CD-094C-46D1-A119-1347A89F2978}" type="presOf" srcId="{39099A3F-A52D-4D99-ADF1-01300D483BE3}" destId="{E2303221-F02D-4370-A1CD-52133CDF8804}" srcOrd="1" destOrd="0" presId="urn:microsoft.com/office/officeart/2005/8/layout/orgChart1"/>
    <dgm:cxn modelId="{C241B8BA-DD92-4CEE-BE96-BD6BC57BBF44}" srcId="{D9CAFEFA-63ED-490B-AD36-5A97BC28F377}" destId="{DA9D962B-D3BB-4895-9BF4-C4CD21B17CEB}" srcOrd="0" destOrd="0" parTransId="{2F4704C0-0B8F-4AE5-BDDF-5EBE422BB360}" sibTransId="{A271E61F-8195-4E4A-953D-285AC3364A5E}"/>
    <dgm:cxn modelId="{2B26ADF0-66FA-4758-9D59-6CCE340A4271}" type="presParOf" srcId="{FACC8208-D48C-4041-B8FD-8178CFDD5DA6}" destId="{5EC5FE63-D8FF-4B67-A85E-CF02279BFD9D}" srcOrd="0" destOrd="0" presId="urn:microsoft.com/office/officeart/2005/8/layout/orgChart1"/>
    <dgm:cxn modelId="{6A03EA3D-53A4-4464-B4F3-54006AADA27B}" type="presParOf" srcId="{5EC5FE63-D8FF-4B67-A85E-CF02279BFD9D}" destId="{3EE692AE-D528-420E-B7D1-C86E416A3A6F}" srcOrd="0" destOrd="0" presId="urn:microsoft.com/office/officeart/2005/8/layout/orgChart1"/>
    <dgm:cxn modelId="{D9E0A46D-6E27-4AF5-B517-29777EBB4A54}" type="presParOf" srcId="{3EE692AE-D528-420E-B7D1-C86E416A3A6F}" destId="{91C05A15-267C-4CEF-B8E8-C045B7BCA8B8}" srcOrd="0" destOrd="0" presId="urn:microsoft.com/office/officeart/2005/8/layout/orgChart1"/>
    <dgm:cxn modelId="{06B3DB0D-E95F-4A0B-B777-1E8295ED268F}" type="presParOf" srcId="{3EE692AE-D528-420E-B7D1-C86E416A3A6F}" destId="{73F178CB-BACD-4554-815B-6ED36687AC3C}" srcOrd="1" destOrd="0" presId="urn:microsoft.com/office/officeart/2005/8/layout/orgChart1"/>
    <dgm:cxn modelId="{EDE121B4-E1E0-4B70-AF2B-83F7596D5FC4}" type="presParOf" srcId="{5EC5FE63-D8FF-4B67-A85E-CF02279BFD9D}" destId="{1E0B1908-FB3D-4B94-A169-1DE07ADDCC89}" srcOrd="1" destOrd="0" presId="urn:microsoft.com/office/officeart/2005/8/layout/orgChart1"/>
    <dgm:cxn modelId="{8AE3BA58-C9B7-438E-9533-4A5FB5DC4E74}" type="presParOf" srcId="{1E0B1908-FB3D-4B94-A169-1DE07ADDCC89}" destId="{E991068B-89B3-4547-AB30-602333AE3310}" srcOrd="0" destOrd="0" presId="urn:microsoft.com/office/officeart/2005/8/layout/orgChart1"/>
    <dgm:cxn modelId="{8C4B95A2-72C4-48C2-9C3E-23B38EFE9C1C}" type="presParOf" srcId="{1E0B1908-FB3D-4B94-A169-1DE07ADDCC89}" destId="{4A9FAF8B-23DE-464F-B3F6-52432F791BA7}" srcOrd="1" destOrd="0" presId="urn:microsoft.com/office/officeart/2005/8/layout/orgChart1"/>
    <dgm:cxn modelId="{6395E21B-6D86-4379-86AA-0442726F7960}" type="presParOf" srcId="{4A9FAF8B-23DE-464F-B3F6-52432F791BA7}" destId="{4029C1DC-9CB4-474A-A4F0-ADC5FFFFD717}" srcOrd="0" destOrd="0" presId="urn:microsoft.com/office/officeart/2005/8/layout/orgChart1"/>
    <dgm:cxn modelId="{1720E33B-6F1F-4128-9AE5-250E650F1099}" type="presParOf" srcId="{4029C1DC-9CB4-474A-A4F0-ADC5FFFFD717}" destId="{3B15241F-3CB2-46F5-A084-566600403595}" srcOrd="0" destOrd="0" presId="urn:microsoft.com/office/officeart/2005/8/layout/orgChart1"/>
    <dgm:cxn modelId="{87FC3CEC-D315-4517-AC76-2EDBE80F7B5A}" type="presParOf" srcId="{4029C1DC-9CB4-474A-A4F0-ADC5FFFFD717}" destId="{CCA7EEC6-1BB6-423D-AFB1-7AA4B0A44C9A}" srcOrd="1" destOrd="0" presId="urn:microsoft.com/office/officeart/2005/8/layout/orgChart1"/>
    <dgm:cxn modelId="{5EF9AAAB-3991-425B-BDFC-058B6FFE6E49}" type="presParOf" srcId="{4A9FAF8B-23DE-464F-B3F6-52432F791BA7}" destId="{8EE6626D-07D8-4F72-AB53-BBBDAF60F4EF}" srcOrd="1" destOrd="0" presId="urn:microsoft.com/office/officeart/2005/8/layout/orgChart1"/>
    <dgm:cxn modelId="{3742FA11-F642-4E5F-AE91-88C81F3068CB}" type="presParOf" srcId="{4A9FAF8B-23DE-464F-B3F6-52432F791BA7}" destId="{311F6CBC-D1AE-467B-9819-79B1BBDB9AE9}" srcOrd="2" destOrd="0" presId="urn:microsoft.com/office/officeart/2005/8/layout/orgChart1"/>
    <dgm:cxn modelId="{9D42B8CE-35E8-4D94-976A-C519D6C350B3}" type="presParOf" srcId="{1E0B1908-FB3D-4B94-A169-1DE07ADDCC89}" destId="{FE4EC708-D20B-44E0-87E8-8074C6C6A511}" srcOrd="2" destOrd="0" presId="urn:microsoft.com/office/officeart/2005/8/layout/orgChart1"/>
    <dgm:cxn modelId="{31061FA6-B10E-4636-865D-2CAC93DF0B3E}" type="presParOf" srcId="{1E0B1908-FB3D-4B94-A169-1DE07ADDCC89}" destId="{03B46102-72F7-4161-AD7F-7734905399F3}" srcOrd="3" destOrd="0" presId="urn:microsoft.com/office/officeart/2005/8/layout/orgChart1"/>
    <dgm:cxn modelId="{256A6913-BD3E-4ACF-BC4E-68CD785FA1BD}" type="presParOf" srcId="{03B46102-72F7-4161-AD7F-7734905399F3}" destId="{89389E11-DFE1-42D1-B68A-0C2E8758E10F}" srcOrd="0" destOrd="0" presId="urn:microsoft.com/office/officeart/2005/8/layout/orgChart1"/>
    <dgm:cxn modelId="{88532ACC-8C80-47F5-A58A-EA611CA6792C}" type="presParOf" srcId="{89389E11-DFE1-42D1-B68A-0C2E8758E10F}" destId="{2F905A20-7193-40D5-8491-4EFE19CE4018}" srcOrd="0" destOrd="0" presId="urn:microsoft.com/office/officeart/2005/8/layout/orgChart1"/>
    <dgm:cxn modelId="{DEB14C40-AB60-43D1-B120-5CB01C864284}" type="presParOf" srcId="{89389E11-DFE1-42D1-B68A-0C2E8758E10F}" destId="{13412E48-DEA8-42EC-B71B-586267AAA0F0}" srcOrd="1" destOrd="0" presId="urn:microsoft.com/office/officeart/2005/8/layout/orgChart1"/>
    <dgm:cxn modelId="{795FFB60-6F11-4BA0-92AB-915C8DD644F7}" type="presParOf" srcId="{03B46102-72F7-4161-AD7F-7734905399F3}" destId="{71403B15-9EAA-4A4E-9A7D-A7CD29B13D18}" srcOrd="1" destOrd="0" presId="urn:microsoft.com/office/officeart/2005/8/layout/orgChart1"/>
    <dgm:cxn modelId="{AED62D15-61EB-4AB2-A327-387CD8593487}" type="presParOf" srcId="{03B46102-72F7-4161-AD7F-7734905399F3}" destId="{D04ADDA2-5492-42CA-9D3D-E0C51374DC03}" srcOrd="2" destOrd="0" presId="urn:microsoft.com/office/officeart/2005/8/layout/orgChart1"/>
    <dgm:cxn modelId="{94DC273F-94D2-4899-B8F3-2F45CC01C90B}" type="presParOf" srcId="{1E0B1908-FB3D-4B94-A169-1DE07ADDCC89}" destId="{175FDFA5-E794-4E15-ACFE-0722EB04539E}" srcOrd="4" destOrd="0" presId="urn:microsoft.com/office/officeart/2005/8/layout/orgChart1"/>
    <dgm:cxn modelId="{E443FA80-935D-4672-AB51-F2427785B750}" type="presParOf" srcId="{1E0B1908-FB3D-4B94-A169-1DE07ADDCC89}" destId="{31C936A5-35AE-42CF-A9AD-1B4EADF24617}" srcOrd="5" destOrd="0" presId="urn:microsoft.com/office/officeart/2005/8/layout/orgChart1"/>
    <dgm:cxn modelId="{36946333-6A9D-48F7-A170-61A8C5F3A788}" type="presParOf" srcId="{31C936A5-35AE-42CF-A9AD-1B4EADF24617}" destId="{2E5A8590-3D76-494D-8DC9-44DB331DF8CF}" srcOrd="0" destOrd="0" presId="urn:microsoft.com/office/officeart/2005/8/layout/orgChart1"/>
    <dgm:cxn modelId="{724EB00B-7912-4D15-A2AB-3BA77194FDB7}" type="presParOf" srcId="{2E5A8590-3D76-494D-8DC9-44DB331DF8CF}" destId="{3456BAF2-7EB5-4452-80D2-D0826E77C4F9}" srcOrd="0" destOrd="0" presId="urn:microsoft.com/office/officeart/2005/8/layout/orgChart1"/>
    <dgm:cxn modelId="{2BF7008F-4FAE-4445-9C8F-C82A5486356F}" type="presParOf" srcId="{2E5A8590-3D76-494D-8DC9-44DB331DF8CF}" destId="{73EEA13C-C82C-4B5F-82D8-4CF36750C63D}" srcOrd="1" destOrd="0" presId="urn:microsoft.com/office/officeart/2005/8/layout/orgChart1"/>
    <dgm:cxn modelId="{AF8D7CBF-4BEC-43F9-AE93-92012A0B647B}" type="presParOf" srcId="{31C936A5-35AE-42CF-A9AD-1B4EADF24617}" destId="{E669E1BB-D194-43DF-BB7E-58F23EA259D0}" srcOrd="1" destOrd="0" presId="urn:microsoft.com/office/officeart/2005/8/layout/orgChart1"/>
    <dgm:cxn modelId="{BC51750A-48B0-4DF9-82E5-2A8F60D48B95}" type="presParOf" srcId="{31C936A5-35AE-42CF-A9AD-1B4EADF24617}" destId="{493B31EA-A390-4F6A-B69A-FCBA4D79FA8E}" srcOrd="2" destOrd="0" presId="urn:microsoft.com/office/officeart/2005/8/layout/orgChart1"/>
    <dgm:cxn modelId="{0A343A1C-A879-4C17-9FF3-1AC655DD1DA1}" type="presParOf" srcId="{5EC5FE63-D8FF-4B67-A85E-CF02279BFD9D}" destId="{6D6BBEAC-8EE1-4CF7-A43A-63A985B10AB7}" srcOrd="2" destOrd="0" presId="urn:microsoft.com/office/officeart/2005/8/layout/orgChart1"/>
    <dgm:cxn modelId="{47402CD9-3F3B-43FC-A2C4-EC1DDE627BDA}" type="presParOf" srcId="{6D6BBEAC-8EE1-4CF7-A43A-63A985B10AB7}" destId="{A106889B-5A1A-424D-902A-4AB3D479504B}" srcOrd="0" destOrd="0" presId="urn:microsoft.com/office/officeart/2005/8/layout/orgChart1"/>
    <dgm:cxn modelId="{DF98EDDE-0C91-4D60-9883-18B8FF5431AF}" type="presParOf" srcId="{6D6BBEAC-8EE1-4CF7-A43A-63A985B10AB7}" destId="{E2A28588-3DE8-459D-88D4-C11997A5A1F6}" srcOrd="1" destOrd="0" presId="urn:microsoft.com/office/officeart/2005/8/layout/orgChart1"/>
    <dgm:cxn modelId="{FF492C9D-152F-400C-9D99-609D8EE4CF41}" type="presParOf" srcId="{E2A28588-3DE8-459D-88D4-C11997A5A1F6}" destId="{9F813A8D-975F-408E-A957-B3D6A0DF51CD}" srcOrd="0" destOrd="0" presId="urn:microsoft.com/office/officeart/2005/8/layout/orgChart1"/>
    <dgm:cxn modelId="{1450AF6E-6ABB-4327-ACD2-D7C1F760D4AF}" type="presParOf" srcId="{9F813A8D-975F-408E-A957-B3D6A0DF51CD}" destId="{66B83B13-4AC3-408D-B118-DAEBCA5A4241}" srcOrd="0" destOrd="0" presId="urn:microsoft.com/office/officeart/2005/8/layout/orgChart1"/>
    <dgm:cxn modelId="{A3B31F31-07C5-4524-8DDD-81E7E609F7E6}" type="presParOf" srcId="{9F813A8D-975F-408E-A957-B3D6A0DF51CD}" destId="{96A7F61C-D534-46FB-8B4E-4EF1856C4C51}" srcOrd="1" destOrd="0" presId="urn:microsoft.com/office/officeart/2005/8/layout/orgChart1"/>
    <dgm:cxn modelId="{6A8D4849-3479-40C8-938D-4316D44BE1BD}" type="presParOf" srcId="{E2A28588-3DE8-459D-88D4-C11997A5A1F6}" destId="{6F31396C-936E-456D-B48B-1A17E0D846B8}" srcOrd="1" destOrd="0" presId="urn:microsoft.com/office/officeart/2005/8/layout/orgChart1"/>
    <dgm:cxn modelId="{D821C6CF-712B-41F2-93A9-C15D2A0DE94A}" type="presParOf" srcId="{E2A28588-3DE8-459D-88D4-C11997A5A1F6}" destId="{0BCCD29B-A2E2-458B-BE2E-9AE8D46CB03D}" srcOrd="2" destOrd="0" presId="urn:microsoft.com/office/officeart/2005/8/layout/orgChart1"/>
    <dgm:cxn modelId="{D0F92088-ADD3-49E2-8D89-1D9F2FB4412F}" type="presParOf" srcId="{0BCCD29B-A2E2-458B-BE2E-9AE8D46CB03D}" destId="{9C467FA1-DC99-45F4-9E64-6C804FDE9D08}" srcOrd="0" destOrd="0" presId="urn:microsoft.com/office/officeart/2005/8/layout/orgChart1"/>
    <dgm:cxn modelId="{3238A7F4-B53B-4943-8CDA-5EFE493F329F}" type="presParOf" srcId="{0BCCD29B-A2E2-458B-BE2E-9AE8D46CB03D}" destId="{21DD0A09-0C60-400F-9183-053D1F01D143}" srcOrd="1" destOrd="0" presId="urn:microsoft.com/office/officeart/2005/8/layout/orgChart1"/>
    <dgm:cxn modelId="{C55E3E81-BA62-4CE9-801E-98DB621DC3BF}" type="presParOf" srcId="{21DD0A09-0C60-400F-9183-053D1F01D143}" destId="{647DD779-4547-457C-AAE6-AFBA8FE5FBA5}" srcOrd="0" destOrd="0" presId="urn:microsoft.com/office/officeart/2005/8/layout/orgChart1"/>
    <dgm:cxn modelId="{E2610866-DCC2-4CE3-BD40-EFE8B63C90EC}" type="presParOf" srcId="{647DD779-4547-457C-AAE6-AFBA8FE5FBA5}" destId="{DD8ACE86-7DBB-4F55-813F-528C68D90289}" srcOrd="0" destOrd="0" presId="urn:microsoft.com/office/officeart/2005/8/layout/orgChart1"/>
    <dgm:cxn modelId="{D5B1830C-4BFB-47FD-B8FB-BF14FA4B5E2B}" type="presParOf" srcId="{647DD779-4547-457C-AAE6-AFBA8FE5FBA5}" destId="{56DDFD96-3C44-4531-87C5-BBB59B641638}" srcOrd="1" destOrd="0" presId="urn:microsoft.com/office/officeart/2005/8/layout/orgChart1"/>
    <dgm:cxn modelId="{6694C3A8-625B-46BA-A39D-801E28A4B177}" type="presParOf" srcId="{21DD0A09-0C60-400F-9183-053D1F01D143}" destId="{43F2252C-6F90-4DE8-A276-8B10DB4B8C67}" srcOrd="1" destOrd="0" presId="urn:microsoft.com/office/officeart/2005/8/layout/orgChart1"/>
    <dgm:cxn modelId="{FBD1FBA1-D042-4584-80A1-EFE403648A3A}" type="presParOf" srcId="{43F2252C-6F90-4DE8-A276-8B10DB4B8C67}" destId="{36D4BC9A-4FCF-4A33-AA26-B360285AC191}" srcOrd="0" destOrd="0" presId="urn:microsoft.com/office/officeart/2005/8/layout/orgChart1"/>
    <dgm:cxn modelId="{0850A733-60B4-4A4E-BB7A-FE03BF0F9E44}" type="presParOf" srcId="{43F2252C-6F90-4DE8-A276-8B10DB4B8C67}" destId="{88FC4F82-E81B-4EAE-9926-F2F1C25C90A5}" srcOrd="1" destOrd="0" presId="urn:microsoft.com/office/officeart/2005/8/layout/orgChart1"/>
    <dgm:cxn modelId="{68482685-1F5B-4492-AA23-0B52D27C2F3B}" type="presParOf" srcId="{88FC4F82-E81B-4EAE-9926-F2F1C25C90A5}" destId="{EBDEE227-1844-4883-99C2-31E09305E913}" srcOrd="0" destOrd="0" presId="urn:microsoft.com/office/officeart/2005/8/layout/orgChart1"/>
    <dgm:cxn modelId="{A9CC7AC8-1BDD-4F24-9A19-E7B82DE69A4B}" type="presParOf" srcId="{EBDEE227-1844-4883-99C2-31E09305E913}" destId="{18F8ABA7-9BC5-4261-86E5-DBFB961E8842}" srcOrd="0" destOrd="0" presId="urn:microsoft.com/office/officeart/2005/8/layout/orgChart1"/>
    <dgm:cxn modelId="{3CEC33F7-57B1-4C2C-86B6-933C65953C4F}" type="presParOf" srcId="{EBDEE227-1844-4883-99C2-31E09305E913}" destId="{68E54CF4-68C2-460F-A088-91DBCF1D08E6}" srcOrd="1" destOrd="0" presId="urn:microsoft.com/office/officeart/2005/8/layout/orgChart1"/>
    <dgm:cxn modelId="{140AAF15-8D8E-427C-85B4-6A1C70BA3928}" type="presParOf" srcId="{88FC4F82-E81B-4EAE-9926-F2F1C25C90A5}" destId="{F8B92ACF-25A3-4238-BDEE-7E4B4ECC1C9F}" srcOrd="1" destOrd="0" presId="urn:microsoft.com/office/officeart/2005/8/layout/orgChart1"/>
    <dgm:cxn modelId="{35AF0EDB-E608-4B70-8EB2-20F83432306A}" type="presParOf" srcId="{88FC4F82-E81B-4EAE-9926-F2F1C25C90A5}" destId="{5A843A0E-3192-48EB-AB80-76CECBE90A73}" srcOrd="2" destOrd="0" presId="urn:microsoft.com/office/officeart/2005/8/layout/orgChart1"/>
    <dgm:cxn modelId="{7DED25E9-5859-477F-A8DE-8B555BB8900E}" type="presParOf" srcId="{21DD0A09-0C60-400F-9183-053D1F01D143}" destId="{B7ECF294-EC8E-447C-A82B-69F0E1416F2E}" srcOrd="2" destOrd="0" presId="urn:microsoft.com/office/officeart/2005/8/layout/orgChart1"/>
    <dgm:cxn modelId="{975068A2-FD47-4C59-A181-F7B4BDB9A640}" type="presParOf" srcId="{B7ECF294-EC8E-447C-A82B-69F0E1416F2E}" destId="{CC35E070-7497-423F-8A9D-9D3F59A53865}" srcOrd="0" destOrd="0" presId="urn:microsoft.com/office/officeart/2005/8/layout/orgChart1"/>
    <dgm:cxn modelId="{1A069540-647C-4B45-8A45-A1957BA5B187}" type="presParOf" srcId="{B7ECF294-EC8E-447C-A82B-69F0E1416F2E}" destId="{7EF9ADCB-4FA8-4588-A953-58D84559236D}" srcOrd="1" destOrd="0" presId="urn:microsoft.com/office/officeart/2005/8/layout/orgChart1"/>
    <dgm:cxn modelId="{49E0816B-42D0-43E1-9A4E-92C6C315B1D8}" type="presParOf" srcId="{7EF9ADCB-4FA8-4588-A953-58D84559236D}" destId="{BFE3B7F0-47F4-4864-B05E-D533809E8F4C}" srcOrd="0" destOrd="0" presId="urn:microsoft.com/office/officeart/2005/8/layout/orgChart1"/>
    <dgm:cxn modelId="{1657558D-6612-4013-BF1A-B149043D8852}" type="presParOf" srcId="{BFE3B7F0-47F4-4864-B05E-D533809E8F4C}" destId="{4F7F1E0E-5831-406B-B642-5D4163995D12}" srcOrd="0" destOrd="0" presId="urn:microsoft.com/office/officeart/2005/8/layout/orgChart1"/>
    <dgm:cxn modelId="{66220389-84A1-4EC1-B12E-4E7698CC490B}" type="presParOf" srcId="{BFE3B7F0-47F4-4864-B05E-D533809E8F4C}" destId="{E2304C86-20E1-42C8-A8B9-45E070ECA3E0}" srcOrd="1" destOrd="0" presId="urn:microsoft.com/office/officeart/2005/8/layout/orgChart1"/>
    <dgm:cxn modelId="{7DBCC064-15EF-48E9-A55C-58E60B29E925}" type="presParOf" srcId="{7EF9ADCB-4FA8-4588-A953-58D84559236D}" destId="{6ECC3FE1-4F4F-4988-BDD9-5226AD7E9B71}" srcOrd="1" destOrd="0" presId="urn:microsoft.com/office/officeart/2005/8/layout/orgChart1"/>
    <dgm:cxn modelId="{1D1F1510-CF43-47FE-A9C8-7618AC511E40}" type="presParOf" srcId="{7EF9ADCB-4FA8-4588-A953-58D84559236D}" destId="{57CE14CD-4F26-4ED5-88A6-675FD318C4F0}" srcOrd="2" destOrd="0" presId="urn:microsoft.com/office/officeart/2005/8/layout/orgChart1"/>
    <dgm:cxn modelId="{A08ED417-B483-434F-8B46-8E9694D5DEFF}" type="presParOf" srcId="{B7ECF294-EC8E-447C-A82B-69F0E1416F2E}" destId="{5995A1A5-8733-4F6F-BA49-E60FAAA64CFF}" srcOrd="2" destOrd="0" presId="urn:microsoft.com/office/officeart/2005/8/layout/orgChart1"/>
    <dgm:cxn modelId="{FD2C0A4B-C3FF-4F75-AFA4-20FB1E6E0130}" type="presParOf" srcId="{B7ECF294-EC8E-447C-A82B-69F0E1416F2E}" destId="{C8B568D4-6C49-424C-8989-4615E27EC929}" srcOrd="3" destOrd="0" presId="urn:microsoft.com/office/officeart/2005/8/layout/orgChart1"/>
    <dgm:cxn modelId="{167C2A8B-5B7C-4876-A6E9-26AD48E6A664}" type="presParOf" srcId="{C8B568D4-6C49-424C-8989-4615E27EC929}" destId="{B54186DB-FEBC-4A30-9A96-7C025CE25CE9}" srcOrd="0" destOrd="0" presId="urn:microsoft.com/office/officeart/2005/8/layout/orgChart1"/>
    <dgm:cxn modelId="{513B052A-1D0E-4407-97DE-444074FCA65D}" type="presParOf" srcId="{B54186DB-FEBC-4A30-9A96-7C025CE25CE9}" destId="{0AECBBF8-A409-4060-AEAB-DAFAE52D717C}" srcOrd="0" destOrd="0" presId="urn:microsoft.com/office/officeart/2005/8/layout/orgChart1"/>
    <dgm:cxn modelId="{A885A268-A7CF-4CBA-927D-D17F3D4C1C19}" type="presParOf" srcId="{B54186DB-FEBC-4A30-9A96-7C025CE25CE9}" destId="{0D7F08A2-63F5-484B-9132-73E2F8DF2A84}" srcOrd="1" destOrd="0" presId="urn:microsoft.com/office/officeart/2005/8/layout/orgChart1"/>
    <dgm:cxn modelId="{2CBB5FED-B717-4F07-A6FF-88EA13C672BD}" type="presParOf" srcId="{C8B568D4-6C49-424C-8989-4615E27EC929}" destId="{718C5D01-AB02-4BC0-8F12-0BA8E01A3691}" srcOrd="1" destOrd="0" presId="urn:microsoft.com/office/officeart/2005/8/layout/orgChart1"/>
    <dgm:cxn modelId="{E6D80A06-6B54-4DDB-8E36-C14B7D2DEE09}" type="presParOf" srcId="{C8B568D4-6C49-424C-8989-4615E27EC929}" destId="{6CEE6AAD-21A2-4269-A09E-AF3F8C15E381}" srcOrd="2" destOrd="0" presId="urn:microsoft.com/office/officeart/2005/8/layout/orgChart1"/>
    <dgm:cxn modelId="{86AED9B1-ECC0-47BA-A584-0472FFA21DD6}" type="presParOf" srcId="{B7ECF294-EC8E-447C-A82B-69F0E1416F2E}" destId="{056C4953-1F83-4873-8A2E-767749420991}" srcOrd="4" destOrd="0" presId="urn:microsoft.com/office/officeart/2005/8/layout/orgChart1"/>
    <dgm:cxn modelId="{70E86785-08A3-4BB5-A4B7-82A5854B58BC}" type="presParOf" srcId="{B7ECF294-EC8E-447C-A82B-69F0E1416F2E}" destId="{75F89CCD-2B67-44DE-8EAC-4F4DBDB58751}" srcOrd="5" destOrd="0" presId="urn:microsoft.com/office/officeart/2005/8/layout/orgChart1"/>
    <dgm:cxn modelId="{3AEB99F0-B82B-4E56-ACBC-0F07789B2312}" type="presParOf" srcId="{75F89CCD-2B67-44DE-8EAC-4F4DBDB58751}" destId="{7010B158-4492-4979-A8E2-DE2FE21B8B40}" srcOrd="0" destOrd="0" presId="urn:microsoft.com/office/officeart/2005/8/layout/orgChart1"/>
    <dgm:cxn modelId="{BE41A856-09EF-4B85-88BD-461BBA7D7ACB}" type="presParOf" srcId="{7010B158-4492-4979-A8E2-DE2FE21B8B40}" destId="{8F5E046E-D811-4C8A-B2AE-60877FC0B25B}" srcOrd="0" destOrd="0" presId="urn:microsoft.com/office/officeart/2005/8/layout/orgChart1"/>
    <dgm:cxn modelId="{FCEB0136-B8DC-4FB6-B9E9-6BD8F5ED3E53}" type="presParOf" srcId="{7010B158-4492-4979-A8E2-DE2FE21B8B40}" destId="{C50D5D2E-EE67-4E09-858F-13047B4E002B}" srcOrd="1" destOrd="0" presId="urn:microsoft.com/office/officeart/2005/8/layout/orgChart1"/>
    <dgm:cxn modelId="{8F1EE5A0-E8E2-4ABF-9064-BD8B693B7884}" type="presParOf" srcId="{75F89CCD-2B67-44DE-8EAC-4F4DBDB58751}" destId="{EF80D8DD-21E7-4870-BDB9-D9EAEF1CF45D}" srcOrd="1" destOrd="0" presId="urn:microsoft.com/office/officeart/2005/8/layout/orgChart1"/>
    <dgm:cxn modelId="{02C72A2B-9E8F-40C3-A235-D040F74362CC}" type="presParOf" srcId="{EF80D8DD-21E7-4870-BDB9-D9EAEF1CF45D}" destId="{5FBF8381-F629-4209-B672-A7C97CC0083A}" srcOrd="0" destOrd="0" presId="urn:microsoft.com/office/officeart/2005/8/layout/orgChart1"/>
    <dgm:cxn modelId="{185DA458-2AB3-4687-8A0B-1D4B9EE280D2}" type="presParOf" srcId="{EF80D8DD-21E7-4870-BDB9-D9EAEF1CF45D}" destId="{FF6BDB81-65A6-4319-BF24-972E8D8ED501}" srcOrd="1" destOrd="0" presId="urn:microsoft.com/office/officeart/2005/8/layout/orgChart1"/>
    <dgm:cxn modelId="{941A301E-99B3-4B11-B25A-E55F295FF722}" type="presParOf" srcId="{FF6BDB81-65A6-4319-BF24-972E8D8ED501}" destId="{17D765F5-0B3F-41CA-807A-1801F48255DA}" srcOrd="0" destOrd="0" presId="urn:microsoft.com/office/officeart/2005/8/layout/orgChart1"/>
    <dgm:cxn modelId="{A0DB5C73-F9A3-4F5C-B7D2-165503D0B725}" type="presParOf" srcId="{17D765F5-0B3F-41CA-807A-1801F48255DA}" destId="{F47CE7E3-B258-4A53-A467-54AB0E7929B8}" srcOrd="0" destOrd="0" presId="urn:microsoft.com/office/officeart/2005/8/layout/orgChart1"/>
    <dgm:cxn modelId="{0A377DF0-11A8-4991-9D9B-70F8B1EE56FA}" type="presParOf" srcId="{17D765F5-0B3F-41CA-807A-1801F48255DA}" destId="{E2303221-F02D-4370-A1CD-52133CDF8804}" srcOrd="1" destOrd="0" presId="urn:microsoft.com/office/officeart/2005/8/layout/orgChart1"/>
    <dgm:cxn modelId="{BA753D55-F36A-479C-A2CC-55072F70357D}" type="presParOf" srcId="{FF6BDB81-65A6-4319-BF24-972E8D8ED501}" destId="{4422B1CA-F883-414E-8DFA-F68A4822FBEE}" srcOrd="1" destOrd="0" presId="urn:microsoft.com/office/officeart/2005/8/layout/orgChart1"/>
    <dgm:cxn modelId="{15E5887A-6040-4D99-8074-730D33518C8E}" type="presParOf" srcId="{FF6BDB81-65A6-4319-BF24-972E8D8ED501}" destId="{0A3AF48A-94DF-41FC-8163-70F70378D05D}" srcOrd="2" destOrd="0" presId="urn:microsoft.com/office/officeart/2005/8/layout/orgChart1"/>
    <dgm:cxn modelId="{87889198-3553-4B95-8D07-1CB0515A1A9C}" type="presParOf" srcId="{75F89CCD-2B67-44DE-8EAC-4F4DBDB58751}" destId="{6ED759B5-E928-4A7A-A3AF-6549B956CFE9}" srcOrd="2" destOrd="0" presId="urn:microsoft.com/office/officeart/2005/8/layout/orgChart1"/>
    <dgm:cxn modelId="{7728EE9B-86ED-43F4-8BC5-9212D6AA3CCC}" type="presParOf" srcId="{B7ECF294-EC8E-447C-A82B-69F0E1416F2E}" destId="{39F37B62-EE82-4C0E-996A-98132F7ABFFD}" srcOrd="6" destOrd="0" presId="urn:microsoft.com/office/officeart/2005/8/layout/orgChart1"/>
    <dgm:cxn modelId="{E50B0172-F48A-4EF4-80B8-DFD88F381B6A}" type="presParOf" srcId="{B7ECF294-EC8E-447C-A82B-69F0E1416F2E}" destId="{4718BAD8-07BE-49D1-885F-B24A24248EC2}" srcOrd="7" destOrd="0" presId="urn:microsoft.com/office/officeart/2005/8/layout/orgChart1"/>
    <dgm:cxn modelId="{B02A5B34-B07E-44D3-83E8-278BDA9468D1}" type="presParOf" srcId="{4718BAD8-07BE-49D1-885F-B24A24248EC2}" destId="{4158E8CA-B8BE-4C57-BD14-2AC0F87DC949}" srcOrd="0" destOrd="0" presId="urn:microsoft.com/office/officeart/2005/8/layout/orgChart1"/>
    <dgm:cxn modelId="{B73BD83F-5583-4A07-A35B-A9BB2351174F}" type="presParOf" srcId="{4158E8CA-B8BE-4C57-BD14-2AC0F87DC949}" destId="{9671B66F-D155-480E-9198-9D47551EC542}" srcOrd="0" destOrd="0" presId="urn:microsoft.com/office/officeart/2005/8/layout/orgChart1"/>
    <dgm:cxn modelId="{BC3DCCAD-5BA2-4175-9A3B-553E1EFA9AA4}" type="presParOf" srcId="{4158E8CA-B8BE-4C57-BD14-2AC0F87DC949}" destId="{D070DF7A-12FE-442F-8DD4-74F848136933}" srcOrd="1" destOrd="0" presId="urn:microsoft.com/office/officeart/2005/8/layout/orgChart1"/>
    <dgm:cxn modelId="{793E9A57-3B59-4051-B700-9AE5E82EA905}" type="presParOf" srcId="{4718BAD8-07BE-49D1-885F-B24A24248EC2}" destId="{F7263AD4-FCAC-446A-B05F-C23E2BE43AC1}" srcOrd="1" destOrd="0" presId="urn:microsoft.com/office/officeart/2005/8/layout/orgChart1"/>
    <dgm:cxn modelId="{543A9DD6-B12B-409A-8B16-2BC8E846C966}" type="presParOf" srcId="{4718BAD8-07BE-49D1-885F-B24A24248EC2}" destId="{0B2A390A-B898-4FA0-9643-8A3B0EF994B8}"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0F0FF4E-D89E-401B-888B-721C9FCC6A61}" type="doc">
      <dgm:prSet loTypeId="urn:microsoft.com/office/officeart/2005/8/layout/orgChart1" loCatId="hierarchy" qsTypeId="urn:microsoft.com/office/officeart/2005/8/quickstyle/simple1" qsCatId="simple" csTypeId="urn:microsoft.com/office/officeart/2005/8/colors/colorful1" csCatId="colorful" phldr="1"/>
      <dgm:spPr/>
      <dgm:t>
        <a:bodyPr/>
        <a:lstStyle/>
        <a:p>
          <a:endParaRPr lang="en-US"/>
        </a:p>
      </dgm:t>
    </dgm:pt>
    <dgm:pt modelId="{64DC0638-D1AD-4EE5-B3EF-0991EFAFDEB1}">
      <dgm:prSet phldrT="[Text]"/>
      <dgm:spPr/>
      <dgm:t>
        <a:bodyPr/>
        <a:lstStyle/>
        <a:p>
          <a:r>
            <a:rPr lang="en-US" dirty="0" smtClean="0"/>
            <a:t>Distributed Operating Systems</a:t>
          </a:r>
          <a:endParaRPr lang="en-US" dirty="0"/>
        </a:p>
      </dgm:t>
    </dgm:pt>
    <dgm:pt modelId="{9D386BD7-049B-497C-B264-4DD86D74AC69}" type="parTrans" cxnId="{8C64668A-0CF3-44E4-83D5-006F275A02BC}">
      <dgm:prSet/>
      <dgm:spPr/>
      <dgm:t>
        <a:bodyPr/>
        <a:lstStyle/>
        <a:p>
          <a:endParaRPr lang="en-US"/>
        </a:p>
      </dgm:t>
    </dgm:pt>
    <dgm:pt modelId="{058BFFAF-1DD6-4038-B10E-D98124573988}" type="sibTrans" cxnId="{8C64668A-0CF3-44E4-83D5-006F275A02BC}">
      <dgm:prSet/>
      <dgm:spPr/>
      <dgm:t>
        <a:bodyPr/>
        <a:lstStyle/>
        <a:p>
          <a:endParaRPr lang="en-US"/>
        </a:p>
      </dgm:t>
    </dgm:pt>
    <dgm:pt modelId="{0960A34B-C9F6-4DA5-A0B4-F603C081F2A0}" type="asst">
      <dgm:prSet phldrT="[Text]"/>
      <dgm:spPr/>
      <dgm:t>
        <a:bodyPr/>
        <a:lstStyle/>
        <a:p>
          <a:r>
            <a:rPr lang="en-US" dirty="0" smtClean="0"/>
            <a:t>DRDOS</a:t>
          </a:r>
          <a:endParaRPr lang="en-US" dirty="0"/>
        </a:p>
      </dgm:t>
    </dgm:pt>
    <dgm:pt modelId="{EC31A830-1BB0-4C85-88B0-81F6E476133B}" type="parTrans" cxnId="{BBA21936-A5B5-41B8-86C2-8AE576B1E427}">
      <dgm:prSet/>
      <dgm:spPr/>
      <dgm:t>
        <a:bodyPr/>
        <a:lstStyle/>
        <a:p>
          <a:endParaRPr lang="en-US"/>
        </a:p>
      </dgm:t>
    </dgm:pt>
    <dgm:pt modelId="{9804ACFE-4E52-42E1-98AF-3306CF5AF7F3}" type="sibTrans" cxnId="{BBA21936-A5B5-41B8-86C2-8AE576B1E427}">
      <dgm:prSet/>
      <dgm:spPr/>
      <dgm:t>
        <a:bodyPr/>
        <a:lstStyle/>
        <a:p>
          <a:endParaRPr lang="en-US"/>
        </a:p>
      </dgm:t>
    </dgm:pt>
    <dgm:pt modelId="{8ECACC5D-6014-4003-B893-06CCA56E3C57}">
      <dgm:prSet phldrT="[Text]"/>
      <dgm:spPr/>
      <dgm:t>
        <a:bodyPr/>
        <a:lstStyle/>
        <a:p>
          <a:r>
            <a:rPr lang="en-US" dirty="0" smtClean="0"/>
            <a:t>PCDOS</a:t>
          </a:r>
          <a:endParaRPr lang="en-US" dirty="0"/>
        </a:p>
      </dgm:t>
    </dgm:pt>
    <dgm:pt modelId="{DB5CAAE6-283D-4744-9852-D4344B55F24D}" type="parTrans" cxnId="{C3C6DEAA-2D94-444E-909E-19DE0E7FEA48}">
      <dgm:prSet/>
      <dgm:spPr/>
      <dgm:t>
        <a:bodyPr/>
        <a:lstStyle/>
        <a:p>
          <a:endParaRPr lang="en-US"/>
        </a:p>
      </dgm:t>
    </dgm:pt>
    <dgm:pt modelId="{2B701352-E9E2-406C-B3C1-31E3AA2B90F3}" type="sibTrans" cxnId="{C3C6DEAA-2D94-444E-909E-19DE0E7FEA48}">
      <dgm:prSet/>
      <dgm:spPr/>
      <dgm:t>
        <a:bodyPr/>
        <a:lstStyle/>
        <a:p>
          <a:endParaRPr lang="en-US"/>
        </a:p>
      </dgm:t>
    </dgm:pt>
    <dgm:pt modelId="{6A2FBB46-2CAA-4AA0-8E97-102C83028A3A}">
      <dgm:prSet phldrT="[Text]"/>
      <dgm:spPr/>
      <dgm:t>
        <a:bodyPr/>
        <a:lstStyle/>
        <a:p>
          <a:r>
            <a:rPr lang="en-US" dirty="0" smtClean="0"/>
            <a:t>Microsoft DOS</a:t>
          </a:r>
          <a:endParaRPr lang="en-US" dirty="0"/>
        </a:p>
      </dgm:t>
    </dgm:pt>
    <dgm:pt modelId="{DE3A2478-A084-47FA-B2B8-CA59483C1A44}" type="parTrans" cxnId="{C2FACD6E-0797-4894-BF50-6AD69BAA0217}">
      <dgm:prSet/>
      <dgm:spPr/>
      <dgm:t>
        <a:bodyPr/>
        <a:lstStyle/>
        <a:p>
          <a:endParaRPr lang="en-US"/>
        </a:p>
      </dgm:t>
    </dgm:pt>
    <dgm:pt modelId="{6123D15B-50C3-4EF4-8AD7-200B7C0C406F}" type="sibTrans" cxnId="{C2FACD6E-0797-4894-BF50-6AD69BAA0217}">
      <dgm:prSet/>
      <dgm:spPr/>
      <dgm:t>
        <a:bodyPr/>
        <a:lstStyle/>
        <a:p>
          <a:endParaRPr lang="en-US"/>
        </a:p>
      </dgm:t>
    </dgm:pt>
    <dgm:pt modelId="{2E557CCC-ADE7-4BED-BE60-043DD06C5D0F}">
      <dgm:prSet/>
      <dgm:spPr/>
      <dgm:t>
        <a:bodyPr/>
        <a:lstStyle/>
        <a:p>
          <a:r>
            <a:rPr lang="en-US" dirty="0" smtClean="0"/>
            <a:t>Windows</a:t>
          </a:r>
          <a:r>
            <a:rPr lang="en-US" baseline="0" dirty="0" smtClean="0"/>
            <a:t> XP</a:t>
          </a:r>
          <a:endParaRPr lang="en-US" dirty="0"/>
        </a:p>
      </dgm:t>
    </dgm:pt>
    <dgm:pt modelId="{9E8E3A19-3834-42BE-BA30-6BCC8259A6AC}" type="parTrans" cxnId="{425C93F6-7E9F-4A30-B911-5F731C75766F}">
      <dgm:prSet/>
      <dgm:spPr/>
      <dgm:t>
        <a:bodyPr/>
        <a:lstStyle/>
        <a:p>
          <a:endParaRPr lang="en-US"/>
        </a:p>
      </dgm:t>
    </dgm:pt>
    <dgm:pt modelId="{20A74C3F-FDED-4F09-8555-A7B53A884157}" type="sibTrans" cxnId="{425C93F6-7E9F-4A30-B911-5F731C75766F}">
      <dgm:prSet/>
      <dgm:spPr/>
      <dgm:t>
        <a:bodyPr/>
        <a:lstStyle/>
        <a:p>
          <a:endParaRPr lang="en-US"/>
        </a:p>
      </dgm:t>
    </dgm:pt>
    <dgm:pt modelId="{54DAF35A-FB64-4953-A958-6A56E0CA7D64}">
      <dgm:prSet/>
      <dgm:spPr/>
      <dgm:t>
        <a:bodyPr/>
        <a:lstStyle/>
        <a:p>
          <a:r>
            <a:rPr lang="en-US" dirty="0" smtClean="0"/>
            <a:t>Windows 7</a:t>
          </a:r>
          <a:endParaRPr lang="en-US" dirty="0"/>
        </a:p>
      </dgm:t>
    </dgm:pt>
    <dgm:pt modelId="{2D20F988-F6ED-49C7-9B56-A58AC759F80A}" type="parTrans" cxnId="{544AB0A0-3166-403C-BCD9-A250DF217705}">
      <dgm:prSet/>
      <dgm:spPr/>
      <dgm:t>
        <a:bodyPr/>
        <a:lstStyle/>
        <a:p>
          <a:endParaRPr lang="en-US"/>
        </a:p>
      </dgm:t>
    </dgm:pt>
    <dgm:pt modelId="{670D9755-AD00-4138-98DE-DF8B1C02D88A}" type="sibTrans" cxnId="{544AB0A0-3166-403C-BCD9-A250DF217705}">
      <dgm:prSet/>
      <dgm:spPr/>
      <dgm:t>
        <a:bodyPr/>
        <a:lstStyle/>
        <a:p>
          <a:endParaRPr lang="en-US"/>
        </a:p>
      </dgm:t>
    </dgm:pt>
    <dgm:pt modelId="{A7B32971-61B8-4341-A938-D7AAB5556100}">
      <dgm:prSet/>
      <dgm:spPr/>
      <dgm:t>
        <a:bodyPr/>
        <a:lstStyle/>
        <a:p>
          <a:r>
            <a:rPr lang="en-US" dirty="0" smtClean="0"/>
            <a:t>Windows 8/8.1</a:t>
          </a:r>
          <a:endParaRPr lang="en-US" dirty="0"/>
        </a:p>
      </dgm:t>
    </dgm:pt>
    <dgm:pt modelId="{6A542231-5FE7-4E90-A17F-A1DDB780227C}" type="parTrans" cxnId="{8B45538B-06F5-4CBA-AF2A-1A02E686D926}">
      <dgm:prSet/>
      <dgm:spPr/>
      <dgm:t>
        <a:bodyPr/>
        <a:lstStyle/>
        <a:p>
          <a:endParaRPr lang="en-US"/>
        </a:p>
      </dgm:t>
    </dgm:pt>
    <dgm:pt modelId="{3168833A-ED4E-4348-97EA-D347F0E58983}" type="sibTrans" cxnId="{8B45538B-06F5-4CBA-AF2A-1A02E686D926}">
      <dgm:prSet/>
      <dgm:spPr/>
      <dgm:t>
        <a:bodyPr/>
        <a:lstStyle/>
        <a:p>
          <a:endParaRPr lang="en-US"/>
        </a:p>
      </dgm:t>
    </dgm:pt>
    <dgm:pt modelId="{1714E519-66D9-4F08-9DD7-5A5300F11940}">
      <dgm:prSet/>
      <dgm:spPr/>
      <dgm:t>
        <a:bodyPr/>
        <a:lstStyle/>
        <a:p>
          <a:r>
            <a:rPr lang="en-US" dirty="0" smtClean="0"/>
            <a:t>Windows 10</a:t>
          </a:r>
          <a:endParaRPr lang="en-US" dirty="0"/>
        </a:p>
      </dgm:t>
    </dgm:pt>
    <dgm:pt modelId="{67F3562D-85BE-4841-B014-C0DEE7BC2DB1}" type="parTrans" cxnId="{C8C10AFC-C60F-483E-85C3-57E6976A25FF}">
      <dgm:prSet/>
      <dgm:spPr/>
      <dgm:t>
        <a:bodyPr/>
        <a:lstStyle/>
        <a:p>
          <a:endParaRPr lang="en-US"/>
        </a:p>
      </dgm:t>
    </dgm:pt>
    <dgm:pt modelId="{DB8746E7-6A5B-4D6F-9A32-E76C8882E247}" type="sibTrans" cxnId="{C8C10AFC-C60F-483E-85C3-57E6976A25FF}">
      <dgm:prSet/>
      <dgm:spPr/>
      <dgm:t>
        <a:bodyPr/>
        <a:lstStyle/>
        <a:p>
          <a:endParaRPr lang="en-US"/>
        </a:p>
      </dgm:t>
    </dgm:pt>
    <dgm:pt modelId="{1ABE7474-CCDC-4EDF-A7AA-A8A1871235BA}" type="pres">
      <dgm:prSet presAssocID="{70F0FF4E-D89E-401B-888B-721C9FCC6A61}" presName="hierChild1" presStyleCnt="0">
        <dgm:presLayoutVars>
          <dgm:orgChart val="1"/>
          <dgm:chPref val="1"/>
          <dgm:dir/>
          <dgm:animOne val="branch"/>
          <dgm:animLvl val="lvl"/>
          <dgm:resizeHandles/>
        </dgm:presLayoutVars>
      </dgm:prSet>
      <dgm:spPr/>
      <dgm:t>
        <a:bodyPr/>
        <a:lstStyle/>
        <a:p>
          <a:endParaRPr lang="en-US"/>
        </a:p>
      </dgm:t>
    </dgm:pt>
    <dgm:pt modelId="{2F2A44A8-DF58-473E-B073-FBB386625E68}" type="pres">
      <dgm:prSet presAssocID="{64DC0638-D1AD-4EE5-B3EF-0991EFAFDEB1}" presName="hierRoot1" presStyleCnt="0">
        <dgm:presLayoutVars>
          <dgm:hierBranch val="init"/>
        </dgm:presLayoutVars>
      </dgm:prSet>
      <dgm:spPr/>
    </dgm:pt>
    <dgm:pt modelId="{2A69E1D3-F873-4936-B1D8-B094275CC412}" type="pres">
      <dgm:prSet presAssocID="{64DC0638-D1AD-4EE5-B3EF-0991EFAFDEB1}" presName="rootComposite1" presStyleCnt="0"/>
      <dgm:spPr/>
    </dgm:pt>
    <dgm:pt modelId="{B6DF33EB-8CA8-4E9F-B8CD-B92B18A1C0D7}" type="pres">
      <dgm:prSet presAssocID="{64DC0638-D1AD-4EE5-B3EF-0991EFAFDEB1}" presName="rootText1" presStyleLbl="node0" presStyleIdx="0" presStyleCnt="1">
        <dgm:presLayoutVars>
          <dgm:chPref val="3"/>
        </dgm:presLayoutVars>
      </dgm:prSet>
      <dgm:spPr/>
      <dgm:t>
        <a:bodyPr/>
        <a:lstStyle/>
        <a:p>
          <a:endParaRPr lang="en-US"/>
        </a:p>
      </dgm:t>
    </dgm:pt>
    <dgm:pt modelId="{1A0C6738-5E65-46E5-BF48-7D0EACE7E0B5}" type="pres">
      <dgm:prSet presAssocID="{64DC0638-D1AD-4EE5-B3EF-0991EFAFDEB1}" presName="rootConnector1" presStyleLbl="node1" presStyleIdx="0" presStyleCnt="0"/>
      <dgm:spPr/>
      <dgm:t>
        <a:bodyPr/>
        <a:lstStyle/>
        <a:p>
          <a:endParaRPr lang="en-US"/>
        </a:p>
      </dgm:t>
    </dgm:pt>
    <dgm:pt modelId="{56494E6C-0B67-447D-89A0-2E25D19C9EE7}" type="pres">
      <dgm:prSet presAssocID="{64DC0638-D1AD-4EE5-B3EF-0991EFAFDEB1}" presName="hierChild2" presStyleCnt="0"/>
      <dgm:spPr/>
    </dgm:pt>
    <dgm:pt modelId="{A14F7F96-A907-4D96-8E16-FE96EF2A5B1A}" type="pres">
      <dgm:prSet presAssocID="{DB5CAAE6-283D-4744-9852-D4344B55F24D}" presName="Name37" presStyleLbl="parChTrans1D2" presStyleIdx="0" presStyleCnt="3"/>
      <dgm:spPr/>
      <dgm:t>
        <a:bodyPr/>
        <a:lstStyle/>
        <a:p>
          <a:endParaRPr lang="en-US"/>
        </a:p>
      </dgm:t>
    </dgm:pt>
    <dgm:pt modelId="{ACF6BFB6-3AFA-412C-908B-D051EEAD697D}" type="pres">
      <dgm:prSet presAssocID="{8ECACC5D-6014-4003-B893-06CCA56E3C57}" presName="hierRoot2" presStyleCnt="0">
        <dgm:presLayoutVars>
          <dgm:hierBranch val="init"/>
        </dgm:presLayoutVars>
      </dgm:prSet>
      <dgm:spPr/>
    </dgm:pt>
    <dgm:pt modelId="{B856FE81-F77B-4FC5-AEF7-A333D74B53DC}" type="pres">
      <dgm:prSet presAssocID="{8ECACC5D-6014-4003-B893-06CCA56E3C57}" presName="rootComposite" presStyleCnt="0"/>
      <dgm:spPr/>
    </dgm:pt>
    <dgm:pt modelId="{47DE0E10-5CA8-44DB-A95D-FF2B02098FF9}" type="pres">
      <dgm:prSet presAssocID="{8ECACC5D-6014-4003-B893-06CCA56E3C57}" presName="rootText" presStyleLbl="node2" presStyleIdx="0" presStyleCnt="2">
        <dgm:presLayoutVars>
          <dgm:chPref val="3"/>
        </dgm:presLayoutVars>
      </dgm:prSet>
      <dgm:spPr/>
      <dgm:t>
        <a:bodyPr/>
        <a:lstStyle/>
        <a:p>
          <a:endParaRPr lang="en-US"/>
        </a:p>
      </dgm:t>
    </dgm:pt>
    <dgm:pt modelId="{41CE365D-0F01-41B9-AF92-6E1180942027}" type="pres">
      <dgm:prSet presAssocID="{8ECACC5D-6014-4003-B893-06CCA56E3C57}" presName="rootConnector" presStyleLbl="node2" presStyleIdx="0" presStyleCnt="2"/>
      <dgm:spPr/>
      <dgm:t>
        <a:bodyPr/>
        <a:lstStyle/>
        <a:p>
          <a:endParaRPr lang="en-US"/>
        </a:p>
      </dgm:t>
    </dgm:pt>
    <dgm:pt modelId="{F4ECFBFB-3F38-4B92-AE86-BE7FBE87EB01}" type="pres">
      <dgm:prSet presAssocID="{8ECACC5D-6014-4003-B893-06CCA56E3C57}" presName="hierChild4" presStyleCnt="0"/>
      <dgm:spPr/>
    </dgm:pt>
    <dgm:pt modelId="{1C2D82A4-A2D8-46FB-AFB8-78B086950B96}" type="pres">
      <dgm:prSet presAssocID="{8ECACC5D-6014-4003-B893-06CCA56E3C57}" presName="hierChild5" presStyleCnt="0"/>
      <dgm:spPr/>
    </dgm:pt>
    <dgm:pt modelId="{F07B52A7-808F-448E-B690-5BAE4D56E7B6}" type="pres">
      <dgm:prSet presAssocID="{DE3A2478-A084-47FA-B2B8-CA59483C1A44}" presName="Name37" presStyleLbl="parChTrans1D2" presStyleIdx="1" presStyleCnt="3"/>
      <dgm:spPr/>
      <dgm:t>
        <a:bodyPr/>
        <a:lstStyle/>
        <a:p>
          <a:endParaRPr lang="en-US"/>
        </a:p>
      </dgm:t>
    </dgm:pt>
    <dgm:pt modelId="{E1EEB500-3E17-4AFE-9CC0-4C0A5AFB9D38}" type="pres">
      <dgm:prSet presAssocID="{6A2FBB46-2CAA-4AA0-8E97-102C83028A3A}" presName="hierRoot2" presStyleCnt="0">
        <dgm:presLayoutVars>
          <dgm:hierBranch val="init"/>
        </dgm:presLayoutVars>
      </dgm:prSet>
      <dgm:spPr/>
    </dgm:pt>
    <dgm:pt modelId="{E2A255F6-8B98-4948-B950-7DD095C6B02A}" type="pres">
      <dgm:prSet presAssocID="{6A2FBB46-2CAA-4AA0-8E97-102C83028A3A}" presName="rootComposite" presStyleCnt="0"/>
      <dgm:spPr/>
    </dgm:pt>
    <dgm:pt modelId="{03992E4B-D7AC-4B20-881F-CBC6BC4E976E}" type="pres">
      <dgm:prSet presAssocID="{6A2FBB46-2CAA-4AA0-8E97-102C83028A3A}" presName="rootText" presStyleLbl="node2" presStyleIdx="1" presStyleCnt="2">
        <dgm:presLayoutVars>
          <dgm:chPref val="3"/>
        </dgm:presLayoutVars>
      </dgm:prSet>
      <dgm:spPr/>
      <dgm:t>
        <a:bodyPr/>
        <a:lstStyle/>
        <a:p>
          <a:endParaRPr lang="en-US"/>
        </a:p>
      </dgm:t>
    </dgm:pt>
    <dgm:pt modelId="{B0952975-1159-4EF4-9DB4-4035D9405421}" type="pres">
      <dgm:prSet presAssocID="{6A2FBB46-2CAA-4AA0-8E97-102C83028A3A}" presName="rootConnector" presStyleLbl="node2" presStyleIdx="1" presStyleCnt="2"/>
      <dgm:spPr/>
      <dgm:t>
        <a:bodyPr/>
        <a:lstStyle/>
        <a:p>
          <a:endParaRPr lang="en-US"/>
        </a:p>
      </dgm:t>
    </dgm:pt>
    <dgm:pt modelId="{684AEF5B-2B12-4A60-9A7B-A8CB469D64DF}" type="pres">
      <dgm:prSet presAssocID="{6A2FBB46-2CAA-4AA0-8E97-102C83028A3A}" presName="hierChild4" presStyleCnt="0"/>
      <dgm:spPr/>
    </dgm:pt>
    <dgm:pt modelId="{E5AFB84E-C02A-4B28-A3BE-D4ABA2FD8F7A}" type="pres">
      <dgm:prSet presAssocID="{9E8E3A19-3834-42BE-BA30-6BCC8259A6AC}" presName="Name37" presStyleLbl="parChTrans1D3" presStyleIdx="0" presStyleCnt="4"/>
      <dgm:spPr/>
      <dgm:t>
        <a:bodyPr/>
        <a:lstStyle/>
        <a:p>
          <a:endParaRPr lang="en-US"/>
        </a:p>
      </dgm:t>
    </dgm:pt>
    <dgm:pt modelId="{71831527-2428-4AC6-B41E-E521AF9FEB18}" type="pres">
      <dgm:prSet presAssocID="{2E557CCC-ADE7-4BED-BE60-043DD06C5D0F}" presName="hierRoot2" presStyleCnt="0">
        <dgm:presLayoutVars>
          <dgm:hierBranch val="init"/>
        </dgm:presLayoutVars>
      </dgm:prSet>
      <dgm:spPr/>
    </dgm:pt>
    <dgm:pt modelId="{0B5DDE11-D2DA-4734-AE9D-EE2B32A195FF}" type="pres">
      <dgm:prSet presAssocID="{2E557CCC-ADE7-4BED-BE60-043DD06C5D0F}" presName="rootComposite" presStyleCnt="0"/>
      <dgm:spPr/>
    </dgm:pt>
    <dgm:pt modelId="{AD6CD293-84DA-4603-A36C-ABFFC228464B}" type="pres">
      <dgm:prSet presAssocID="{2E557CCC-ADE7-4BED-BE60-043DD06C5D0F}" presName="rootText" presStyleLbl="node3" presStyleIdx="0" presStyleCnt="4">
        <dgm:presLayoutVars>
          <dgm:chPref val="3"/>
        </dgm:presLayoutVars>
      </dgm:prSet>
      <dgm:spPr/>
      <dgm:t>
        <a:bodyPr/>
        <a:lstStyle/>
        <a:p>
          <a:endParaRPr lang="en-US"/>
        </a:p>
      </dgm:t>
    </dgm:pt>
    <dgm:pt modelId="{438A2102-A1AE-480E-AAC0-72F02175A890}" type="pres">
      <dgm:prSet presAssocID="{2E557CCC-ADE7-4BED-BE60-043DD06C5D0F}" presName="rootConnector" presStyleLbl="node3" presStyleIdx="0" presStyleCnt="4"/>
      <dgm:spPr/>
      <dgm:t>
        <a:bodyPr/>
        <a:lstStyle/>
        <a:p>
          <a:endParaRPr lang="en-US"/>
        </a:p>
      </dgm:t>
    </dgm:pt>
    <dgm:pt modelId="{8BF4160E-5946-4979-92FE-7903829AA0D6}" type="pres">
      <dgm:prSet presAssocID="{2E557CCC-ADE7-4BED-BE60-043DD06C5D0F}" presName="hierChild4" presStyleCnt="0"/>
      <dgm:spPr/>
    </dgm:pt>
    <dgm:pt modelId="{640A02D2-5091-4C5D-B561-BE8C03C5B559}" type="pres">
      <dgm:prSet presAssocID="{2E557CCC-ADE7-4BED-BE60-043DD06C5D0F}" presName="hierChild5" presStyleCnt="0"/>
      <dgm:spPr/>
    </dgm:pt>
    <dgm:pt modelId="{B67F3E8C-57BF-4666-B30E-DF70A66F1943}" type="pres">
      <dgm:prSet presAssocID="{2D20F988-F6ED-49C7-9B56-A58AC759F80A}" presName="Name37" presStyleLbl="parChTrans1D3" presStyleIdx="1" presStyleCnt="4"/>
      <dgm:spPr/>
      <dgm:t>
        <a:bodyPr/>
        <a:lstStyle/>
        <a:p>
          <a:endParaRPr lang="en-US"/>
        </a:p>
      </dgm:t>
    </dgm:pt>
    <dgm:pt modelId="{E30503C8-971C-48E5-8032-087EFE2E6940}" type="pres">
      <dgm:prSet presAssocID="{54DAF35A-FB64-4953-A958-6A56E0CA7D64}" presName="hierRoot2" presStyleCnt="0">
        <dgm:presLayoutVars>
          <dgm:hierBranch val="init"/>
        </dgm:presLayoutVars>
      </dgm:prSet>
      <dgm:spPr/>
    </dgm:pt>
    <dgm:pt modelId="{7D9EF96F-282A-496F-8DB6-BEAA3F4DDBA8}" type="pres">
      <dgm:prSet presAssocID="{54DAF35A-FB64-4953-A958-6A56E0CA7D64}" presName="rootComposite" presStyleCnt="0"/>
      <dgm:spPr/>
    </dgm:pt>
    <dgm:pt modelId="{BF259CD7-2A8A-4A31-90E7-D061DA19EAF9}" type="pres">
      <dgm:prSet presAssocID="{54DAF35A-FB64-4953-A958-6A56E0CA7D64}" presName="rootText" presStyleLbl="node3" presStyleIdx="1" presStyleCnt="4">
        <dgm:presLayoutVars>
          <dgm:chPref val="3"/>
        </dgm:presLayoutVars>
      </dgm:prSet>
      <dgm:spPr/>
      <dgm:t>
        <a:bodyPr/>
        <a:lstStyle/>
        <a:p>
          <a:endParaRPr lang="en-US"/>
        </a:p>
      </dgm:t>
    </dgm:pt>
    <dgm:pt modelId="{97F70AD6-0A60-4D58-91A7-4B9A2BF2397F}" type="pres">
      <dgm:prSet presAssocID="{54DAF35A-FB64-4953-A958-6A56E0CA7D64}" presName="rootConnector" presStyleLbl="node3" presStyleIdx="1" presStyleCnt="4"/>
      <dgm:spPr/>
      <dgm:t>
        <a:bodyPr/>
        <a:lstStyle/>
        <a:p>
          <a:endParaRPr lang="en-US"/>
        </a:p>
      </dgm:t>
    </dgm:pt>
    <dgm:pt modelId="{93D4E1A3-934B-47AD-9B65-91BA62142972}" type="pres">
      <dgm:prSet presAssocID="{54DAF35A-FB64-4953-A958-6A56E0CA7D64}" presName="hierChild4" presStyleCnt="0"/>
      <dgm:spPr/>
    </dgm:pt>
    <dgm:pt modelId="{F845B5E8-6FE9-4719-9CBC-1F0C16DB03E8}" type="pres">
      <dgm:prSet presAssocID="{54DAF35A-FB64-4953-A958-6A56E0CA7D64}" presName="hierChild5" presStyleCnt="0"/>
      <dgm:spPr/>
    </dgm:pt>
    <dgm:pt modelId="{AC7FA457-2FE3-48C0-AE37-C71CF731B7BE}" type="pres">
      <dgm:prSet presAssocID="{6A542231-5FE7-4E90-A17F-A1DDB780227C}" presName="Name37" presStyleLbl="parChTrans1D3" presStyleIdx="2" presStyleCnt="4"/>
      <dgm:spPr/>
      <dgm:t>
        <a:bodyPr/>
        <a:lstStyle/>
        <a:p>
          <a:endParaRPr lang="en-US"/>
        </a:p>
      </dgm:t>
    </dgm:pt>
    <dgm:pt modelId="{7C53E928-367A-49A5-BFE3-34FB5AA39983}" type="pres">
      <dgm:prSet presAssocID="{A7B32971-61B8-4341-A938-D7AAB5556100}" presName="hierRoot2" presStyleCnt="0">
        <dgm:presLayoutVars>
          <dgm:hierBranch val="init"/>
        </dgm:presLayoutVars>
      </dgm:prSet>
      <dgm:spPr/>
    </dgm:pt>
    <dgm:pt modelId="{8B351EF2-2988-4463-B7D1-BE26C164B0EC}" type="pres">
      <dgm:prSet presAssocID="{A7B32971-61B8-4341-A938-D7AAB5556100}" presName="rootComposite" presStyleCnt="0"/>
      <dgm:spPr/>
    </dgm:pt>
    <dgm:pt modelId="{F91C558C-5FBE-492E-93EC-00AF998FF034}" type="pres">
      <dgm:prSet presAssocID="{A7B32971-61B8-4341-A938-D7AAB5556100}" presName="rootText" presStyleLbl="node3" presStyleIdx="2" presStyleCnt="4">
        <dgm:presLayoutVars>
          <dgm:chPref val="3"/>
        </dgm:presLayoutVars>
      </dgm:prSet>
      <dgm:spPr/>
      <dgm:t>
        <a:bodyPr/>
        <a:lstStyle/>
        <a:p>
          <a:endParaRPr lang="en-US"/>
        </a:p>
      </dgm:t>
    </dgm:pt>
    <dgm:pt modelId="{DBB4AF0E-23EA-43C2-9F4F-DCE4F2B34E34}" type="pres">
      <dgm:prSet presAssocID="{A7B32971-61B8-4341-A938-D7AAB5556100}" presName="rootConnector" presStyleLbl="node3" presStyleIdx="2" presStyleCnt="4"/>
      <dgm:spPr/>
      <dgm:t>
        <a:bodyPr/>
        <a:lstStyle/>
        <a:p>
          <a:endParaRPr lang="en-US"/>
        </a:p>
      </dgm:t>
    </dgm:pt>
    <dgm:pt modelId="{474D895B-CBA6-4C53-9394-AAE6AC2C4199}" type="pres">
      <dgm:prSet presAssocID="{A7B32971-61B8-4341-A938-D7AAB5556100}" presName="hierChild4" presStyleCnt="0"/>
      <dgm:spPr/>
    </dgm:pt>
    <dgm:pt modelId="{3E6E9A9A-AC81-4D8D-8B86-D5404E9DFF90}" type="pres">
      <dgm:prSet presAssocID="{A7B32971-61B8-4341-A938-D7AAB5556100}" presName="hierChild5" presStyleCnt="0"/>
      <dgm:spPr/>
    </dgm:pt>
    <dgm:pt modelId="{CB9958C8-5AAF-4DAC-BAB7-F2EA414411AA}" type="pres">
      <dgm:prSet presAssocID="{67F3562D-85BE-4841-B014-C0DEE7BC2DB1}" presName="Name37" presStyleLbl="parChTrans1D3" presStyleIdx="3" presStyleCnt="4"/>
      <dgm:spPr/>
      <dgm:t>
        <a:bodyPr/>
        <a:lstStyle/>
        <a:p>
          <a:endParaRPr lang="en-US"/>
        </a:p>
      </dgm:t>
    </dgm:pt>
    <dgm:pt modelId="{78AF250F-6A1B-4BEA-8E79-76CE1370F44A}" type="pres">
      <dgm:prSet presAssocID="{1714E519-66D9-4F08-9DD7-5A5300F11940}" presName="hierRoot2" presStyleCnt="0">
        <dgm:presLayoutVars>
          <dgm:hierBranch val="init"/>
        </dgm:presLayoutVars>
      </dgm:prSet>
      <dgm:spPr/>
    </dgm:pt>
    <dgm:pt modelId="{11060BC0-8553-4B1F-B479-59137A5A2814}" type="pres">
      <dgm:prSet presAssocID="{1714E519-66D9-4F08-9DD7-5A5300F11940}" presName="rootComposite" presStyleCnt="0"/>
      <dgm:spPr/>
    </dgm:pt>
    <dgm:pt modelId="{D18771C3-6FEC-4490-90E3-BD4DC92C9D8E}" type="pres">
      <dgm:prSet presAssocID="{1714E519-66D9-4F08-9DD7-5A5300F11940}" presName="rootText" presStyleLbl="node3" presStyleIdx="3" presStyleCnt="4">
        <dgm:presLayoutVars>
          <dgm:chPref val="3"/>
        </dgm:presLayoutVars>
      </dgm:prSet>
      <dgm:spPr/>
      <dgm:t>
        <a:bodyPr/>
        <a:lstStyle/>
        <a:p>
          <a:endParaRPr lang="en-US"/>
        </a:p>
      </dgm:t>
    </dgm:pt>
    <dgm:pt modelId="{20B14A1A-3D5D-4F25-81C4-5A323E1B9FCC}" type="pres">
      <dgm:prSet presAssocID="{1714E519-66D9-4F08-9DD7-5A5300F11940}" presName="rootConnector" presStyleLbl="node3" presStyleIdx="3" presStyleCnt="4"/>
      <dgm:spPr/>
      <dgm:t>
        <a:bodyPr/>
        <a:lstStyle/>
        <a:p>
          <a:endParaRPr lang="en-US"/>
        </a:p>
      </dgm:t>
    </dgm:pt>
    <dgm:pt modelId="{D7697C56-B573-4FDF-BDF6-6C4FCBE8716A}" type="pres">
      <dgm:prSet presAssocID="{1714E519-66D9-4F08-9DD7-5A5300F11940}" presName="hierChild4" presStyleCnt="0"/>
      <dgm:spPr/>
    </dgm:pt>
    <dgm:pt modelId="{1A3DCA45-1022-43CC-B9BD-E05C60A433EA}" type="pres">
      <dgm:prSet presAssocID="{1714E519-66D9-4F08-9DD7-5A5300F11940}" presName="hierChild5" presStyleCnt="0"/>
      <dgm:spPr/>
    </dgm:pt>
    <dgm:pt modelId="{1342276A-6E96-4188-9E10-A4EF09EEF81D}" type="pres">
      <dgm:prSet presAssocID="{6A2FBB46-2CAA-4AA0-8E97-102C83028A3A}" presName="hierChild5" presStyleCnt="0"/>
      <dgm:spPr/>
    </dgm:pt>
    <dgm:pt modelId="{764268CA-2384-4D4F-BD34-51A64FD528A7}" type="pres">
      <dgm:prSet presAssocID="{64DC0638-D1AD-4EE5-B3EF-0991EFAFDEB1}" presName="hierChild3" presStyleCnt="0"/>
      <dgm:spPr/>
    </dgm:pt>
    <dgm:pt modelId="{CBD2F1E2-D31A-4613-998D-3B1D78CD4956}" type="pres">
      <dgm:prSet presAssocID="{EC31A830-1BB0-4C85-88B0-81F6E476133B}" presName="Name111" presStyleLbl="parChTrans1D2" presStyleIdx="2" presStyleCnt="3"/>
      <dgm:spPr/>
      <dgm:t>
        <a:bodyPr/>
        <a:lstStyle/>
        <a:p>
          <a:endParaRPr lang="en-US"/>
        </a:p>
      </dgm:t>
    </dgm:pt>
    <dgm:pt modelId="{BC37787D-BDC3-462C-ADD3-07A9AF10260E}" type="pres">
      <dgm:prSet presAssocID="{0960A34B-C9F6-4DA5-A0B4-F603C081F2A0}" presName="hierRoot3" presStyleCnt="0">
        <dgm:presLayoutVars>
          <dgm:hierBranch val="init"/>
        </dgm:presLayoutVars>
      </dgm:prSet>
      <dgm:spPr/>
    </dgm:pt>
    <dgm:pt modelId="{4BB47814-C091-44C5-94AE-D2F0641EFFDB}" type="pres">
      <dgm:prSet presAssocID="{0960A34B-C9F6-4DA5-A0B4-F603C081F2A0}" presName="rootComposite3" presStyleCnt="0"/>
      <dgm:spPr/>
    </dgm:pt>
    <dgm:pt modelId="{648C6A5A-8750-4B04-901A-3D92F5FD88A8}" type="pres">
      <dgm:prSet presAssocID="{0960A34B-C9F6-4DA5-A0B4-F603C081F2A0}" presName="rootText3" presStyleLbl="asst1" presStyleIdx="0" presStyleCnt="1">
        <dgm:presLayoutVars>
          <dgm:chPref val="3"/>
        </dgm:presLayoutVars>
      </dgm:prSet>
      <dgm:spPr/>
      <dgm:t>
        <a:bodyPr/>
        <a:lstStyle/>
        <a:p>
          <a:endParaRPr lang="en-US"/>
        </a:p>
      </dgm:t>
    </dgm:pt>
    <dgm:pt modelId="{F3F72CBB-D9EA-4F49-A719-25DC178EFE2B}" type="pres">
      <dgm:prSet presAssocID="{0960A34B-C9F6-4DA5-A0B4-F603C081F2A0}" presName="rootConnector3" presStyleLbl="asst1" presStyleIdx="0" presStyleCnt="1"/>
      <dgm:spPr/>
      <dgm:t>
        <a:bodyPr/>
        <a:lstStyle/>
        <a:p>
          <a:endParaRPr lang="en-US"/>
        </a:p>
      </dgm:t>
    </dgm:pt>
    <dgm:pt modelId="{6AA10228-8455-45BA-BA1B-64E287A61841}" type="pres">
      <dgm:prSet presAssocID="{0960A34B-C9F6-4DA5-A0B4-F603C081F2A0}" presName="hierChild6" presStyleCnt="0"/>
      <dgm:spPr/>
    </dgm:pt>
    <dgm:pt modelId="{99E79C27-E7B4-4DFE-8128-071967FC18C2}" type="pres">
      <dgm:prSet presAssocID="{0960A34B-C9F6-4DA5-A0B4-F603C081F2A0}" presName="hierChild7" presStyleCnt="0"/>
      <dgm:spPr/>
    </dgm:pt>
  </dgm:ptLst>
  <dgm:cxnLst>
    <dgm:cxn modelId="{81D60215-B61B-45F6-92E9-41F15486C274}" type="presOf" srcId="{54DAF35A-FB64-4953-A958-6A56E0CA7D64}" destId="{BF259CD7-2A8A-4A31-90E7-D061DA19EAF9}" srcOrd="0" destOrd="0" presId="urn:microsoft.com/office/officeart/2005/8/layout/orgChart1"/>
    <dgm:cxn modelId="{FE0112DB-E80D-41EE-9A14-E51BAFB76611}" type="presOf" srcId="{0960A34B-C9F6-4DA5-A0B4-F603C081F2A0}" destId="{648C6A5A-8750-4B04-901A-3D92F5FD88A8}" srcOrd="0" destOrd="0" presId="urn:microsoft.com/office/officeart/2005/8/layout/orgChart1"/>
    <dgm:cxn modelId="{544AB0A0-3166-403C-BCD9-A250DF217705}" srcId="{6A2FBB46-2CAA-4AA0-8E97-102C83028A3A}" destId="{54DAF35A-FB64-4953-A958-6A56E0CA7D64}" srcOrd="1" destOrd="0" parTransId="{2D20F988-F6ED-49C7-9B56-A58AC759F80A}" sibTransId="{670D9755-AD00-4138-98DE-DF8B1C02D88A}"/>
    <dgm:cxn modelId="{88CEC339-96C3-4A58-A5F5-6A94731322FC}" type="presOf" srcId="{8ECACC5D-6014-4003-B893-06CCA56E3C57}" destId="{41CE365D-0F01-41B9-AF92-6E1180942027}" srcOrd="1" destOrd="0" presId="urn:microsoft.com/office/officeart/2005/8/layout/orgChart1"/>
    <dgm:cxn modelId="{DB341829-632C-4233-9478-B938408D51B8}" type="presOf" srcId="{DB5CAAE6-283D-4744-9852-D4344B55F24D}" destId="{A14F7F96-A907-4D96-8E16-FE96EF2A5B1A}" srcOrd="0" destOrd="0" presId="urn:microsoft.com/office/officeart/2005/8/layout/orgChart1"/>
    <dgm:cxn modelId="{C3C6DEAA-2D94-444E-909E-19DE0E7FEA48}" srcId="{64DC0638-D1AD-4EE5-B3EF-0991EFAFDEB1}" destId="{8ECACC5D-6014-4003-B893-06CCA56E3C57}" srcOrd="1" destOrd="0" parTransId="{DB5CAAE6-283D-4744-9852-D4344B55F24D}" sibTransId="{2B701352-E9E2-406C-B3C1-31E3AA2B90F3}"/>
    <dgm:cxn modelId="{F10DC819-B21F-499E-B06B-8D99FD06E4DB}" type="presOf" srcId="{64DC0638-D1AD-4EE5-B3EF-0991EFAFDEB1}" destId="{B6DF33EB-8CA8-4E9F-B8CD-B92B18A1C0D7}" srcOrd="0" destOrd="0" presId="urn:microsoft.com/office/officeart/2005/8/layout/orgChart1"/>
    <dgm:cxn modelId="{0A9E20B8-A440-4B3B-A406-CD70E92C9919}" type="presOf" srcId="{EC31A830-1BB0-4C85-88B0-81F6E476133B}" destId="{CBD2F1E2-D31A-4613-998D-3B1D78CD4956}" srcOrd="0" destOrd="0" presId="urn:microsoft.com/office/officeart/2005/8/layout/orgChart1"/>
    <dgm:cxn modelId="{C8C10AFC-C60F-483E-85C3-57E6976A25FF}" srcId="{6A2FBB46-2CAA-4AA0-8E97-102C83028A3A}" destId="{1714E519-66D9-4F08-9DD7-5A5300F11940}" srcOrd="3" destOrd="0" parTransId="{67F3562D-85BE-4841-B014-C0DEE7BC2DB1}" sibTransId="{DB8746E7-6A5B-4D6F-9A32-E76C8882E247}"/>
    <dgm:cxn modelId="{FA9A6646-5A35-49DC-8EB1-F325F1FB30E7}" type="presOf" srcId="{54DAF35A-FB64-4953-A958-6A56E0CA7D64}" destId="{97F70AD6-0A60-4D58-91A7-4B9A2BF2397F}" srcOrd="1" destOrd="0" presId="urn:microsoft.com/office/officeart/2005/8/layout/orgChart1"/>
    <dgm:cxn modelId="{3BBD331A-C2C0-4FCA-B4F4-EA9DC8D6257F}" type="presOf" srcId="{1714E519-66D9-4F08-9DD7-5A5300F11940}" destId="{20B14A1A-3D5D-4F25-81C4-5A323E1B9FCC}" srcOrd="1" destOrd="0" presId="urn:microsoft.com/office/officeart/2005/8/layout/orgChart1"/>
    <dgm:cxn modelId="{0C89FB25-1716-411C-8A1C-B61C439EAB48}" type="presOf" srcId="{2D20F988-F6ED-49C7-9B56-A58AC759F80A}" destId="{B67F3E8C-57BF-4666-B30E-DF70A66F1943}" srcOrd="0" destOrd="0" presId="urn:microsoft.com/office/officeart/2005/8/layout/orgChart1"/>
    <dgm:cxn modelId="{6EAA69FB-F694-4961-BE11-CE7C88AC21F6}" type="presOf" srcId="{A7B32971-61B8-4341-A938-D7AAB5556100}" destId="{DBB4AF0E-23EA-43C2-9F4F-DCE4F2B34E34}" srcOrd="1" destOrd="0" presId="urn:microsoft.com/office/officeart/2005/8/layout/orgChart1"/>
    <dgm:cxn modelId="{145AF087-034C-4829-A118-A6610A9A1070}" type="presOf" srcId="{2E557CCC-ADE7-4BED-BE60-043DD06C5D0F}" destId="{AD6CD293-84DA-4603-A36C-ABFFC228464B}" srcOrd="0" destOrd="0" presId="urn:microsoft.com/office/officeart/2005/8/layout/orgChart1"/>
    <dgm:cxn modelId="{D104D4FB-28C0-4748-A34B-588AB387FCAF}" type="presOf" srcId="{67F3562D-85BE-4841-B014-C0DEE7BC2DB1}" destId="{CB9958C8-5AAF-4DAC-BAB7-F2EA414411AA}" srcOrd="0" destOrd="0" presId="urn:microsoft.com/office/officeart/2005/8/layout/orgChart1"/>
    <dgm:cxn modelId="{8C64668A-0CF3-44E4-83D5-006F275A02BC}" srcId="{70F0FF4E-D89E-401B-888B-721C9FCC6A61}" destId="{64DC0638-D1AD-4EE5-B3EF-0991EFAFDEB1}" srcOrd="0" destOrd="0" parTransId="{9D386BD7-049B-497C-B264-4DD86D74AC69}" sibTransId="{058BFFAF-1DD6-4038-B10E-D98124573988}"/>
    <dgm:cxn modelId="{F4CD32CD-CE3B-4C08-8148-C0E53A7E5CC9}" type="presOf" srcId="{2E557CCC-ADE7-4BED-BE60-043DD06C5D0F}" destId="{438A2102-A1AE-480E-AAC0-72F02175A890}" srcOrd="1" destOrd="0" presId="urn:microsoft.com/office/officeart/2005/8/layout/orgChart1"/>
    <dgm:cxn modelId="{AFCA5E35-3985-4B81-928D-E6763C5A67BA}" type="presOf" srcId="{1714E519-66D9-4F08-9DD7-5A5300F11940}" destId="{D18771C3-6FEC-4490-90E3-BD4DC92C9D8E}" srcOrd="0" destOrd="0" presId="urn:microsoft.com/office/officeart/2005/8/layout/orgChart1"/>
    <dgm:cxn modelId="{C2C9358A-1360-45DC-9EE4-0466E7A9BE02}" type="presOf" srcId="{A7B32971-61B8-4341-A938-D7AAB5556100}" destId="{F91C558C-5FBE-492E-93EC-00AF998FF034}" srcOrd="0" destOrd="0" presId="urn:microsoft.com/office/officeart/2005/8/layout/orgChart1"/>
    <dgm:cxn modelId="{8B45538B-06F5-4CBA-AF2A-1A02E686D926}" srcId="{6A2FBB46-2CAA-4AA0-8E97-102C83028A3A}" destId="{A7B32971-61B8-4341-A938-D7AAB5556100}" srcOrd="2" destOrd="0" parTransId="{6A542231-5FE7-4E90-A17F-A1DDB780227C}" sibTransId="{3168833A-ED4E-4348-97EA-D347F0E58983}"/>
    <dgm:cxn modelId="{8487874D-8D81-48C9-967F-DA0D07DDC66F}" type="presOf" srcId="{6A2FBB46-2CAA-4AA0-8E97-102C83028A3A}" destId="{03992E4B-D7AC-4B20-881F-CBC6BC4E976E}" srcOrd="0" destOrd="0" presId="urn:microsoft.com/office/officeart/2005/8/layout/orgChart1"/>
    <dgm:cxn modelId="{3B2FD48D-29A4-44C4-A566-CA832046EEF3}" type="presOf" srcId="{0960A34B-C9F6-4DA5-A0B4-F603C081F2A0}" destId="{F3F72CBB-D9EA-4F49-A719-25DC178EFE2B}" srcOrd="1" destOrd="0" presId="urn:microsoft.com/office/officeart/2005/8/layout/orgChart1"/>
    <dgm:cxn modelId="{1ABD3591-42E8-45A7-AF9A-A31E81ADDABA}" type="presOf" srcId="{6A2FBB46-2CAA-4AA0-8E97-102C83028A3A}" destId="{B0952975-1159-4EF4-9DB4-4035D9405421}" srcOrd="1" destOrd="0" presId="urn:microsoft.com/office/officeart/2005/8/layout/orgChart1"/>
    <dgm:cxn modelId="{EE60261E-EB6D-452E-A830-D10DE86D26B4}" type="presOf" srcId="{70F0FF4E-D89E-401B-888B-721C9FCC6A61}" destId="{1ABE7474-CCDC-4EDF-A7AA-A8A1871235BA}" srcOrd="0" destOrd="0" presId="urn:microsoft.com/office/officeart/2005/8/layout/orgChart1"/>
    <dgm:cxn modelId="{D50466EB-EA4E-434D-BED2-BD2E8C472BC8}" type="presOf" srcId="{6A542231-5FE7-4E90-A17F-A1DDB780227C}" destId="{AC7FA457-2FE3-48C0-AE37-C71CF731B7BE}" srcOrd="0" destOrd="0" presId="urn:microsoft.com/office/officeart/2005/8/layout/orgChart1"/>
    <dgm:cxn modelId="{C2FACD6E-0797-4894-BF50-6AD69BAA0217}" srcId="{64DC0638-D1AD-4EE5-B3EF-0991EFAFDEB1}" destId="{6A2FBB46-2CAA-4AA0-8E97-102C83028A3A}" srcOrd="2" destOrd="0" parTransId="{DE3A2478-A084-47FA-B2B8-CA59483C1A44}" sibTransId="{6123D15B-50C3-4EF4-8AD7-200B7C0C406F}"/>
    <dgm:cxn modelId="{425C93F6-7E9F-4A30-B911-5F731C75766F}" srcId="{6A2FBB46-2CAA-4AA0-8E97-102C83028A3A}" destId="{2E557CCC-ADE7-4BED-BE60-043DD06C5D0F}" srcOrd="0" destOrd="0" parTransId="{9E8E3A19-3834-42BE-BA30-6BCC8259A6AC}" sibTransId="{20A74C3F-FDED-4F09-8555-A7B53A884157}"/>
    <dgm:cxn modelId="{3A5D2A90-904B-4466-83ED-EB26F132B048}" type="presOf" srcId="{8ECACC5D-6014-4003-B893-06CCA56E3C57}" destId="{47DE0E10-5CA8-44DB-A95D-FF2B02098FF9}" srcOrd="0" destOrd="0" presId="urn:microsoft.com/office/officeart/2005/8/layout/orgChart1"/>
    <dgm:cxn modelId="{DF242369-A621-4CBD-B200-C5570BF560E7}" type="presOf" srcId="{64DC0638-D1AD-4EE5-B3EF-0991EFAFDEB1}" destId="{1A0C6738-5E65-46E5-BF48-7D0EACE7E0B5}" srcOrd="1" destOrd="0" presId="urn:microsoft.com/office/officeart/2005/8/layout/orgChart1"/>
    <dgm:cxn modelId="{416C004C-2264-4131-BB5C-3DD22CEED0EA}" type="presOf" srcId="{DE3A2478-A084-47FA-B2B8-CA59483C1A44}" destId="{F07B52A7-808F-448E-B690-5BAE4D56E7B6}" srcOrd="0" destOrd="0" presId="urn:microsoft.com/office/officeart/2005/8/layout/orgChart1"/>
    <dgm:cxn modelId="{BBA21936-A5B5-41B8-86C2-8AE576B1E427}" srcId="{64DC0638-D1AD-4EE5-B3EF-0991EFAFDEB1}" destId="{0960A34B-C9F6-4DA5-A0B4-F603C081F2A0}" srcOrd="0" destOrd="0" parTransId="{EC31A830-1BB0-4C85-88B0-81F6E476133B}" sibTransId="{9804ACFE-4E52-42E1-98AF-3306CF5AF7F3}"/>
    <dgm:cxn modelId="{01F1D9F1-07C1-4982-8645-BCA89CE8CF00}" type="presOf" srcId="{9E8E3A19-3834-42BE-BA30-6BCC8259A6AC}" destId="{E5AFB84E-C02A-4B28-A3BE-D4ABA2FD8F7A}" srcOrd="0" destOrd="0" presId="urn:microsoft.com/office/officeart/2005/8/layout/orgChart1"/>
    <dgm:cxn modelId="{832E4C92-6461-4C95-930F-0EB082B7D95F}" type="presParOf" srcId="{1ABE7474-CCDC-4EDF-A7AA-A8A1871235BA}" destId="{2F2A44A8-DF58-473E-B073-FBB386625E68}" srcOrd="0" destOrd="0" presId="urn:microsoft.com/office/officeart/2005/8/layout/orgChart1"/>
    <dgm:cxn modelId="{41D4CA55-9C99-452B-B3C6-20848524932B}" type="presParOf" srcId="{2F2A44A8-DF58-473E-B073-FBB386625E68}" destId="{2A69E1D3-F873-4936-B1D8-B094275CC412}" srcOrd="0" destOrd="0" presId="urn:microsoft.com/office/officeart/2005/8/layout/orgChart1"/>
    <dgm:cxn modelId="{A6FC2C27-26F6-48C3-9793-D1ED3B4481CB}" type="presParOf" srcId="{2A69E1D3-F873-4936-B1D8-B094275CC412}" destId="{B6DF33EB-8CA8-4E9F-B8CD-B92B18A1C0D7}" srcOrd="0" destOrd="0" presId="urn:microsoft.com/office/officeart/2005/8/layout/orgChart1"/>
    <dgm:cxn modelId="{144AB438-0366-43BD-86EE-BA9B989A15A7}" type="presParOf" srcId="{2A69E1D3-F873-4936-B1D8-B094275CC412}" destId="{1A0C6738-5E65-46E5-BF48-7D0EACE7E0B5}" srcOrd="1" destOrd="0" presId="urn:microsoft.com/office/officeart/2005/8/layout/orgChart1"/>
    <dgm:cxn modelId="{8CC3D470-C992-451F-A0A8-740C33F3C9F0}" type="presParOf" srcId="{2F2A44A8-DF58-473E-B073-FBB386625E68}" destId="{56494E6C-0B67-447D-89A0-2E25D19C9EE7}" srcOrd="1" destOrd="0" presId="urn:microsoft.com/office/officeart/2005/8/layout/orgChart1"/>
    <dgm:cxn modelId="{DFFCB377-C328-467E-BC63-C86A5251C927}" type="presParOf" srcId="{56494E6C-0B67-447D-89A0-2E25D19C9EE7}" destId="{A14F7F96-A907-4D96-8E16-FE96EF2A5B1A}" srcOrd="0" destOrd="0" presId="urn:microsoft.com/office/officeart/2005/8/layout/orgChart1"/>
    <dgm:cxn modelId="{EB718952-E994-4186-8A7A-DB2A1F58EC8F}" type="presParOf" srcId="{56494E6C-0B67-447D-89A0-2E25D19C9EE7}" destId="{ACF6BFB6-3AFA-412C-908B-D051EEAD697D}" srcOrd="1" destOrd="0" presId="urn:microsoft.com/office/officeart/2005/8/layout/orgChart1"/>
    <dgm:cxn modelId="{07B7B074-28D0-47F7-9E4E-DED6E4DC80FA}" type="presParOf" srcId="{ACF6BFB6-3AFA-412C-908B-D051EEAD697D}" destId="{B856FE81-F77B-4FC5-AEF7-A333D74B53DC}" srcOrd="0" destOrd="0" presId="urn:microsoft.com/office/officeart/2005/8/layout/orgChart1"/>
    <dgm:cxn modelId="{D9E2D28C-CB86-46A0-90AD-D1DB721243BE}" type="presParOf" srcId="{B856FE81-F77B-4FC5-AEF7-A333D74B53DC}" destId="{47DE0E10-5CA8-44DB-A95D-FF2B02098FF9}" srcOrd="0" destOrd="0" presId="urn:microsoft.com/office/officeart/2005/8/layout/orgChart1"/>
    <dgm:cxn modelId="{860D9BF4-02AB-43B9-A89B-F7064EAF3D2E}" type="presParOf" srcId="{B856FE81-F77B-4FC5-AEF7-A333D74B53DC}" destId="{41CE365D-0F01-41B9-AF92-6E1180942027}" srcOrd="1" destOrd="0" presId="urn:microsoft.com/office/officeart/2005/8/layout/orgChart1"/>
    <dgm:cxn modelId="{558F8609-D404-4592-9CF6-318BBFED09DC}" type="presParOf" srcId="{ACF6BFB6-3AFA-412C-908B-D051EEAD697D}" destId="{F4ECFBFB-3F38-4B92-AE86-BE7FBE87EB01}" srcOrd="1" destOrd="0" presId="urn:microsoft.com/office/officeart/2005/8/layout/orgChart1"/>
    <dgm:cxn modelId="{147C1F4B-DB1B-4279-B2E4-B30924636BEF}" type="presParOf" srcId="{ACF6BFB6-3AFA-412C-908B-D051EEAD697D}" destId="{1C2D82A4-A2D8-46FB-AFB8-78B086950B96}" srcOrd="2" destOrd="0" presId="urn:microsoft.com/office/officeart/2005/8/layout/orgChart1"/>
    <dgm:cxn modelId="{1012A7D0-DDC8-4001-897A-CAFB88E6E79B}" type="presParOf" srcId="{56494E6C-0B67-447D-89A0-2E25D19C9EE7}" destId="{F07B52A7-808F-448E-B690-5BAE4D56E7B6}" srcOrd="2" destOrd="0" presId="urn:microsoft.com/office/officeart/2005/8/layout/orgChart1"/>
    <dgm:cxn modelId="{3151275C-279E-428A-A258-ADE9DD3CA98B}" type="presParOf" srcId="{56494E6C-0B67-447D-89A0-2E25D19C9EE7}" destId="{E1EEB500-3E17-4AFE-9CC0-4C0A5AFB9D38}" srcOrd="3" destOrd="0" presId="urn:microsoft.com/office/officeart/2005/8/layout/orgChart1"/>
    <dgm:cxn modelId="{FDACDC15-DEC3-421D-8B04-DAB430F32459}" type="presParOf" srcId="{E1EEB500-3E17-4AFE-9CC0-4C0A5AFB9D38}" destId="{E2A255F6-8B98-4948-B950-7DD095C6B02A}" srcOrd="0" destOrd="0" presId="urn:microsoft.com/office/officeart/2005/8/layout/orgChart1"/>
    <dgm:cxn modelId="{BF715924-8B24-4CE1-8937-1886F2B04961}" type="presParOf" srcId="{E2A255F6-8B98-4948-B950-7DD095C6B02A}" destId="{03992E4B-D7AC-4B20-881F-CBC6BC4E976E}" srcOrd="0" destOrd="0" presId="urn:microsoft.com/office/officeart/2005/8/layout/orgChart1"/>
    <dgm:cxn modelId="{1C7C779E-5A21-48BF-B001-1D6CC5D3E890}" type="presParOf" srcId="{E2A255F6-8B98-4948-B950-7DD095C6B02A}" destId="{B0952975-1159-4EF4-9DB4-4035D9405421}" srcOrd="1" destOrd="0" presId="urn:microsoft.com/office/officeart/2005/8/layout/orgChart1"/>
    <dgm:cxn modelId="{7108A998-9FE6-4AAC-8623-4C104FDA8D4D}" type="presParOf" srcId="{E1EEB500-3E17-4AFE-9CC0-4C0A5AFB9D38}" destId="{684AEF5B-2B12-4A60-9A7B-A8CB469D64DF}" srcOrd="1" destOrd="0" presId="urn:microsoft.com/office/officeart/2005/8/layout/orgChart1"/>
    <dgm:cxn modelId="{00AF9DEA-2240-42EA-B293-5BFF50527AB2}" type="presParOf" srcId="{684AEF5B-2B12-4A60-9A7B-A8CB469D64DF}" destId="{E5AFB84E-C02A-4B28-A3BE-D4ABA2FD8F7A}" srcOrd="0" destOrd="0" presId="urn:microsoft.com/office/officeart/2005/8/layout/orgChart1"/>
    <dgm:cxn modelId="{A809CE47-5762-42C6-A69A-363E44C15277}" type="presParOf" srcId="{684AEF5B-2B12-4A60-9A7B-A8CB469D64DF}" destId="{71831527-2428-4AC6-B41E-E521AF9FEB18}" srcOrd="1" destOrd="0" presId="urn:microsoft.com/office/officeart/2005/8/layout/orgChart1"/>
    <dgm:cxn modelId="{F475C4AD-21AA-4955-AFDB-2D67FCA3AEFA}" type="presParOf" srcId="{71831527-2428-4AC6-B41E-E521AF9FEB18}" destId="{0B5DDE11-D2DA-4734-AE9D-EE2B32A195FF}" srcOrd="0" destOrd="0" presId="urn:microsoft.com/office/officeart/2005/8/layout/orgChart1"/>
    <dgm:cxn modelId="{2A1E3EA1-D902-498B-8557-73FBD2E92625}" type="presParOf" srcId="{0B5DDE11-D2DA-4734-AE9D-EE2B32A195FF}" destId="{AD6CD293-84DA-4603-A36C-ABFFC228464B}" srcOrd="0" destOrd="0" presId="urn:microsoft.com/office/officeart/2005/8/layout/orgChart1"/>
    <dgm:cxn modelId="{D097E1BF-85E9-42CD-93B4-1F2079FF62EB}" type="presParOf" srcId="{0B5DDE11-D2DA-4734-AE9D-EE2B32A195FF}" destId="{438A2102-A1AE-480E-AAC0-72F02175A890}" srcOrd="1" destOrd="0" presId="urn:microsoft.com/office/officeart/2005/8/layout/orgChart1"/>
    <dgm:cxn modelId="{FA9EB670-4DC8-4BE3-94DB-8AD09EF7504B}" type="presParOf" srcId="{71831527-2428-4AC6-B41E-E521AF9FEB18}" destId="{8BF4160E-5946-4979-92FE-7903829AA0D6}" srcOrd="1" destOrd="0" presId="urn:microsoft.com/office/officeart/2005/8/layout/orgChart1"/>
    <dgm:cxn modelId="{6BD1AC25-8AB2-4549-BAA7-6691DE22C873}" type="presParOf" srcId="{71831527-2428-4AC6-B41E-E521AF9FEB18}" destId="{640A02D2-5091-4C5D-B561-BE8C03C5B559}" srcOrd="2" destOrd="0" presId="urn:microsoft.com/office/officeart/2005/8/layout/orgChart1"/>
    <dgm:cxn modelId="{7030A893-1FAC-4CE3-A37D-912A86CF929A}" type="presParOf" srcId="{684AEF5B-2B12-4A60-9A7B-A8CB469D64DF}" destId="{B67F3E8C-57BF-4666-B30E-DF70A66F1943}" srcOrd="2" destOrd="0" presId="urn:microsoft.com/office/officeart/2005/8/layout/orgChart1"/>
    <dgm:cxn modelId="{3AFE8B98-A88E-42C7-BFAD-0CBEE11E2B11}" type="presParOf" srcId="{684AEF5B-2B12-4A60-9A7B-A8CB469D64DF}" destId="{E30503C8-971C-48E5-8032-087EFE2E6940}" srcOrd="3" destOrd="0" presId="urn:microsoft.com/office/officeart/2005/8/layout/orgChart1"/>
    <dgm:cxn modelId="{5B356C8C-70B7-454C-A1EC-6C3CFE932D9D}" type="presParOf" srcId="{E30503C8-971C-48E5-8032-087EFE2E6940}" destId="{7D9EF96F-282A-496F-8DB6-BEAA3F4DDBA8}" srcOrd="0" destOrd="0" presId="urn:microsoft.com/office/officeart/2005/8/layout/orgChart1"/>
    <dgm:cxn modelId="{1A79C5E5-5891-4EA5-A00F-FB3C252D36EF}" type="presParOf" srcId="{7D9EF96F-282A-496F-8DB6-BEAA3F4DDBA8}" destId="{BF259CD7-2A8A-4A31-90E7-D061DA19EAF9}" srcOrd="0" destOrd="0" presId="urn:microsoft.com/office/officeart/2005/8/layout/orgChart1"/>
    <dgm:cxn modelId="{BAE02044-A836-45EB-805D-914B098822C4}" type="presParOf" srcId="{7D9EF96F-282A-496F-8DB6-BEAA3F4DDBA8}" destId="{97F70AD6-0A60-4D58-91A7-4B9A2BF2397F}" srcOrd="1" destOrd="0" presId="urn:microsoft.com/office/officeart/2005/8/layout/orgChart1"/>
    <dgm:cxn modelId="{C232BE21-9745-4467-9623-DD0DE7D4B4DB}" type="presParOf" srcId="{E30503C8-971C-48E5-8032-087EFE2E6940}" destId="{93D4E1A3-934B-47AD-9B65-91BA62142972}" srcOrd="1" destOrd="0" presId="urn:microsoft.com/office/officeart/2005/8/layout/orgChart1"/>
    <dgm:cxn modelId="{ED6B06FB-5D72-4417-A039-0DE2E8744409}" type="presParOf" srcId="{E30503C8-971C-48E5-8032-087EFE2E6940}" destId="{F845B5E8-6FE9-4719-9CBC-1F0C16DB03E8}" srcOrd="2" destOrd="0" presId="urn:microsoft.com/office/officeart/2005/8/layout/orgChart1"/>
    <dgm:cxn modelId="{F0E14B95-725E-48B0-8B10-26A3B2FBA5B8}" type="presParOf" srcId="{684AEF5B-2B12-4A60-9A7B-A8CB469D64DF}" destId="{AC7FA457-2FE3-48C0-AE37-C71CF731B7BE}" srcOrd="4" destOrd="0" presId="urn:microsoft.com/office/officeart/2005/8/layout/orgChart1"/>
    <dgm:cxn modelId="{1F80AEB1-4D23-4109-84A8-DD54856B5BB5}" type="presParOf" srcId="{684AEF5B-2B12-4A60-9A7B-A8CB469D64DF}" destId="{7C53E928-367A-49A5-BFE3-34FB5AA39983}" srcOrd="5" destOrd="0" presId="urn:microsoft.com/office/officeart/2005/8/layout/orgChart1"/>
    <dgm:cxn modelId="{5B456BD0-3AC4-42BD-915E-ABBC72B0495E}" type="presParOf" srcId="{7C53E928-367A-49A5-BFE3-34FB5AA39983}" destId="{8B351EF2-2988-4463-B7D1-BE26C164B0EC}" srcOrd="0" destOrd="0" presId="urn:microsoft.com/office/officeart/2005/8/layout/orgChart1"/>
    <dgm:cxn modelId="{D96AEF8E-0BCF-4793-832C-EE9C21279B1F}" type="presParOf" srcId="{8B351EF2-2988-4463-B7D1-BE26C164B0EC}" destId="{F91C558C-5FBE-492E-93EC-00AF998FF034}" srcOrd="0" destOrd="0" presId="urn:microsoft.com/office/officeart/2005/8/layout/orgChart1"/>
    <dgm:cxn modelId="{090F811C-7917-46CE-8C19-76D3A66BAA41}" type="presParOf" srcId="{8B351EF2-2988-4463-B7D1-BE26C164B0EC}" destId="{DBB4AF0E-23EA-43C2-9F4F-DCE4F2B34E34}" srcOrd="1" destOrd="0" presId="urn:microsoft.com/office/officeart/2005/8/layout/orgChart1"/>
    <dgm:cxn modelId="{5BBAC987-65B0-4923-80E8-1ADEB043819F}" type="presParOf" srcId="{7C53E928-367A-49A5-BFE3-34FB5AA39983}" destId="{474D895B-CBA6-4C53-9394-AAE6AC2C4199}" srcOrd="1" destOrd="0" presId="urn:microsoft.com/office/officeart/2005/8/layout/orgChart1"/>
    <dgm:cxn modelId="{857AA9A8-1060-40BE-BA8B-90908C1D909D}" type="presParOf" srcId="{7C53E928-367A-49A5-BFE3-34FB5AA39983}" destId="{3E6E9A9A-AC81-4D8D-8B86-D5404E9DFF90}" srcOrd="2" destOrd="0" presId="urn:microsoft.com/office/officeart/2005/8/layout/orgChart1"/>
    <dgm:cxn modelId="{5145CF85-F111-4710-8304-6EFF7348478F}" type="presParOf" srcId="{684AEF5B-2B12-4A60-9A7B-A8CB469D64DF}" destId="{CB9958C8-5AAF-4DAC-BAB7-F2EA414411AA}" srcOrd="6" destOrd="0" presId="urn:microsoft.com/office/officeart/2005/8/layout/orgChart1"/>
    <dgm:cxn modelId="{A8E7BA7D-F5D6-4BAD-86B3-7CE3C6B246CD}" type="presParOf" srcId="{684AEF5B-2B12-4A60-9A7B-A8CB469D64DF}" destId="{78AF250F-6A1B-4BEA-8E79-76CE1370F44A}" srcOrd="7" destOrd="0" presId="urn:microsoft.com/office/officeart/2005/8/layout/orgChart1"/>
    <dgm:cxn modelId="{CD14875E-1957-40F6-8CAD-79BFD76BAC22}" type="presParOf" srcId="{78AF250F-6A1B-4BEA-8E79-76CE1370F44A}" destId="{11060BC0-8553-4B1F-B479-59137A5A2814}" srcOrd="0" destOrd="0" presId="urn:microsoft.com/office/officeart/2005/8/layout/orgChart1"/>
    <dgm:cxn modelId="{981122E4-85CD-4BD9-85ED-AF792753506B}" type="presParOf" srcId="{11060BC0-8553-4B1F-B479-59137A5A2814}" destId="{D18771C3-6FEC-4490-90E3-BD4DC92C9D8E}" srcOrd="0" destOrd="0" presId="urn:microsoft.com/office/officeart/2005/8/layout/orgChart1"/>
    <dgm:cxn modelId="{F709888B-DA72-4FF0-9935-164A5AFF9F1C}" type="presParOf" srcId="{11060BC0-8553-4B1F-B479-59137A5A2814}" destId="{20B14A1A-3D5D-4F25-81C4-5A323E1B9FCC}" srcOrd="1" destOrd="0" presId="urn:microsoft.com/office/officeart/2005/8/layout/orgChart1"/>
    <dgm:cxn modelId="{FC0DF788-9C91-4F23-AF25-95F195F5B481}" type="presParOf" srcId="{78AF250F-6A1B-4BEA-8E79-76CE1370F44A}" destId="{D7697C56-B573-4FDF-BDF6-6C4FCBE8716A}" srcOrd="1" destOrd="0" presId="urn:microsoft.com/office/officeart/2005/8/layout/orgChart1"/>
    <dgm:cxn modelId="{1ADFC625-3E59-461F-8462-F0979539E708}" type="presParOf" srcId="{78AF250F-6A1B-4BEA-8E79-76CE1370F44A}" destId="{1A3DCA45-1022-43CC-B9BD-E05C60A433EA}" srcOrd="2" destOrd="0" presId="urn:microsoft.com/office/officeart/2005/8/layout/orgChart1"/>
    <dgm:cxn modelId="{8C7C5AEB-EDC8-4ABA-BBCB-7D060B8BB94F}" type="presParOf" srcId="{E1EEB500-3E17-4AFE-9CC0-4C0A5AFB9D38}" destId="{1342276A-6E96-4188-9E10-A4EF09EEF81D}" srcOrd="2" destOrd="0" presId="urn:microsoft.com/office/officeart/2005/8/layout/orgChart1"/>
    <dgm:cxn modelId="{A13613E9-277D-400E-9527-230513772365}" type="presParOf" srcId="{2F2A44A8-DF58-473E-B073-FBB386625E68}" destId="{764268CA-2384-4D4F-BD34-51A64FD528A7}" srcOrd="2" destOrd="0" presId="urn:microsoft.com/office/officeart/2005/8/layout/orgChart1"/>
    <dgm:cxn modelId="{7257B243-E6AA-4DA5-A42B-2E81403CD65D}" type="presParOf" srcId="{764268CA-2384-4D4F-BD34-51A64FD528A7}" destId="{CBD2F1E2-D31A-4613-998D-3B1D78CD4956}" srcOrd="0" destOrd="0" presId="urn:microsoft.com/office/officeart/2005/8/layout/orgChart1"/>
    <dgm:cxn modelId="{96B2CFB8-5C1C-4F63-A53E-315723994FF6}" type="presParOf" srcId="{764268CA-2384-4D4F-BD34-51A64FD528A7}" destId="{BC37787D-BDC3-462C-ADD3-07A9AF10260E}" srcOrd="1" destOrd="0" presId="urn:microsoft.com/office/officeart/2005/8/layout/orgChart1"/>
    <dgm:cxn modelId="{EEC4B694-F7C8-4356-80E5-1AFDEE2BF261}" type="presParOf" srcId="{BC37787D-BDC3-462C-ADD3-07A9AF10260E}" destId="{4BB47814-C091-44C5-94AE-D2F0641EFFDB}" srcOrd="0" destOrd="0" presId="urn:microsoft.com/office/officeart/2005/8/layout/orgChart1"/>
    <dgm:cxn modelId="{20B6A506-FD31-4086-8468-7D4867207581}" type="presParOf" srcId="{4BB47814-C091-44C5-94AE-D2F0641EFFDB}" destId="{648C6A5A-8750-4B04-901A-3D92F5FD88A8}" srcOrd="0" destOrd="0" presId="urn:microsoft.com/office/officeart/2005/8/layout/orgChart1"/>
    <dgm:cxn modelId="{D82587FD-1104-4A56-8837-6911AEC4A388}" type="presParOf" srcId="{4BB47814-C091-44C5-94AE-D2F0641EFFDB}" destId="{F3F72CBB-D9EA-4F49-A719-25DC178EFE2B}" srcOrd="1" destOrd="0" presId="urn:microsoft.com/office/officeart/2005/8/layout/orgChart1"/>
    <dgm:cxn modelId="{9452E4ED-F0A6-4BAF-96ED-C6EE029BE217}" type="presParOf" srcId="{BC37787D-BDC3-462C-ADD3-07A9AF10260E}" destId="{6AA10228-8455-45BA-BA1B-64E287A61841}" srcOrd="1" destOrd="0" presId="urn:microsoft.com/office/officeart/2005/8/layout/orgChart1"/>
    <dgm:cxn modelId="{0E2FD9C3-E3E5-4B9C-8CE5-DA605505CAD1}" type="presParOf" srcId="{BC37787D-BDC3-462C-ADD3-07A9AF10260E}" destId="{99E79C27-E7B4-4DFE-8128-071967FC18C2}" srcOrd="2" destOrd="0" presId="urn:microsoft.com/office/officeart/2005/8/layout/orgChart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F37B62-EE82-4C0E-996A-98132F7ABFFD}">
      <dsp:nvSpPr>
        <dsp:cNvPr id="0" name=""/>
        <dsp:cNvSpPr/>
      </dsp:nvSpPr>
      <dsp:spPr>
        <a:xfrm>
          <a:off x="3337826" y="1589567"/>
          <a:ext cx="91440" cy="966741"/>
        </a:xfrm>
        <a:custGeom>
          <a:avLst/>
          <a:gdLst/>
          <a:ahLst/>
          <a:cxnLst/>
          <a:rect l="0" t="0" r="0" b="0"/>
          <a:pathLst>
            <a:path>
              <a:moveTo>
                <a:pt x="45720" y="0"/>
              </a:moveTo>
              <a:lnTo>
                <a:pt x="45720" y="966741"/>
              </a:lnTo>
              <a:lnTo>
                <a:pt x="132478" y="966741"/>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FBF8381-F629-4209-B672-A7C97CC0083A}">
      <dsp:nvSpPr>
        <dsp:cNvPr id="0" name=""/>
        <dsp:cNvSpPr/>
      </dsp:nvSpPr>
      <dsp:spPr>
        <a:xfrm>
          <a:off x="2346571" y="2762877"/>
          <a:ext cx="123941" cy="380086"/>
        </a:xfrm>
        <a:custGeom>
          <a:avLst/>
          <a:gdLst/>
          <a:ahLst/>
          <a:cxnLst/>
          <a:rect l="0" t="0" r="0" b="0"/>
          <a:pathLst>
            <a:path>
              <a:moveTo>
                <a:pt x="0" y="0"/>
              </a:moveTo>
              <a:lnTo>
                <a:pt x="0" y="380086"/>
              </a:lnTo>
              <a:lnTo>
                <a:pt x="123941" y="380086"/>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56C4953-1F83-4873-8A2E-767749420991}">
      <dsp:nvSpPr>
        <dsp:cNvPr id="0" name=""/>
        <dsp:cNvSpPr/>
      </dsp:nvSpPr>
      <dsp:spPr>
        <a:xfrm>
          <a:off x="2759708" y="1589567"/>
          <a:ext cx="623837" cy="966741"/>
        </a:xfrm>
        <a:custGeom>
          <a:avLst/>
          <a:gdLst/>
          <a:ahLst/>
          <a:cxnLst/>
          <a:rect l="0" t="0" r="0" b="0"/>
          <a:pathLst>
            <a:path>
              <a:moveTo>
                <a:pt x="623837" y="0"/>
              </a:moveTo>
              <a:lnTo>
                <a:pt x="623837" y="966741"/>
              </a:lnTo>
              <a:lnTo>
                <a:pt x="0" y="966741"/>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995A1A5-8733-4F6F-BA49-E60FAAA64CFF}">
      <dsp:nvSpPr>
        <dsp:cNvPr id="0" name=""/>
        <dsp:cNvSpPr/>
      </dsp:nvSpPr>
      <dsp:spPr>
        <a:xfrm>
          <a:off x="3337826" y="1589567"/>
          <a:ext cx="91440" cy="380086"/>
        </a:xfrm>
        <a:custGeom>
          <a:avLst/>
          <a:gdLst/>
          <a:ahLst/>
          <a:cxnLst/>
          <a:rect l="0" t="0" r="0" b="0"/>
          <a:pathLst>
            <a:path>
              <a:moveTo>
                <a:pt x="45720" y="0"/>
              </a:moveTo>
              <a:lnTo>
                <a:pt x="45720" y="380086"/>
              </a:lnTo>
              <a:lnTo>
                <a:pt x="132478" y="380086"/>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C35E070-7497-423F-8A9D-9D3F59A53865}">
      <dsp:nvSpPr>
        <dsp:cNvPr id="0" name=""/>
        <dsp:cNvSpPr/>
      </dsp:nvSpPr>
      <dsp:spPr>
        <a:xfrm>
          <a:off x="2759708" y="1589567"/>
          <a:ext cx="623837" cy="380086"/>
        </a:xfrm>
        <a:custGeom>
          <a:avLst/>
          <a:gdLst/>
          <a:ahLst/>
          <a:cxnLst/>
          <a:rect l="0" t="0" r="0" b="0"/>
          <a:pathLst>
            <a:path>
              <a:moveTo>
                <a:pt x="623837" y="0"/>
              </a:moveTo>
              <a:lnTo>
                <a:pt x="623837" y="380086"/>
              </a:lnTo>
              <a:lnTo>
                <a:pt x="0" y="380086"/>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6D4BC9A-4FCF-4A33-AA26-B360285AC191}">
      <dsp:nvSpPr>
        <dsp:cNvPr id="0" name=""/>
        <dsp:cNvSpPr/>
      </dsp:nvSpPr>
      <dsp:spPr>
        <a:xfrm>
          <a:off x="3337826" y="1589567"/>
          <a:ext cx="91440" cy="1933483"/>
        </a:xfrm>
        <a:custGeom>
          <a:avLst/>
          <a:gdLst/>
          <a:ahLst/>
          <a:cxnLst/>
          <a:rect l="0" t="0" r="0" b="0"/>
          <a:pathLst>
            <a:path>
              <a:moveTo>
                <a:pt x="45720" y="0"/>
              </a:moveTo>
              <a:lnTo>
                <a:pt x="45720" y="1933483"/>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C467FA1-DC99-45F4-9E64-6C804FDE9D08}">
      <dsp:nvSpPr>
        <dsp:cNvPr id="0" name=""/>
        <dsp:cNvSpPr/>
      </dsp:nvSpPr>
      <dsp:spPr>
        <a:xfrm>
          <a:off x="3796684" y="1002911"/>
          <a:ext cx="586655" cy="380086"/>
        </a:xfrm>
        <a:custGeom>
          <a:avLst/>
          <a:gdLst/>
          <a:ahLst/>
          <a:cxnLst/>
          <a:rect l="0" t="0" r="0" b="0"/>
          <a:pathLst>
            <a:path>
              <a:moveTo>
                <a:pt x="586655" y="0"/>
              </a:moveTo>
              <a:lnTo>
                <a:pt x="586655" y="380086"/>
              </a:lnTo>
              <a:lnTo>
                <a:pt x="0" y="38008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106889B-5A1A-424D-902A-4AB3D479504B}">
      <dsp:nvSpPr>
        <dsp:cNvPr id="0" name=""/>
        <dsp:cNvSpPr/>
      </dsp:nvSpPr>
      <dsp:spPr>
        <a:xfrm>
          <a:off x="4750756" y="416256"/>
          <a:ext cx="91440" cy="380086"/>
        </a:xfrm>
        <a:custGeom>
          <a:avLst/>
          <a:gdLst/>
          <a:ahLst/>
          <a:cxnLst/>
          <a:rect l="0" t="0" r="0" b="0"/>
          <a:pathLst>
            <a:path>
              <a:moveTo>
                <a:pt x="132478" y="0"/>
              </a:moveTo>
              <a:lnTo>
                <a:pt x="132478" y="380086"/>
              </a:lnTo>
              <a:lnTo>
                <a:pt x="45720" y="380086"/>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75FDFA5-E794-4E15-ACFE-0722EB04539E}">
      <dsp:nvSpPr>
        <dsp:cNvPr id="0" name=""/>
        <dsp:cNvSpPr/>
      </dsp:nvSpPr>
      <dsp:spPr>
        <a:xfrm>
          <a:off x="4883235" y="416256"/>
          <a:ext cx="999792" cy="3693449"/>
        </a:xfrm>
        <a:custGeom>
          <a:avLst/>
          <a:gdLst/>
          <a:ahLst/>
          <a:cxnLst/>
          <a:rect l="0" t="0" r="0" b="0"/>
          <a:pathLst>
            <a:path>
              <a:moveTo>
                <a:pt x="0" y="0"/>
              </a:moveTo>
              <a:lnTo>
                <a:pt x="0" y="3606691"/>
              </a:lnTo>
              <a:lnTo>
                <a:pt x="999792" y="3606691"/>
              </a:lnTo>
              <a:lnTo>
                <a:pt x="999792" y="3693449"/>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E4EC708-D20B-44E0-87E8-8074C6C6A511}">
      <dsp:nvSpPr>
        <dsp:cNvPr id="0" name=""/>
        <dsp:cNvSpPr/>
      </dsp:nvSpPr>
      <dsp:spPr>
        <a:xfrm>
          <a:off x="4837515" y="416256"/>
          <a:ext cx="91440" cy="3693449"/>
        </a:xfrm>
        <a:custGeom>
          <a:avLst/>
          <a:gdLst/>
          <a:ahLst/>
          <a:cxnLst/>
          <a:rect l="0" t="0" r="0" b="0"/>
          <a:pathLst>
            <a:path>
              <a:moveTo>
                <a:pt x="45720" y="0"/>
              </a:moveTo>
              <a:lnTo>
                <a:pt x="45720" y="3693449"/>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991068B-89B3-4547-AB30-602333AE3310}">
      <dsp:nvSpPr>
        <dsp:cNvPr id="0" name=""/>
        <dsp:cNvSpPr/>
      </dsp:nvSpPr>
      <dsp:spPr>
        <a:xfrm>
          <a:off x="3883442" y="416256"/>
          <a:ext cx="999792" cy="3693449"/>
        </a:xfrm>
        <a:custGeom>
          <a:avLst/>
          <a:gdLst/>
          <a:ahLst/>
          <a:cxnLst/>
          <a:rect l="0" t="0" r="0" b="0"/>
          <a:pathLst>
            <a:path>
              <a:moveTo>
                <a:pt x="999792" y="0"/>
              </a:moveTo>
              <a:lnTo>
                <a:pt x="999792" y="3606691"/>
              </a:lnTo>
              <a:lnTo>
                <a:pt x="0" y="3606691"/>
              </a:lnTo>
              <a:lnTo>
                <a:pt x="0" y="3693449"/>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1C05A15-267C-4CEF-B8E8-C045B7BCA8B8}">
      <dsp:nvSpPr>
        <dsp:cNvPr id="0" name=""/>
        <dsp:cNvSpPr/>
      </dsp:nvSpPr>
      <dsp:spPr>
        <a:xfrm>
          <a:off x="4470098" y="3118"/>
          <a:ext cx="826275" cy="413137"/>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t>Unix</a:t>
          </a:r>
          <a:endParaRPr lang="en-US" sz="1400" kern="1200" dirty="0"/>
        </a:p>
      </dsp:txBody>
      <dsp:txXfrm>
        <a:off x="4470098" y="3118"/>
        <a:ext cx="826275" cy="413137"/>
      </dsp:txXfrm>
    </dsp:sp>
    <dsp:sp modelId="{3B15241F-3CB2-46F5-A084-566600403595}">
      <dsp:nvSpPr>
        <dsp:cNvPr id="0" name=""/>
        <dsp:cNvSpPr/>
      </dsp:nvSpPr>
      <dsp:spPr>
        <a:xfrm>
          <a:off x="3470305" y="4109706"/>
          <a:ext cx="826275" cy="413137"/>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err="1" smtClean="0"/>
            <a:t>MacOS</a:t>
          </a:r>
          <a:endParaRPr lang="en-US" sz="1400" kern="1200" dirty="0"/>
        </a:p>
      </dsp:txBody>
      <dsp:txXfrm>
        <a:off x="3470305" y="4109706"/>
        <a:ext cx="826275" cy="413137"/>
      </dsp:txXfrm>
    </dsp:sp>
    <dsp:sp modelId="{2F905A20-7193-40D5-8491-4EFE19CE4018}">
      <dsp:nvSpPr>
        <dsp:cNvPr id="0" name=""/>
        <dsp:cNvSpPr/>
      </dsp:nvSpPr>
      <dsp:spPr>
        <a:xfrm>
          <a:off x="4470098" y="4109706"/>
          <a:ext cx="826275" cy="413137"/>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t>Solaris</a:t>
          </a:r>
          <a:endParaRPr lang="en-US" sz="1400" kern="1200" dirty="0"/>
        </a:p>
      </dsp:txBody>
      <dsp:txXfrm>
        <a:off x="4470098" y="4109706"/>
        <a:ext cx="826275" cy="413137"/>
      </dsp:txXfrm>
    </dsp:sp>
    <dsp:sp modelId="{3456BAF2-7EB5-4452-80D2-D0826E77C4F9}">
      <dsp:nvSpPr>
        <dsp:cNvPr id="0" name=""/>
        <dsp:cNvSpPr/>
      </dsp:nvSpPr>
      <dsp:spPr>
        <a:xfrm>
          <a:off x="5469891" y="4109706"/>
          <a:ext cx="826275" cy="413137"/>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t>BSD</a:t>
          </a:r>
          <a:endParaRPr lang="en-US" sz="1400" kern="1200" dirty="0"/>
        </a:p>
      </dsp:txBody>
      <dsp:txXfrm>
        <a:off x="5469891" y="4109706"/>
        <a:ext cx="826275" cy="413137"/>
      </dsp:txXfrm>
    </dsp:sp>
    <dsp:sp modelId="{66B83B13-4AC3-408D-B118-DAEBCA5A4241}">
      <dsp:nvSpPr>
        <dsp:cNvPr id="0" name=""/>
        <dsp:cNvSpPr/>
      </dsp:nvSpPr>
      <dsp:spPr>
        <a:xfrm>
          <a:off x="3970201" y="589774"/>
          <a:ext cx="826275" cy="413137"/>
        </a:xfrm>
        <a:prstGeom prst="rect">
          <a:avLst/>
        </a:prstGeom>
        <a:solidFill>
          <a:schemeClr val="accent4">
            <a:hueOff val="0"/>
            <a:satOff val="0"/>
            <a:lumOff val="0"/>
            <a:alphaOff val="0"/>
          </a:schemeClr>
        </a:solidFill>
        <a:ln w="12700" cap="flat" cmpd="sng" algn="ctr">
          <a:solidFill>
            <a:schemeClr val="l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err="1" smtClean="0"/>
            <a:t>Minix</a:t>
          </a:r>
          <a:endParaRPr lang="en-US" sz="1400" kern="1200" dirty="0"/>
        </a:p>
      </dsp:txBody>
      <dsp:txXfrm>
        <a:off x="3970201" y="589774"/>
        <a:ext cx="826275" cy="413137"/>
      </dsp:txXfrm>
    </dsp:sp>
    <dsp:sp modelId="{DD8ACE86-7DBB-4F55-813F-528C68D90289}">
      <dsp:nvSpPr>
        <dsp:cNvPr id="0" name=""/>
        <dsp:cNvSpPr/>
      </dsp:nvSpPr>
      <dsp:spPr>
        <a:xfrm>
          <a:off x="2970408" y="1176429"/>
          <a:ext cx="826275" cy="413137"/>
        </a:xfrm>
        <a:prstGeom prst="rect">
          <a:avLst/>
        </a:prstGeom>
        <a:solidFill>
          <a:schemeClr val="accent4">
            <a:hueOff val="0"/>
            <a:satOff val="0"/>
            <a:lumOff val="0"/>
            <a:alphaOff val="0"/>
          </a:schemeClr>
        </a:solidFill>
        <a:ln w="12700" cap="flat" cmpd="sng" algn="ctr">
          <a:solidFill>
            <a:schemeClr val="l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t>Linux +GNU</a:t>
          </a:r>
          <a:endParaRPr lang="en-US" sz="1400" kern="1200" dirty="0"/>
        </a:p>
      </dsp:txBody>
      <dsp:txXfrm>
        <a:off x="2970408" y="1176429"/>
        <a:ext cx="826275" cy="413137"/>
      </dsp:txXfrm>
    </dsp:sp>
    <dsp:sp modelId="{18F8ABA7-9BC5-4261-86E5-DBFB961E8842}">
      <dsp:nvSpPr>
        <dsp:cNvPr id="0" name=""/>
        <dsp:cNvSpPr/>
      </dsp:nvSpPr>
      <dsp:spPr>
        <a:xfrm>
          <a:off x="2970408" y="3523051"/>
          <a:ext cx="826275" cy="413137"/>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t>Android</a:t>
          </a:r>
          <a:endParaRPr lang="en-US" sz="1400" kern="1200" dirty="0"/>
        </a:p>
      </dsp:txBody>
      <dsp:txXfrm>
        <a:off x="2970408" y="3523051"/>
        <a:ext cx="826275" cy="413137"/>
      </dsp:txXfrm>
    </dsp:sp>
    <dsp:sp modelId="{4F7F1E0E-5831-406B-B642-5D4163995D12}">
      <dsp:nvSpPr>
        <dsp:cNvPr id="0" name=""/>
        <dsp:cNvSpPr/>
      </dsp:nvSpPr>
      <dsp:spPr>
        <a:xfrm>
          <a:off x="1933433" y="1763085"/>
          <a:ext cx="826275" cy="413137"/>
        </a:xfrm>
        <a:prstGeom prst="rect">
          <a:avLst/>
        </a:prstGeom>
        <a:solidFill>
          <a:schemeClr val="accent4">
            <a:hueOff val="0"/>
            <a:satOff val="0"/>
            <a:lumOff val="0"/>
            <a:alphaOff val="0"/>
          </a:schemeClr>
        </a:solidFill>
        <a:ln w="12700" cap="flat" cmpd="sng" algn="ctr">
          <a:solidFill>
            <a:schemeClr val="l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err="1" smtClean="0"/>
            <a:t>Redhat</a:t>
          </a:r>
          <a:endParaRPr lang="en-US" sz="1400" kern="1200" dirty="0"/>
        </a:p>
      </dsp:txBody>
      <dsp:txXfrm>
        <a:off x="1933433" y="1763085"/>
        <a:ext cx="826275" cy="413137"/>
      </dsp:txXfrm>
    </dsp:sp>
    <dsp:sp modelId="{0AECBBF8-A409-4060-AEAB-DAFAE52D717C}">
      <dsp:nvSpPr>
        <dsp:cNvPr id="0" name=""/>
        <dsp:cNvSpPr/>
      </dsp:nvSpPr>
      <dsp:spPr>
        <a:xfrm>
          <a:off x="3470305" y="1763085"/>
          <a:ext cx="826275" cy="413137"/>
        </a:xfrm>
        <a:prstGeom prst="rect">
          <a:avLst/>
        </a:prstGeom>
        <a:solidFill>
          <a:schemeClr val="accent4">
            <a:hueOff val="0"/>
            <a:satOff val="0"/>
            <a:lumOff val="0"/>
            <a:alphaOff val="0"/>
          </a:schemeClr>
        </a:solidFill>
        <a:ln w="12700" cap="flat" cmpd="sng" algn="ctr">
          <a:solidFill>
            <a:schemeClr val="l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err="1" smtClean="0"/>
            <a:t>Mandriva</a:t>
          </a:r>
          <a:endParaRPr lang="en-US" sz="1400" kern="1200" dirty="0"/>
        </a:p>
      </dsp:txBody>
      <dsp:txXfrm>
        <a:off x="3470305" y="1763085"/>
        <a:ext cx="826275" cy="413137"/>
      </dsp:txXfrm>
    </dsp:sp>
    <dsp:sp modelId="{8F5E046E-D811-4C8A-B2AE-60877FC0B25B}">
      <dsp:nvSpPr>
        <dsp:cNvPr id="0" name=""/>
        <dsp:cNvSpPr/>
      </dsp:nvSpPr>
      <dsp:spPr>
        <a:xfrm>
          <a:off x="1933433" y="2349740"/>
          <a:ext cx="826275" cy="413137"/>
        </a:xfrm>
        <a:prstGeom prst="rect">
          <a:avLst/>
        </a:prstGeom>
        <a:solidFill>
          <a:schemeClr val="accent4">
            <a:hueOff val="0"/>
            <a:satOff val="0"/>
            <a:lumOff val="0"/>
            <a:alphaOff val="0"/>
          </a:schemeClr>
        </a:solidFill>
        <a:ln w="12700" cap="flat" cmpd="sng" algn="ctr">
          <a:solidFill>
            <a:schemeClr val="l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err="1" smtClean="0"/>
            <a:t>Debian</a:t>
          </a:r>
          <a:endParaRPr lang="en-US" sz="1400" kern="1200" dirty="0"/>
        </a:p>
      </dsp:txBody>
      <dsp:txXfrm>
        <a:off x="1933433" y="2349740"/>
        <a:ext cx="826275" cy="413137"/>
      </dsp:txXfrm>
    </dsp:sp>
    <dsp:sp modelId="{F47CE7E3-B258-4A53-A467-54AB0E7929B8}">
      <dsp:nvSpPr>
        <dsp:cNvPr id="0" name=""/>
        <dsp:cNvSpPr/>
      </dsp:nvSpPr>
      <dsp:spPr>
        <a:xfrm>
          <a:off x="2470512" y="2936395"/>
          <a:ext cx="826275" cy="413137"/>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t>Ubuntu</a:t>
          </a:r>
          <a:br>
            <a:rPr lang="en-US" sz="1400" kern="1200" dirty="0" smtClean="0"/>
          </a:br>
          <a:r>
            <a:rPr lang="en-US" sz="1400" kern="1200" dirty="0" smtClean="0"/>
            <a:t>Kiwi</a:t>
          </a:r>
          <a:endParaRPr lang="en-US" sz="1400" kern="1200" dirty="0"/>
        </a:p>
      </dsp:txBody>
      <dsp:txXfrm>
        <a:off x="2470512" y="2936395"/>
        <a:ext cx="826275" cy="413137"/>
      </dsp:txXfrm>
    </dsp:sp>
    <dsp:sp modelId="{9671B66F-D155-480E-9198-9D47551EC542}">
      <dsp:nvSpPr>
        <dsp:cNvPr id="0" name=""/>
        <dsp:cNvSpPr/>
      </dsp:nvSpPr>
      <dsp:spPr>
        <a:xfrm>
          <a:off x="3470305" y="2349740"/>
          <a:ext cx="826275" cy="413137"/>
        </a:xfrm>
        <a:prstGeom prst="rect">
          <a:avLst/>
        </a:prstGeom>
        <a:solidFill>
          <a:schemeClr val="accent4">
            <a:hueOff val="0"/>
            <a:satOff val="0"/>
            <a:lumOff val="0"/>
            <a:alphaOff val="0"/>
          </a:schemeClr>
        </a:solidFill>
        <a:ln w="12700" cap="flat" cmpd="sng" algn="ctr">
          <a:solidFill>
            <a:schemeClr val="l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t>Fedora</a:t>
          </a:r>
          <a:endParaRPr lang="en-US" sz="1400" kern="1200" dirty="0"/>
        </a:p>
      </dsp:txBody>
      <dsp:txXfrm>
        <a:off x="3470305" y="2349740"/>
        <a:ext cx="826275" cy="41313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D2F1E2-D31A-4613-998D-3B1D78CD4956}">
      <dsp:nvSpPr>
        <dsp:cNvPr id="0" name=""/>
        <dsp:cNvSpPr/>
      </dsp:nvSpPr>
      <dsp:spPr>
        <a:xfrm>
          <a:off x="3544179" y="578869"/>
          <a:ext cx="121353" cy="531641"/>
        </a:xfrm>
        <a:custGeom>
          <a:avLst/>
          <a:gdLst/>
          <a:ahLst/>
          <a:cxnLst/>
          <a:rect l="0" t="0" r="0" b="0"/>
          <a:pathLst>
            <a:path>
              <a:moveTo>
                <a:pt x="121353" y="0"/>
              </a:moveTo>
              <a:lnTo>
                <a:pt x="121353" y="531641"/>
              </a:lnTo>
              <a:lnTo>
                <a:pt x="0" y="531641"/>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B9958C8-5AAF-4DAC-BAB7-F2EA414411AA}">
      <dsp:nvSpPr>
        <dsp:cNvPr id="0" name=""/>
        <dsp:cNvSpPr/>
      </dsp:nvSpPr>
      <dsp:spPr>
        <a:xfrm>
          <a:off x="3902459" y="2220025"/>
          <a:ext cx="173361" cy="2993375"/>
        </a:xfrm>
        <a:custGeom>
          <a:avLst/>
          <a:gdLst/>
          <a:ahLst/>
          <a:cxnLst/>
          <a:rect l="0" t="0" r="0" b="0"/>
          <a:pathLst>
            <a:path>
              <a:moveTo>
                <a:pt x="0" y="0"/>
              </a:moveTo>
              <a:lnTo>
                <a:pt x="0" y="2993375"/>
              </a:lnTo>
              <a:lnTo>
                <a:pt x="173361" y="2993375"/>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C7FA457-2FE3-48C0-AE37-C71CF731B7BE}">
      <dsp:nvSpPr>
        <dsp:cNvPr id="0" name=""/>
        <dsp:cNvSpPr/>
      </dsp:nvSpPr>
      <dsp:spPr>
        <a:xfrm>
          <a:off x="3902459" y="2220025"/>
          <a:ext cx="173361" cy="2172797"/>
        </a:xfrm>
        <a:custGeom>
          <a:avLst/>
          <a:gdLst/>
          <a:ahLst/>
          <a:cxnLst/>
          <a:rect l="0" t="0" r="0" b="0"/>
          <a:pathLst>
            <a:path>
              <a:moveTo>
                <a:pt x="0" y="0"/>
              </a:moveTo>
              <a:lnTo>
                <a:pt x="0" y="2172797"/>
              </a:lnTo>
              <a:lnTo>
                <a:pt x="173361" y="2172797"/>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67F3E8C-57BF-4666-B30E-DF70A66F1943}">
      <dsp:nvSpPr>
        <dsp:cNvPr id="0" name=""/>
        <dsp:cNvSpPr/>
      </dsp:nvSpPr>
      <dsp:spPr>
        <a:xfrm>
          <a:off x="3902459" y="2220025"/>
          <a:ext cx="173361" cy="1352219"/>
        </a:xfrm>
        <a:custGeom>
          <a:avLst/>
          <a:gdLst/>
          <a:ahLst/>
          <a:cxnLst/>
          <a:rect l="0" t="0" r="0" b="0"/>
          <a:pathLst>
            <a:path>
              <a:moveTo>
                <a:pt x="0" y="0"/>
              </a:moveTo>
              <a:lnTo>
                <a:pt x="0" y="1352219"/>
              </a:lnTo>
              <a:lnTo>
                <a:pt x="173361" y="1352219"/>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5AFB84E-C02A-4B28-A3BE-D4ABA2FD8F7A}">
      <dsp:nvSpPr>
        <dsp:cNvPr id="0" name=""/>
        <dsp:cNvSpPr/>
      </dsp:nvSpPr>
      <dsp:spPr>
        <a:xfrm>
          <a:off x="3902459" y="2220025"/>
          <a:ext cx="173361" cy="531641"/>
        </a:xfrm>
        <a:custGeom>
          <a:avLst/>
          <a:gdLst/>
          <a:ahLst/>
          <a:cxnLst/>
          <a:rect l="0" t="0" r="0" b="0"/>
          <a:pathLst>
            <a:path>
              <a:moveTo>
                <a:pt x="0" y="0"/>
              </a:moveTo>
              <a:lnTo>
                <a:pt x="0" y="531641"/>
              </a:lnTo>
              <a:lnTo>
                <a:pt x="173361" y="531641"/>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07B52A7-808F-448E-B690-5BAE4D56E7B6}">
      <dsp:nvSpPr>
        <dsp:cNvPr id="0" name=""/>
        <dsp:cNvSpPr/>
      </dsp:nvSpPr>
      <dsp:spPr>
        <a:xfrm>
          <a:off x="3665532" y="578869"/>
          <a:ext cx="699224" cy="1063283"/>
        </a:xfrm>
        <a:custGeom>
          <a:avLst/>
          <a:gdLst/>
          <a:ahLst/>
          <a:cxnLst/>
          <a:rect l="0" t="0" r="0" b="0"/>
          <a:pathLst>
            <a:path>
              <a:moveTo>
                <a:pt x="0" y="0"/>
              </a:moveTo>
              <a:lnTo>
                <a:pt x="0" y="941930"/>
              </a:lnTo>
              <a:lnTo>
                <a:pt x="699224" y="941930"/>
              </a:lnTo>
              <a:lnTo>
                <a:pt x="699224" y="1063283"/>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14F7F96-A907-4D96-8E16-FE96EF2A5B1A}">
      <dsp:nvSpPr>
        <dsp:cNvPr id="0" name=""/>
        <dsp:cNvSpPr/>
      </dsp:nvSpPr>
      <dsp:spPr>
        <a:xfrm>
          <a:off x="2966307" y="578869"/>
          <a:ext cx="699224" cy="1063283"/>
        </a:xfrm>
        <a:custGeom>
          <a:avLst/>
          <a:gdLst/>
          <a:ahLst/>
          <a:cxnLst/>
          <a:rect l="0" t="0" r="0" b="0"/>
          <a:pathLst>
            <a:path>
              <a:moveTo>
                <a:pt x="699224" y="0"/>
              </a:moveTo>
              <a:lnTo>
                <a:pt x="699224" y="941930"/>
              </a:lnTo>
              <a:lnTo>
                <a:pt x="0" y="941930"/>
              </a:lnTo>
              <a:lnTo>
                <a:pt x="0" y="1063283"/>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6DF33EB-8CA8-4E9F-B8CD-B92B18A1C0D7}">
      <dsp:nvSpPr>
        <dsp:cNvPr id="0" name=""/>
        <dsp:cNvSpPr/>
      </dsp:nvSpPr>
      <dsp:spPr>
        <a:xfrm>
          <a:off x="3087660" y="997"/>
          <a:ext cx="1155743" cy="57787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US" sz="1300" kern="1200" dirty="0" smtClean="0"/>
            <a:t>Distributed Operating Systems</a:t>
          </a:r>
          <a:endParaRPr lang="en-US" sz="1300" kern="1200" dirty="0"/>
        </a:p>
      </dsp:txBody>
      <dsp:txXfrm>
        <a:off x="3087660" y="997"/>
        <a:ext cx="1155743" cy="577871"/>
      </dsp:txXfrm>
    </dsp:sp>
    <dsp:sp modelId="{47DE0E10-5CA8-44DB-A95D-FF2B02098FF9}">
      <dsp:nvSpPr>
        <dsp:cNvPr id="0" name=""/>
        <dsp:cNvSpPr/>
      </dsp:nvSpPr>
      <dsp:spPr>
        <a:xfrm>
          <a:off x="2388435" y="1642153"/>
          <a:ext cx="1155743" cy="577871"/>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US" sz="1300" kern="1200" dirty="0" smtClean="0"/>
            <a:t>PCDOS</a:t>
          </a:r>
          <a:endParaRPr lang="en-US" sz="1300" kern="1200" dirty="0"/>
        </a:p>
      </dsp:txBody>
      <dsp:txXfrm>
        <a:off x="2388435" y="1642153"/>
        <a:ext cx="1155743" cy="577871"/>
      </dsp:txXfrm>
    </dsp:sp>
    <dsp:sp modelId="{03992E4B-D7AC-4B20-881F-CBC6BC4E976E}">
      <dsp:nvSpPr>
        <dsp:cNvPr id="0" name=""/>
        <dsp:cNvSpPr/>
      </dsp:nvSpPr>
      <dsp:spPr>
        <a:xfrm>
          <a:off x="3786885" y="1642153"/>
          <a:ext cx="1155743" cy="577871"/>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US" sz="1300" kern="1200" dirty="0" smtClean="0"/>
            <a:t>Microsoft DOS</a:t>
          </a:r>
          <a:endParaRPr lang="en-US" sz="1300" kern="1200" dirty="0"/>
        </a:p>
      </dsp:txBody>
      <dsp:txXfrm>
        <a:off x="3786885" y="1642153"/>
        <a:ext cx="1155743" cy="577871"/>
      </dsp:txXfrm>
    </dsp:sp>
    <dsp:sp modelId="{AD6CD293-84DA-4603-A36C-ABFFC228464B}">
      <dsp:nvSpPr>
        <dsp:cNvPr id="0" name=""/>
        <dsp:cNvSpPr/>
      </dsp:nvSpPr>
      <dsp:spPr>
        <a:xfrm>
          <a:off x="4075820" y="2462731"/>
          <a:ext cx="1155743" cy="577871"/>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US" sz="1300" kern="1200" dirty="0" smtClean="0"/>
            <a:t>Windows</a:t>
          </a:r>
          <a:r>
            <a:rPr lang="en-US" sz="1300" kern="1200" baseline="0" dirty="0" smtClean="0"/>
            <a:t> XP</a:t>
          </a:r>
          <a:endParaRPr lang="en-US" sz="1300" kern="1200" dirty="0"/>
        </a:p>
      </dsp:txBody>
      <dsp:txXfrm>
        <a:off x="4075820" y="2462731"/>
        <a:ext cx="1155743" cy="577871"/>
      </dsp:txXfrm>
    </dsp:sp>
    <dsp:sp modelId="{BF259CD7-2A8A-4A31-90E7-D061DA19EAF9}">
      <dsp:nvSpPr>
        <dsp:cNvPr id="0" name=""/>
        <dsp:cNvSpPr/>
      </dsp:nvSpPr>
      <dsp:spPr>
        <a:xfrm>
          <a:off x="4075820" y="3283308"/>
          <a:ext cx="1155743" cy="577871"/>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US" sz="1300" kern="1200" dirty="0" smtClean="0"/>
            <a:t>Windows 7</a:t>
          </a:r>
          <a:endParaRPr lang="en-US" sz="1300" kern="1200" dirty="0"/>
        </a:p>
      </dsp:txBody>
      <dsp:txXfrm>
        <a:off x="4075820" y="3283308"/>
        <a:ext cx="1155743" cy="577871"/>
      </dsp:txXfrm>
    </dsp:sp>
    <dsp:sp modelId="{F91C558C-5FBE-492E-93EC-00AF998FF034}">
      <dsp:nvSpPr>
        <dsp:cNvPr id="0" name=""/>
        <dsp:cNvSpPr/>
      </dsp:nvSpPr>
      <dsp:spPr>
        <a:xfrm>
          <a:off x="4075820" y="4103886"/>
          <a:ext cx="1155743" cy="577871"/>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US" sz="1300" kern="1200" dirty="0" smtClean="0"/>
            <a:t>Windows 8/8.1</a:t>
          </a:r>
          <a:endParaRPr lang="en-US" sz="1300" kern="1200" dirty="0"/>
        </a:p>
      </dsp:txBody>
      <dsp:txXfrm>
        <a:off x="4075820" y="4103886"/>
        <a:ext cx="1155743" cy="577871"/>
      </dsp:txXfrm>
    </dsp:sp>
    <dsp:sp modelId="{D18771C3-6FEC-4490-90E3-BD4DC92C9D8E}">
      <dsp:nvSpPr>
        <dsp:cNvPr id="0" name=""/>
        <dsp:cNvSpPr/>
      </dsp:nvSpPr>
      <dsp:spPr>
        <a:xfrm>
          <a:off x="4075820" y="4924464"/>
          <a:ext cx="1155743" cy="577871"/>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US" sz="1300" kern="1200" dirty="0" smtClean="0"/>
            <a:t>Windows 10</a:t>
          </a:r>
          <a:endParaRPr lang="en-US" sz="1300" kern="1200" dirty="0"/>
        </a:p>
      </dsp:txBody>
      <dsp:txXfrm>
        <a:off x="4075820" y="4924464"/>
        <a:ext cx="1155743" cy="577871"/>
      </dsp:txXfrm>
    </dsp:sp>
    <dsp:sp modelId="{648C6A5A-8750-4B04-901A-3D92F5FD88A8}">
      <dsp:nvSpPr>
        <dsp:cNvPr id="0" name=""/>
        <dsp:cNvSpPr/>
      </dsp:nvSpPr>
      <dsp:spPr>
        <a:xfrm>
          <a:off x="2388435" y="821575"/>
          <a:ext cx="1155743" cy="577871"/>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US" sz="1300" kern="1200" dirty="0" smtClean="0"/>
            <a:t>DRDOS</a:t>
          </a:r>
          <a:endParaRPr lang="en-US" sz="1300" kern="1200" dirty="0"/>
        </a:p>
      </dsp:txBody>
      <dsp:txXfrm>
        <a:off x="2388435" y="821575"/>
        <a:ext cx="1155743" cy="577871"/>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53AFAAD-0E46-406B-9F97-31FBF93C34BA}" type="datetimeFigureOut">
              <a:rPr lang="en-US" smtClean="0"/>
              <a:t>7/17/2018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FF2DAF9-33BB-4030-B481-9CD591695D98}" type="slidenum">
              <a:rPr lang="en-US" smtClean="0"/>
              <a:t>‹#›</a:t>
            </a:fld>
            <a:endParaRPr lang="en-US"/>
          </a:p>
        </p:txBody>
      </p:sp>
    </p:spTree>
    <p:extLst>
      <p:ext uri="{BB962C8B-B14F-4D97-AF65-F5344CB8AC3E}">
        <p14:creationId xmlns:p14="http://schemas.microsoft.com/office/powerpoint/2010/main" val="33155855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4588" y="687388"/>
            <a:ext cx="4568825" cy="3427412"/>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DAA1611-E632-4537-844D-B5F98101BBA9}" type="slidenum">
              <a:rPr lang="en-US" smtClean="0"/>
              <a:t>1</a:t>
            </a:fld>
            <a:endParaRPr lang="en-US"/>
          </a:p>
        </p:txBody>
      </p:sp>
    </p:spTree>
    <p:extLst>
      <p:ext uri="{BB962C8B-B14F-4D97-AF65-F5344CB8AC3E}">
        <p14:creationId xmlns:p14="http://schemas.microsoft.com/office/powerpoint/2010/main" val="24396755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10"/>
          </p:nvPr>
        </p:nvSpPr>
        <p:spPr/>
        <p:txBody>
          <a:bodyPr/>
          <a:lstStyle/>
          <a:p>
            <a:fld id="{0DAA1611-E632-4537-844D-B5F98101BBA9}" type="slidenum">
              <a:rPr lang="en-US" smtClean="0"/>
              <a:t>16</a:t>
            </a:fld>
            <a:endParaRPr lang="en-US"/>
          </a:p>
        </p:txBody>
      </p:sp>
    </p:spTree>
    <p:extLst>
      <p:ext uri="{BB962C8B-B14F-4D97-AF65-F5344CB8AC3E}">
        <p14:creationId xmlns:p14="http://schemas.microsoft.com/office/powerpoint/2010/main" val="7911600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10"/>
          </p:nvPr>
        </p:nvSpPr>
        <p:spPr/>
        <p:txBody>
          <a:bodyPr/>
          <a:lstStyle/>
          <a:p>
            <a:fld id="{0DAA1611-E632-4537-844D-B5F98101BBA9}" type="slidenum">
              <a:rPr lang="en-US" smtClean="0"/>
              <a:t>2</a:t>
            </a:fld>
            <a:endParaRPr lang="en-US"/>
          </a:p>
        </p:txBody>
      </p:sp>
    </p:spTree>
    <p:extLst>
      <p:ext uri="{BB962C8B-B14F-4D97-AF65-F5344CB8AC3E}">
        <p14:creationId xmlns:p14="http://schemas.microsoft.com/office/powerpoint/2010/main" val="13441191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10"/>
          </p:nvPr>
        </p:nvSpPr>
        <p:spPr/>
        <p:txBody>
          <a:bodyPr/>
          <a:lstStyle/>
          <a:p>
            <a:fld id="{0DAA1611-E632-4537-844D-B5F98101BBA9}" type="slidenum">
              <a:rPr lang="en-US" smtClean="0"/>
              <a:t>3</a:t>
            </a:fld>
            <a:endParaRPr lang="en-US"/>
          </a:p>
        </p:txBody>
      </p:sp>
    </p:spTree>
    <p:extLst>
      <p:ext uri="{BB962C8B-B14F-4D97-AF65-F5344CB8AC3E}">
        <p14:creationId xmlns:p14="http://schemas.microsoft.com/office/powerpoint/2010/main" val="8774811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10"/>
          </p:nvPr>
        </p:nvSpPr>
        <p:spPr/>
        <p:txBody>
          <a:bodyPr/>
          <a:lstStyle/>
          <a:p>
            <a:fld id="{0DAA1611-E632-4537-844D-B5F98101BBA9}" type="slidenum">
              <a:rPr lang="en-US" smtClean="0"/>
              <a:t>10</a:t>
            </a:fld>
            <a:endParaRPr lang="en-US"/>
          </a:p>
        </p:txBody>
      </p:sp>
    </p:spTree>
    <p:extLst>
      <p:ext uri="{BB962C8B-B14F-4D97-AF65-F5344CB8AC3E}">
        <p14:creationId xmlns:p14="http://schemas.microsoft.com/office/powerpoint/2010/main" val="9307502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10"/>
          </p:nvPr>
        </p:nvSpPr>
        <p:spPr/>
        <p:txBody>
          <a:bodyPr/>
          <a:lstStyle/>
          <a:p>
            <a:fld id="{0DAA1611-E632-4537-844D-B5F98101BBA9}" type="slidenum">
              <a:rPr lang="en-US" smtClean="0"/>
              <a:t>11</a:t>
            </a:fld>
            <a:endParaRPr lang="en-US"/>
          </a:p>
        </p:txBody>
      </p:sp>
    </p:spTree>
    <p:extLst>
      <p:ext uri="{BB962C8B-B14F-4D97-AF65-F5344CB8AC3E}">
        <p14:creationId xmlns:p14="http://schemas.microsoft.com/office/powerpoint/2010/main" val="17948777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10"/>
          </p:nvPr>
        </p:nvSpPr>
        <p:spPr/>
        <p:txBody>
          <a:bodyPr/>
          <a:lstStyle/>
          <a:p>
            <a:fld id="{0DAA1611-E632-4537-844D-B5F98101BBA9}" type="slidenum">
              <a:rPr lang="en-US" smtClean="0"/>
              <a:t>12</a:t>
            </a:fld>
            <a:endParaRPr lang="en-US"/>
          </a:p>
        </p:txBody>
      </p:sp>
    </p:spTree>
    <p:extLst>
      <p:ext uri="{BB962C8B-B14F-4D97-AF65-F5344CB8AC3E}">
        <p14:creationId xmlns:p14="http://schemas.microsoft.com/office/powerpoint/2010/main" val="21274126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10"/>
          </p:nvPr>
        </p:nvSpPr>
        <p:spPr/>
        <p:txBody>
          <a:bodyPr/>
          <a:lstStyle/>
          <a:p>
            <a:fld id="{0DAA1611-E632-4537-844D-B5F98101BBA9}" type="slidenum">
              <a:rPr lang="en-US" smtClean="0"/>
              <a:t>13</a:t>
            </a:fld>
            <a:endParaRPr lang="en-US"/>
          </a:p>
        </p:txBody>
      </p:sp>
    </p:spTree>
    <p:extLst>
      <p:ext uri="{BB962C8B-B14F-4D97-AF65-F5344CB8AC3E}">
        <p14:creationId xmlns:p14="http://schemas.microsoft.com/office/powerpoint/2010/main" val="36945093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10"/>
          </p:nvPr>
        </p:nvSpPr>
        <p:spPr/>
        <p:txBody>
          <a:bodyPr/>
          <a:lstStyle/>
          <a:p>
            <a:fld id="{0DAA1611-E632-4537-844D-B5F98101BBA9}" type="slidenum">
              <a:rPr lang="en-US" smtClean="0"/>
              <a:t>14</a:t>
            </a:fld>
            <a:endParaRPr lang="en-US"/>
          </a:p>
        </p:txBody>
      </p:sp>
    </p:spTree>
    <p:extLst>
      <p:ext uri="{BB962C8B-B14F-4D97-AF65-F5344CB8AC3E}">
        <p14:creationId xmlns:p14="http://schemas.microsoft.com/office/powerpoint/2010/main" val="28074941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10"/>
          </p:nvPr>
        </p:nvSpPr>
        <p:spPr/>
        <p:txBody>
          <a:bodyPr/>
          <a:lstStyle/>
          <a:p>
            <a:fld id="{0DAA1611-E632-4537-844D-B5F98101BBA9}" type="slidenum">
              <a:rPr lang="en-US" smtClean="0"/>
              <a:t>15</a:t>
            </a:fld>
            <a:endParaRPr lang="en-US"/>
          </a:p>
        </p:txBody>
      </p:sp>
    </p:spTree>
    <p:extLst>
      <p:ext uri="{BB962C8B-B14F-4D97-AF65-F5344CB8AC3E}">
        <p14:creationId xmlns:p14="http://schemas.microsoft.com/office/powerpoint/2010/main" val="38100945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2106" y="1643064"/>
            <a:ext cx="6859788" cy="2928936"/>
          </a:xfrm>
        </p:spPr>
        <p:txBody>
          <a:bodyPr>
            <a:noAutofit/>
          </a:bodyPr>
          <a:lstStyle>
            <a:lvl1pPr algn="ctr">
              <a:lnSpc>
                <a:spcPct val="80000"/>
              </a:lnSpc>
              <a:defRPr sz="6600">
                <a:solidFill>
                  <a:schemeClr val="tx1">
                    <a:lumMod val="75000"/>
                    <a:lumOff val="25000"/>
                  </a:schemeClr>
                </a:solidFill>
              </a:defRPr>
            </a:lvl1pPr>
          </a:lstStyle>
          <a:p>
            <a:r>
              <a:rPr lang="en-US" smtClean="0"/>
              <a:t>Click to edit Master title style</a:t>
            </a:r>
            <a:endParaRPr/>
          </a:p>
        </p:txBody>
      </p:sp>
      <p:sp>
        <p:nvSpPr>
          <p:cNvPr id="3" name="Subtitle 2"/>
          <p:cNvSpPr>
            <a:spLocks noGrp="1"/>
          </p:cNvSpPr>
          <p:nvPr>
            <p:ph type="subTitle" idx="1"/>
          </p:nvPr>
        </p:nvSpPr>
        <p:spPr>
          <a:xfrm>
            <a:off x="1142107" y="4572001"/>
            <a:ext cx="6859786" cy="1066799"/>
          </a:xfrm>
        </p:spPr>
        <p:txBody>
          <a:bodyPr>
            <a:normAutofit/>
          </a:bodyPr>
          <a:lstStyle>
            <a:lvl1pPr marL="0" indent="0" algn="ctr">
              <a:spcBef>
                <a:spcPts val="0"/>
              </a:spcBef>
              <a:buNone/>
              <a:defRPr sz="2400">
                <a:solidFill>
                  <a:schemeClr val="tx1">
                    <a:lumMod val="90000"/>
                    <a:lumOff val="1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p:txBody>
          <a:bodyPr/>
          <a:lstStyle/>
          <a:p>
            <a:fld id="{622A610C-12AE-4C6B-8A0F-BAB1AA4DDD60}" type="datetimeFigureOut">
              <a:rPr lang="en-US" smtClean="0"/>
              <a:t>7/17/2018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213F5D-31C3-4FEF-802F-B22DEC4D40A2}" type="slidenum">
              <a:rPr lang="en-US" smtClean="0"/>
              <a:t>‹#›</a:t>
            </a:fld>
            <a:endParaRPr lang="en-US"/>
          </a:p>
        </p:txBody>
      </p:sp>
    </p:spTree>
    <p:extLst>
      <p:ext uri="{BB962C8B-B14F-4D97-AF65-F5344CB8AC3E}">
        <p14:creationId xmlns:p14="http://schemas.microsoft.com/office/powerpoint/2010/main" val="992594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2A610C-12AE-4C6B-8A0F-BAB1AA4DDD60}" type="datetimeFigureOut">
              <a:rPr lang="en-US" smtClean="0"/>
              <a:t>7/17/2018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A213F5D-31C3-4FEF-802F-B22DEC4D40A2}" type="slidenum">
              <a:rPr lang="en-US" smtClean="0"/>
              <a:t>‹#›</a:t>
            </a:fld>
            <a:endParaRPr lang="en-US"/>
          </a:p>
        </p:txBody>
      </p:sp>
    </p:spTree>
    <p:extLst>
      <p:ext uri="{BB962C8B-B14F-4D97-AF65-F5344CB8AC3E}">
        <p14:creationId xmlns:p14="http://schemas.microsoft.com/office/powerpoint/2010/main" val="3543250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43957" y="1462088"/>
            <a:ext cx="2343761" cy="1966912"/>
          </a:xfrm>
        </p:spPr>
        <p:txBody>
          <a:bodyPr anchor="b">
            <a:normAutofit/>
          </a:bodyPr>
          <a:lstStyle>
            <a:lvl1pPr algn="l">
              <a:defRPr sz="3600" b="0"/>
            </a:lvl1pPr>
          </a:lstStyle>
          <a:p>
            <a:r>
              <a:rPr lang="en-US" smtClean="0"/>
              <a:t>Click to edit Master title style</a:t>
            </a:r>
            <a:endParaRPr/>
          </a:p>
        </p:txBody>
      </p:sp>
      <p:sp>
        <p:nvSpPr>
          <p:cNvPr id="3" name="Content Placeholder 2"/>
          <p:cNvSpPr>
            <a:spLocks noGrp="1"/>
          </p:cNvSpPr>
          <p:nvPr>
            <p:ph idx="1"/>
          </p:nvPr>
        </p:nvSpPr>
        <p:spPr>
          <a:xfrm>
            <a:off x="856283" y="685800"/>
            <a:ext cx="4859015" cy="54864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5943957" y="3429000"/>
            <a:ext cx="2343761" cy="1828800"/>
          </a:xfrm>
        </p:spPr>
        <p:txBody>
          <a:bodyPr>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22A610C-12AE-4C6B-8A0F-BAB1AA4DDD60}" type="datetimeFigureOut">
              <a:rPr lang="en-US" smtClean="0"/>
              <a:t>7/17/2018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213F5D-31C3-4FEF-802F-B22DEC4D40A2}" type="slidenum">
              <a:rPr lang="en-US" smtClean="0"/>
              <a:t>‹#›</a:t>
            </a:fld>
            <a:endParaRPr lang="en-US"/>
          </a:p>
        </p:txBody>
      </p:sp>
    </p:spTree>
    <p:extLst>
      <p:ext uri="{BB962C8B-B14F-4D97-AF65-F5344CB8AC3E}">
        <p14:creationId xmlns:p14="http://schemas.microsoft.com/office/powerpoint/2010/main" val="706392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ectangle 14"/>
          <p:cNvSpPr/>
          <p:nvPr/>
        </p:nvSpPr>
        <p:spPr bwMode="gray">
          <a:xfrm rot="120000">
            <a:off x="491315" y="532502"/>
            <a:ext cx="4578903" cy="5715899"/>
          </a:xfrm>
          <a:prstGeom prst="rect">
            <a:avLst/>
          </a:prstGeom>
          <a:solidFill>
            <a:schemeClr val="bg1"/>
          </a:solidFill>
          <a:ln w="190500">
            <a:noFill/>
            <a:miter lim="800000"/>
          </a:ln>
          <a:effectLst>
            <a:outerShdw blurRad="88900" algn="ctr" rotWithShape="0">
              <a:schemeClr val="accent1">
                <a:lumMod val="50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bwMode="gray">
          <a:xfrm>
            <a:off x="5486638" y="0"/>
            <a:ext cx="3144070" cy="6858000"/>
          </a:xfrm>
          <a:prstGeom prst="rect">
            <a:avLst/>
          </a:prstGeom>
          <a:solidFill>
            <a:schemeClr val="bg1"/>
          </a:solidFill>
          <a:ln w="152400">
            <a:noFill/>
            <a:miter lim="800000"/>
          </a:ln>
          <a:effectLst>
            <a:outerShdw blurRad="88900" sx="101000" sy="101000" algn="ctr" rotWithShape="0">
              <a:schemeClr val="accent1">
                <a:lumMod val="50000"/>
                <a:alpha val="1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1" name="Straight Connector 10"/>
          <p:cNvCxnSpPr/>
          <p:nvPr/>
        </p:nvCxnSpPr>
        <p:spPr>
          <a:xfrm>
            <a:off x="5600968" y="0"/>
            <a:ext cx="0" cy="6858000"/>
          </a:xfrm>
          <a:prstGeom prst="line">
            <a:avLst/>
          </a:prstGeom>
          <a:noFill/>
          <a:ln w="19050">
            <a:solidFill>
              <a:schemeClr val="accent3">
                <a:lumMod val="50000"/>
                <a:alpha val="15000"/>
              </a:schemeClr>
            </a:solidFill>
            <a:miter lim="800000"/>
          </a:ln>
          <a:effectLst/>
        </p:spPr>
        <p:style>
          <a:lnRef idx="2">
            <a:schemeClr val="accent1">
              <a:shade val="50000"/>
            </a:schemeClr>
          </a:lnRef>
          <a:fillRef idx="1">
            <a:schemeClr val="accent1"/>
          </a:fillRef>
          <a:effectRef idx="0">
            <a:schemeClr val="accent1"/>
          </a:effectRef>
          <a:fontRef idx="minor">
            <a:schemeClr val="lt1"/>
          </a:fontRef>
        </p:style>
      </p:cxnSp>
      <p:cxnSp>
        <p:nvCxnSpPr>
          <p:cNvPr id="9" name="Straight Connector 8"/>
          <p:cNvCxnSpPr/>
          <p:nvPr/>
        </p:nvCxnSpPr>
        <p:spPr>
          <a:xfrm>
            <a:off x="8516377" y="0"/>
            <a:ext cx="0" cy="6858000"/>
          </a:xfrm>
          <a:prstGeom prst="line">
            <a:avLst/>
          </a:prstGeom>
          <a:noFill/>
          <a:ln w="19050">
            <a:solidFill>
              <a:schemeClr val="accent3">
                <a:lumMod val="50000"/>
                <a:alpha val="15000"/>
              </a:schemeClr>
            </a:solidFill>
            <a:miter lim="800000"/>
          </a:ln>
          <a:effectLst/>
        </p:spPr>
        <p:style>
          <a:lnRef idx="2">
            <a:schemeClr val="accent1">
              <a:shade val="50000"/>
            </a:schemeClr>
          </a:lnRef>
          <a:fillRef idx="1">
            <a:schemeClr val="accent1"/>
          </a:fillRef>
          <a:effectRef idx="0">
            <a:schemeClr val="accent1"/>
          </a:effectRef>
          <a:fontRef idx="minor">
            <a:schemeClr val="lt1"/>
          </a:fontRef>
        </p:style>
      </p:cxnSp>
      <p:sp>
        <p:nvSpPr>
          <p:cNvPr id="2" name="Title 1"/>
          <p:cNvSpPr>
            <a:spLocks noGrp="1"/>
          </p:cNvSpPr>
          <p:nvPr>
            <p:ph type="title"/>
          </p:nvPr>
        </p:nvSpPr>
        <p:spPr>
          <a:xfrm>
            <a:off x="5943957" y="1643064"/>
            <a:ext cx="2343761" cy="2776537"/>
          </a:xfrm>
        </p:spPr>
        <p:txBody>
          <a:bodyPr anchor="b">
            <a:normAutofit/>
          </a:bodyPr>
          <a:lstStyle>
            <a:lvl1pPr algn="l">
              <a:defRPr sz="3600" b="0"/>
            </a:lvl1pPr>
          </a:lstStyle>
          <a:p>
            <a:r>
              <a:rPr lang="en-US" smtClean="0"/>
              <a:t>Click to edit Master title style</a:t>
            </a:r>
            <a:endParaRPr/>
          </a:p>
        </p:txBody>
      </p:sp>
      <p:sp>
        <p:nvSpPr>
          <p:cNvPr id="3" name="Picture Placeholder 2"/>
          <p:cNvSpPr>
            <a:spLocks noGrp="1"/>
          </p:cNvSpPr>
          <p:nvPr>
            <p:ph type="pic" idx="1"/>
          </p:nvPr>
        </p:nvSpPr>
        <p:spPr bwMode="gray">
          <a:xfrm>
            <a:off x="559335" y="609600"/>
            <a:ext cx="4437154" cy="5562600"/>
          </a:xfrm>
          <a:solidFill>
            <a:srgbClr val="FFFFFF">
              <a:shade val="85000"/>
            </a:srgbClr>
          </a:solidFill>
          <a:ln w="152400" cap="flat" cmpd="sng">
            <a:solidFill>
              <a:srgbClr val="FFFFFF"/>
            </a:solidFill>
            <a:miter lim="800000"/>
          </a:ln>
          <a:effectLst>
            <a:outerShdw blurRad="88900" sx="101000" sy="101000" algn="tl" rotWithShape="0">
              <a:schemeClr val="accent1">
                <a:lumMod val="50000"/>
                <a:alpha val="15000"/>
              </a:schemeClr>
            </a:outerShdw>
          </a:effectLst>
          <a:scene3d>
            <a:camera prst="orthographicFront"/>
            <a:lightRig rig="twoPt" dir="t">
              <a:rot lat="0" lon="0" rev="7200000"/>
            </a:lightRig>
          </a:scene3d>
          <a:sp3d prstMaterial="matte">
            <a:bevelT w="25400" h="19050"/>
            <a:contourClr>
              <a:srgbClr val="FFFFFF"/>
            </a:contourClr>
          </a:sp3d>
        </p:spPr>
        <p:txBody>
          <a:bodyPr tIns="4572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5943957" y="4423914"/>
            <a:ext cx="2343761" cy="1748287"/>
          </a:xfrm>
        </p:spPr>
        <p:txBody>
          <a:bodyPr>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2" name="Date Placeholder 11"/>
          <p:cNvSpPr>
            <a:spLocks noGrp="1"/>
          </p:cNvSpPr>
          <p:nvPr>
            <p:ph type="dt" sz="half" idx="10"/>
          </p:nvPr>
        </p:nvSpPr>
        <p:spPr/>
        <p:txBody>
          <a:bodyPr/>
          <a:lstStyle/>
          <a:p>
            <a:fld id="{622A610C-12AE-4C6B-8A0F-BAB1AA4DDD60}" type="datetimeFigureOut">
              <a:rPr lang="en-US" smtClean="0"/>
              <a:t>7/17/2018</a:t>
            </a:fld>
            <a:endParaRPr lang="en-US"/>
          </a:p>
        </p:txBody>
      </p:sp>
      <p:sp>
        <p:nvSpPr>
          <p:cNvPr id="13" name="Footer Placeholder 12"/>
          <p:cNvSpPr>
            <a:spLocks noGrp="1"/>
          </p:cNvSpPr>
          <p:nvPr>
            <p:ph type="ftr" sz="quarter" idx="11"/>
          </p:nvPr>
        </p:nvSpPr>
        <p:spPr/>
        <p:txBody>
          <a:bodyPr/>
          <a:lstStyle/>
          <a:p>
            <a:endParaRPr lang="en-US"/>
          </a:p>
        </p:txBody>
      </p:sp>
      <p:sp>
        <p:nvSpPr>
          <p:cNvPr id="14" name="Slide Number Placeholder 13"/>
          <p:cNvSpPr>
            <a:spLocks noGrp="1"/>
          </p:cNvSpPr>
          <p:nvPr>
            <p:ph type="sldNum" sz="quarter" idx="12"/>
          </p:nvPr>
        </p:nvSpPr>
        <p:spPr/>
        <p:txBody>
          <a:bodyPr/>
          <a:lstStyle/>
          <a:p>
            <a:fld id="{7A213F5D-31C3-4FEF-802F-B22DEC4D40A2}" type="slidenum">
              <a:rPr lang="en-US" smtClean="0"/>
              <a:t>‹#›</a:t>
            </a:fld>
            <a:endParaRPr lang="en-US"/>
          </a:p>
        </p:txBody>
      </p:sp>
    </p:spTree>
    <p:extLst>
      <p:ext uri="{BB962C8B-B14F-4D97-AF65-F5344CB8AC3E}">
        <p14:creationId xmlns:p14="http://schemas.microsoft.com/office/powerpoint/2010/main" val="29554734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622A610C-12AE-4C6B-8A0F-BAB1AA4DDD60}" type="datetimeFigureOut">
              <a:rPr lang="en-US" smtClean="0"/>
              <a:t>7/17/2018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213F5D-31C3-4FEF-802F-B22DEC4D40A2}" type="slidenum">
              <a:rPr lang="en-US" smtClean="0"/>
              <a:t>‹#›</a:t>
            </a:fld>
            <a:endParaRPr lang="en-US"/>
          </a:p>
        </p:txBody>
      </p:sp>
    </p:spTree>
    <p:extLst>
      <p:ext uri="{BB962C8B-B14F-4D97-AF65-F5344CB8AC3E}">
        <p14:creationId xmlns:p14="http://schemas.microsoft.com/office/powerpoint/2010/main" val="30348751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15760" y="685801"/>
            <a:ext cx="1371958" cy="54864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856283" y="685800"/>
            <a:ext cx="5945147"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622A610C-12AE-4C6B-8A0F-BAB1AA4DDD60}" type="datetimeFigureOut">
              <a:rPr lang="en-US" smtClean="0"/>
              <a:t>7/17/2018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213F5D-31C3-4FEF-802F-B22DEC4D40A2}" type="slidenum">
              <a:rPr lang="en-US" smtClean="0"/>
              <a:t>‹#›</a:t>
            </a:fld>
            <a:endParaRPr lang="en-US"/>
          </a:p>
        </p:txBody>
      </p:sp>
    </p:spTree>
    <p:extLst>
      <p:ext uri="{BB962C8B-B14F-4D97-AF65-F5344CB8AC3E}">
        <p14:creationId xmlns:p14="http://schemas.microsoft.com/office/powerpoint/2010/main" val="1213227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Slide with Pictures">
    <p:spTree>
      <p:nvGrpSpPr>
        <p:cNvPr id="1" name=""/>
        <p:cNvGrpSpPr/>
        <p:nvPr/>
      </p:nvGrpSpPr>
      <p:grpSpPr>
        <a:xfrm>
          <a:off x="0" y="0"/>
          <a:ext cx="0" cy="0"/>
          <a:chOff x="0" y="0"/>
          <a:chExt cx="0" cy="0"/>
        </a:xfrm>
      </p:grpSpPr>
      <p:sp>
        <p:nvSpPr>
          <p:cNvPr id="7" name="Rectangle 6"/>
          <p:cNvSpPr/>
          <p:nvPr/>
        </p:nvSpPr>
        <p:spPr bwMode="gray">
          <a:xfrm rot="120000">
            <a:off x="3451453" y="740344"/>
            <a:ext cx="2210835" cy="3684469"/>
          </a:xfrm>
          <a:prstGeom prst="rect">
            <a:avLst/>
          </a:prstGeom>
          <a:solidFill>
            <a:schemeClr val="bg1"/>
          </a:solidFill>
          <a:ln w="190500">
            <a:noFill/>
            <a:miter lim="800000"/>
          </a:ln>
          <a:effectLst>
            <a:outerShdw blurRad="88900" sx="101000" sy="101000" algn="ctr" rotWithShape="0">
              <a:schemeClr val="accent1">
                <a:lumMod val="50000"/>
                <a:alpha val="1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bwMode="gray">
          <a:xfrm rot="185582">
            <a:off x="1061209" y="762624"/>
            <a:ext cx="2210835" cy="3684469"/>
          </a:xfrm>
          <a:prstGeom prst="rect">
            <a:avLst/>
          </a:prstGeom>
          <a:solidFill>
            <a:schemeClr val="bg1"/>
          </a:solidFill>
          <a:ln w="190500">
            <a:noFill/>
            <a:miter lim="800000"/>
          </a:ln>
          <a:effectLst>
            <a:outerShdw blurRad="88900" sx="101000" sy="101000" algn="ctr" rotWithShape="0">
              <a:schemeClr val="accent1">
                <a:lumMod val="50000"/>
                <a:alpha val="1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bwMode="gray">
          <a:xfrm rot="21480000">
            <a:off x="5832965" y="727478"/>
            <a:ext cx="2210835" cy="3684469"/>
          </a:xfrm>
          <a:prstGeom prst="rect">
            <a:avLst/>
          </a:prstGeom>
          <a:solidFill>
            <a:schemeClr val="bg1"/>
          </a:solidFill>
          <a:ln w="190500">
            <a:noFill/>
            <a:miter lim="800000"/>
          </a:ln>
          <a:effectLst>
            <a:outerShdw blurRad="88900" sx="101000" sy="101000" algn="ctr" rotWithShape="0">
              <a:schemeClr val="accent1">
                <a:lumMod val="50000"/>
                <a:alpha val="1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4" name="Date Placeholder 3"/>
          <p:cNvSpPr>
            <a:spLocks noGrp="1"/>
          </p:cNvSpPr>
          <p:nvPr>
            <p:ph type="dt" sz="half" idx="10"/>
          </p:nvPr>
        </p:nvSpPr>
        <p:spPr/>
        <p:txBody>
          <a:bodyPr/>
          <a:lstStyle/>
          <a:p>
            <a:fld id="{622A610C-12AE-4C6B-8A0F-BAB1AA4DDD60}" type="datetimeFigureOut">
              <a:rPr lang="en-US" smtClean="0"/>
              <a:t>7/17/2018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213F5D-31C3-4FEF-802F-B22DEC4D40A2}" type="slidenum">
              <a:rPr lang="en-US" smtClean="0"/>
              <a:t>‹#›</a:t>
            </a:fld>
            <a:endParaRPr lang="en-US"/>
          </a:p>
        </p:txBody>
      </p:sp>
      <p:sp>
        <p:nvSpPr>
          <p:cNvPr id="11" name="Picture Placeholder 10"/>
          <p:cNvSpPr>
            <a:spLocks noGrp="1"/>
          </p:cNvSpPr>
          <p:nvPr>
            <p:ph type="pic" sz="quarter" idx="13"/>
          </p:nvPr>
        </p:nvSpPr>
        <p:spPr bwMode="gray">
          <a:xfrm>
            <a:off x="1226232" y="917753"/>
            <a:ext cx="1944797" cy="3314700"/>
          </a:xfrm>
          <a:solidFill>
            <a:schemeClr val="bg1">
              <a:lumMod val="95000"/>
            </a:schemeClr>
          </a:solidFill>
          <a:ln w="152400">
            <a:solidFill>
              <a:schemeClr val="bg1"/>
            </a:solidFill>
            <a:miter lim="800000"/>
          </a:ln>
          <a:effectLst>
            <a:outerShdw blurRad="88900" sx="101000" sy="101000" algn="tl" rotWithShape="0">
              <a:schemeClr val="accent1">
                <a:lumMod val="50000"/>
                <a:alpha val="15000"/>
              </a:schemeClr>
            </a:outerShdw>
          </a:effectLst>
        </p:spPr>
        <p:txBody>
          <a:bodyPr tIns="457200"/>
          <a:lstStyle>
            <a:lvl1pPr marL="45720" indent="0" algn="ctr">
              <a:buNone/>
              <a:defRPr/>
            </a:lvl1pPr>
          </a:lstStyle>
          <a:p>
            <a:r>
              <a:rPr lang="en-US" smtClean="0"/>
              <a:t>Click icon to add picture</a:t>
            </a:r>
            <a:endParaRPr/>
          </a:p>
        </p:txBody>
      </p:sp>
      <p:sp>
        <p:nvSpPr>
          <p:cNvPr id="12" name="Picture Placeholder 10"/>
          <p:cNvSpPr>
            <a:spLocks noGrp="1"/>
          </p:cNvSpPr>
          <p:nvPr>
            <p:ph type="pic" sz="quarter" idx="14"/>
          </p:nvPr>
        </p:nvSpPr>
        <p:spPr bwMode="gray">
          <a:xfrm>
            <a:off x="3591566" y="917753"/>
            <a:ext cx="1944797" cy="3314700"/>
          </a:xfrm>
          <a:solidFill>
            <a:schemeClr val="bg1">
              <a:lumMod val="95000"/>
            </a:schemeClr>
          </a:solidFill>
          <a:ln w="152400">
            <a:solidFill>
              <a:schemeClr val="bg1"/>
            </a:solidFill>
            <a:miter lim="800000"/>
          </a:ln>
          <a:effectLst>
            <a:outerShdw blurRad="88900" sx="101000" sy="101000" algn="tl" rotWithShape="0">
              <a:schemeClr val="accent1">
                <a:lumMod val="50000"/>
                <a:alpha val="15000"/>
              </a:schemeClr>
            </a:outerShdw>
          </a:effectLst>
        </p:spPr>
        <p:txBody>
          <a:bodyPr tIns="457200"/>
          <a:lstStyle>
            <a:lvl1pPr marL="45720" indent="0" algn="ctr">
              <a:buNone/>
              <a:defRPr/>
            </a:lvl1pPr>
          </a:lstStyle>
          <a:p>
            <a:r>
              <a:rPr lang="en-US" smtClean="0"/>
              <a:t>Click icon to add picture</a:t>
            </a:r>
            <a:endParaRPr/>
          </a:p>
        </p:txBody>
      </p:sp>
      <p:sp>
        <p:nvSpPr>
          <p:cNvPr id="13" name="Picture Placeholder 10"/>
          <p:cNvSpPr>
            <a:spLocks noGrp="1"/>
          </p:cNvSpPr>
          <p:nvPr>
            <p:ph type="pic" sz="quarter" idx="15"/>
          </p:nvPr>
        </p:nvSpPr>
        <p:spPr bwMode="gray">
          <a:xfrm>
            <a:off x="5956899" y="917754"/>
            <a:ext cx="1944797" cy="3314701"/>
          </a:xfrm>
          <a:solidFill>
            <a:schemeClr val="bg1">
              <a:lumMod val="95000"/>
            </a:schemeClr>
          </a:solidFill>
          <a:ln w="152400">
            <a:solidFill>
              <a:schemeClr val="bg1"/>
            </a:solidFill>
            <a:miter lim="800000"/>
          </a:ln>
          <a:effectLst>
            <a:outerShdw blurRad="88900" sx="101000" sy="101000" algn="tl" rotWithShape="0">
              <a:schemeClr val="accent1">
                <a:lumMod val="50000"/>
                <a:alpha val="15000"/>
              </a:schemeClr>
            </a:outerShdw>
          </a:effectLst>
        </p:spPr>
        <p:txBody>
          <a:bodyPr tIns="457200"/>
          <a:lstStyle>
            <a:lvl1pPr marL="45720" indent="0" algn="ctr">
              <a:buNone/>
              <a:defRPr/>
            </a:lvl1pPr>
          </a:lstStyle>
          <a:p>
            <a:r>
              <a:rPr lang="en-US" smtClean="0"/>
              <a:t>Click icon to add picture</a:t>
            </a:r>
            <a:endParaRPr/>
          </a:p>
        </p:txBody>
      </p:sp>
      <p:sp>
        <p:nvSpPr>
          <p:cNvPr id="3" name="Subtitle 2"/>
          <p:cNvSpPr>
            <a:spLocks noGrp="1"/>
          </p:cNvSpPr>
          <p:nvPr>
            <p:ph type="subTitle" idx="1"/>
          </p:nvPr>
        </p:nvSpPr>
        <p:spPr>
          <a:xfrm>
            <a:off x="1142107" y="5791200"/>
            <a:ext cx="6859786" cy="457200"/>
          </a:xfrm>
        </p:spPr>
        <p:txBody>
          <a:bodyPr wrap="square">
            <a:normAutofit/>
          </a:bodyPr>
          <a:lstStyle>
            <a:lvl1pPr marL="0" indent="0" algn="ctr">
              <a:spcBef>
                <a:spcPts val="0"/>
              </a:spcBef>
              <a:buNone/>
              <a:defRPr sz="2400">
                <a:solidFill>
                  <a:schemeClr val="tx1">
                    <a:lumMod val="90000"/>
                    <a:lumOff val="1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2" name="Title 1"/>
          <p:cNvSpPr>
            <a:spLocks noGrp="1"/>
          </p:cNvSpPr>
          <p:nvPr>
            <p:ph type="ctrTitle"/>
          </p:nvPr>
        </p:nvSpPr>
        <p:spPr>
          <a:xfrm>
            <a:off x="1142106" y="4843464"/>
            <a:ext cx="6859788" cy="947736"/>
          </a:xfrm>
        </p:spPr>
        <p:txBody>
          <a:bodyPr>
            <a:normAutofit/>
          </a:bodyPr>
          <a:lstStyle>
            <a:lvl1pPr algn="ctr">
              <a:lnSpc>
                <a:spcPct val="80000"/>
              </a:lnSpc>
              <a:defRPr sz="6600">
                <a:solidFill>
                  <a:schemeClr val="tx1">
                    <a:lumMod val="75000"/>
                    <a:lumOff val="25000"/>
                  </a:schemeClr>
                </a:solidFill>
              </a:defRPr>
            </a:lvl1pPr>
          </a:lstStyle>
          <a:p>
            <a:r>
              <a:rPr lang="en-US" smtClean="0"/>
              <a:t>Click to edit Master title style</a:t>
            </a:r>
            <a:endParaRPr/>
          </a:p>
        </p:txBody>
      </p:sp>
    </p:spTree>
    <p:extLst>
      <p:ext uri="{BB962C8B-B14F-4D97-AF65-F5344CB8AC3E}">
        <p14:creationId xmlns:p14="http://schemas.microsoft.com/office/powerpoint/2010/main" val="3111003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Alternate Title Slide with Pictures">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22A610C-12AE-4C6B-8A0F-BAB1AA4DDD60}" type="datetimeFigureOut">
              <a:rPr lang="en-US" smtClean="0"/>
              <a:t>7/17/2018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213F5D-31C3-4FEF-802F-B22DEC4D40A2}" type="slidenum">
              <a:rPr lang="en-US" smtClean="0"/>
              <a:t>‹#›</a:t>
            </a:fld>
            <a:endParaRPr lang="en-US"/>
          </a:p>
        </p:txBody>
      </p:sp>
      <p:sp>
        <p:nvSpPr>
          <p:cNvPr id="11" name="Picture Placeholder 10"/>
          <p:cNvSpPr>
            <a:spLocks noGrp="1"/>
          </p:cNvSpPr>
          <p:nvPr>
            <p:ph type="pic" sz="quarter" idx="13"/>
          </p:nvPr>
        </p:nvSpPr>
        <p:spPr>
          <a:xfrm>
            <a:off x="1390179" y="685800"/>
            <a:ext cx="2057936" cy="3913632"/>
          </a:xfrm>
          <a:solidFill>
            <a:schemeClr val="bg1">
              <a:lumMod val="95000"/>
            </a:schemeClr>
          </a:solidFill>
          <a:ln w="127000">
            <a:noFill/>
            <a:miter lim="800000"/>
          </a:ln>
          <a:effectLst>
            <a:outerShdw blurRad="88900" sx="101000" sy="101000" algn="ctr" rotWithShape="0">
              <a:schemeClr val="accent1">
                <a:lumMod val="50000"/>
                <a:alpha val="15000"/>
              </a:schemeClr>
            </a:outerShdw>
          </a:effectLst>
        </p:spPr>
        <p:txBody>
          <a:bodyPr tIns="457200"/>
          <a:lstStyle>
            <a:lvl1pPr marL="0" indent="0" algn="ctr">
              <a:buNone/>
              <a:defRPr/>
            </a:lvl1pPr>
          </a:lstStyle>
          <a:p>
            <a:r>
              <a:rPr lang="en-US" smtClean="0"/>
              <a:t>Click icon to add picture</a:t>
            </a:r>
            <a:endParaRPr/>
          </a:p>
        </p:txBody>
      </p:sp>
      <p:sp>
        <p:nvSpPr>
          <p:cNvPr id="12" name="Picture Placeholder 10"/>
          <p:cNvSpPr>
            <a:spLocks noGrp="1"/>
          </p:cNvSpPr>
          <p:nvPr>
            <p:ph type="pic" sz="quarter" idx="14"/>
          </p:nvPr>
        </p:nvSpPr>
        <p:spPr>
          <a:xfrm>
            <a:off x="3543032" y="685800"/>
            <a:ext cx="2057936" cy="3913632"/>
          </a:xfrm>
          <a:solidFill>
            <a:schemeClr val="bg1">
              <a:lumMod val="95000"/>
            </a:schemeClr>
          </a:solidFill>
          <a:ln w="127000">
            <a:noFill/>
            <a:miter lim="800000"/>
          </a:ln>
          <a:effectLst>
            <a:outerShdw blurRad="88900" sx="101000" sy="101000" algn="ctr" rotWithShape="0">
              <a:schemeClr val="accent1">
                <a:lumMod val="50000"/>
                <a:alpha val="15000"/>
              </a:schemeClr>
            </a:outerShdw>
          </a:effectLst>
        </p:spPr>
        <p:txBody>
          <a:bodyPr vert="horz" lIns="91440" tIns="457200" rIns="91440" bIns="45720" rtlCol="0">
            <a:normAutofit/>
          </a:bodyPr>
          <a:lstStyle>
            <a:lvl1pPr marL="0" indent="-228600" algn="ctr">
              <a:buNone/>
              <a:defRPr/>
            </a:lvl1pPr>
          </a:lstStyle>
          <a:p>
            <a:pPr marL="45720" lvl="0" indent="0" algn="ctr"/>
            <a:r>
              <a:rPr lang="en-US" smtClean="0"/>
              <a:t>Click icon to add picture</a:t>
            </a:r>
            <a:endParaRPr/>
          </a:p>
        </p:txBody>
      </p:sp>
      <p:sp>
        <p:nvSpPr>
          <p:cNvPr id="13" name="Picture Placeholder 10"/>
          <p:cNvSpPr>
            <a:spLocks noGrp="1"/>
          </p:cNvSpPr>
          <p:nvPr>
            <p:ph type="pic" sz="quarter" idx="15"/>
          </p:nvPr>
        </p:nvSpPr>
        <p:spPr>
          <a:xfrm>
            <a:off x="5695884" y="685800"/>
            <a:ext cx="2057936" cy="3913632"/>
          </a:xfrm>
          <a:solidFill>
            <a:schemeClr val="bg1">
              <a:lumMod val="95000"/>
            </a:schemeClr>
          </a:solidFill>
          <a:ln w="127000">
            <a:noFill/>
            <a:miter lim="800000"/>
          </a:ln>
          <a:effectLst>
            <a:outerShdw blurRad="88900" sx="101000" sy="101000" algn="ctr" rotWithShape="0">
              <a:schemeClr val="accent1">
                <a:lumMod val="50000"/>
                <a:alpha val="15000"/>
              </a:schemeClr>
            </a:outerShdw>
          </a:effectLst>
        </p:spPr>
        <p:txBody>
          <a:bodyPr vert="horz" lIns="91440" tIns="457200" rIns="91440" bIns="45720" rtlCol="0">
            <a:normAutofit/>
          </a:bodyPr>
          <a:lstStyle>
            <a:lvl1pPr marL="0" indent="-228600" algn="ctr">
              <a:buNone/>
              <a:defRPr/>
            </a:lvl1pPr>
          </a:lstStyle>
          <a:p>
            <a:pPr marL="45720" lvl="0" indent="0" algn="ctr"/>
            <a:r>
              <a:rPr lang="en-US" smtClean="0"/>
              <a:t>Click icon to add picture</a:t>
            </a:r>
            <a:endParaRPr/>
          </a:p>
        </p:txBody>
      </p:sp>
      <p:sp>
        <p:nvSpPr>
          <p:cNvPr id="3" name="Subtitle 2"/>
          <p:cNvSpPr>
            <a:spLocks noGrp="1"/>
          </p:cNvSpPr>
          <p:nvPr>
            <p:ph type="subTitle" idx="1"/>
          </p:nvPr>
        </p:nvSpPr>
        <p:spPr>
          <a:xfrm>
            <a:off x="1142107" y="5791200"/>
            <a:ext cx="6859786" cy="457200"/>
          </a:xfrm>
        </p:spPr>
        <p:txBody>
          <a:bodyPr wrap="square">
            <a:normAutofit/>
          </a:bodyPr>
          <a:lstStyle>
            <a:lvl1pPr marL="0" indent="0" algn="ctr">
              <a:spcBef>
                <a:spcPts val="0"/>
              </a:spcBef>
              <a:buNone/>
              <a:defRPr sz="2400">
                <a:solidFill>
                  <a:schemeClr val="tx1">
                    <a:lumMod val="90000"/>
                    <a:lumOff val="1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2" name="Title 1"/>
          <p:cNvSpPr>
            <a:spLocks noGrp="1"/>
          </p:cNvSpPr>
          <p:nvPr>
            <p:ph type="ctrTitle"/>
          </p:nvPr>
        </p:nvSpPr>
        <p:spPr>
          <a:xfrm>
            <a:off x="1142107" y="4843464"/>
            <a:ext cx="6859788" cy="947736"/>
          </a:xfrm>
        </p:spPr>
        <p:txBody>
          <a:bodyPr>
            <a:normAutofit/>
          </a:bodyPr>
          <a:lstStyle>
            <a:lvl1pPr algn="ctr">
              <a:lnSpc>
                <a:spcPct val="80000"/>
              </a:lnSpc>
              <a:defRPr sz="6600">
                <a:solidFill>
                  <a:schemeClr val="tx1">
                    <a:lumMod val="75000"/>
                    <a:lumOff val="25000"/>
                  </a:schemeClr>
                </a:solidFill>
              </a:defRPr>
            </a:lvl1pPr>
          </a:lstStyle>
          <a:p>
            <a:r>
              <a:rPr lang="en-US" smtClean="0"/>
              <a:t>Click to edit Master title style</a:t>
            </a:r>
            <a:endParaRPr/>
          </a:p>
        </p:txBody>
      </p:sp>
    </p:spTree>
    <p:extLst>
      <p:ext uri="{BB962C8B-B14F-4D97-AF65-F5344CB8AC3E}">
        <p14:creationId xmlns:p14="http://schemas.microsoft.com/office/powerpoint/2010/main" val="36426073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622A610C-12AE-4C6B-8A0F-BAB1AA4DDD60}" type="datetimeFigureOut">
              <a:rPr lang="en-US" smtClean="0"/>
              <a:t>7/17/2018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213F5D-31C3-4FEF-802F-B22DEC4D40A2}" type="slidenum">
              <a:rPr lang="en-US" smtClean="0"/>
              <a:t>‹#›</a:t>
            </a:fld>
            <a:endParaRPr lang="en-US"/>
          </a:p>
        </p:txBody>
      </p:sp>
    </p:spTree>
    <p:extLst>
      <p:ext uri="{BB962C8B-B14F-4D97-AF65-F5344CB8AC3E}">
        <p14:creationId xmlns:p14="http://schemas.microsoft.com/office/powerpoint/2010/main" val="21718887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Title and Content with Picture">
    <p:spTree>
      <p:nvGrpSpPr>
        <p:cNvPr id="1" name=""/>
        <p:cNvGrpSpPr/>
        <p:nvPr/>
      </p:nvGrpSpPr>
      <p:grpSpPr>
        <a:xfrm>
          <a:off x="0" y="0"/>
          <a:ext cx="0" cy="0"/>
          <a:chOff x="0" y="0"/>
          <a:chExt cx="0" cy="0"/>
        </a:xfrm>
      </p:grpSpPr>
      <p:sp>
        <p:nvSpPr>
          <p:cNvPr id="7" name="Rounded Rectangle 6"/>
          <p:cNvSpPr/>
          <p:nvPr/>
        </p:nvSpPr>
        <p:spPr bwMode="gray">
          <a:xfrm>
            <a:off x="1620041" y="0"/>
            <a:ext cx="7010666" cy="6858000"/>
          </a:xfrm>
          <a:prstGeom prst="roundRect">
            <a:avLst>
              <a:gd name="adj" fmla="val 0"/>
            </a:avLst>
          </a:prstGeom>
          <a:solidFill>
            <a:schemeClr val="bg1"/>
          </a:solidFill>
          <a:ln w="152400">
            <a:noFill/>
            <a:miter lim="800000"/>
          </a:ln>
          <a:effectLst>
            <a:outerShdw blurRad="88900" sx="101000" sy="101000" algn="ctr" rotWithShape="0">
              <a:schemeClr val="accent1">
                <a:lumMod val="50000"/>
                <a:alpha val="1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8" name="Straight Connector 7"/>
          <p:cNvCxnSpPr/>
          <p:nvPr/>
        </p:nvCxnSpPr>
        <p:spPr>
          <a:xfrm>
            <a:off x="1732810" y="0"/>
            <a:ext cx="0" cy="6858000"/>
          </a:xfrm>
          <a:prstGeom prst="line">
            <a:avLst/>
          </a:prstGeom>
          <a:noFill/>
          <a:ln w="19050">
            <a:solidFill>
              <a:schemeClr val="accent3">
                <a:lumMod val="50000"/>
                <a:alpha val="15000"/>
              </a:schemeClr>
            </a:solidFill>
            <a:miter lim="800000"/>
          </a:ln>
          <a:effectLst/>
        </p:spPr>
        <p:style>
          <a:lnRef idx="2">
            <a:schemeClr val="accent1">
              <a:shade val="50000"/>
            </a:schemeClr>
          </a:lnRef>
          <a:fillRef idx="1">
            <a:schemeClr val="accent1"/>
          </a:fillRef>
          <a:effectRef idx="0">
            <a:schemeClr val="accent1"/>
          </a:effectRef>
          <a:fontRef idx="minor">
            <a:schemeClr val="lt1"/>
          </a:fontRef>
        </p:style>
      </p:cxnSp>
      <p:cxnSp>
        <p:nvCxnSpPr>
          <p:cNvPr id="9" name="Straight Connector 8"/>
          <p:cNvCxnSpPr/>
          <p:nvPr/>
        </p:nvCxnSpPr>
        <p:spPr>
          <a:xfrm>
            <a:off x="8516377" y="0"/>
            <a:ext cx="0" cy="6858000"/>
          </a:xfrm>
          <a:prstGeom prst="line">
            <a:avLst/>
          </a:prstGeom>
          <a:noFill/>
          <a:ln w="19050">
            <a:solidFill>
              <a:schemeClr val="accent3">
                <a:lumMod val="50000"/>
                <a:alpha val="15000"/>
              </a:schemeClr>
            </a:solidFill>
            <a:miter lim="800000"/>
          </a:ln>
          <a:effectLst/>
        </p:spPr>
        <p:style>
          <a:lnRef idx="2">
            <a:schemeClr val="accent1">
              <a:shade val="50000"/>
            </a:schemeClr>
          </a:lnRef>
          <a:fillRef idx="1">
            <a:schemeClr val="accent1"/>
          </a:fillRef>
          <a:effectRef idx="0">
            <a:schemeClr val="accent1"/>
          </a:effectRef>
          <a:fontRef idx="minor">
            <a:schemeClr val="lt1"/>
          </a:fontRef>
        </p:style>
      </p:cxnSp>
      <p:sp>
        <p:nvSpPr>
          <p:cNvPr id="2" name="Title 1"/>
          <p:cNvSpPr>
            <a:spLocks noGrp="1"/>
          </p:cNvSpPr>
          <p:nvPr>
            <p:ph type="title"/>
          </p:nvPr>
        </p:nvSpPr>
        <p:spPr>
          <a:xfrm>
            <a:off x="2247294" y="319088"/>
            <a:ext cx="5754600" cy="1143000"/>
          </a:xfrm>
        </p:spPr>
        <p:txBody>
          <a:bodyPr/>
          <a:lstStyle/>
          <a:p>
            <a:r>
              <a:rPr lang="en-US" smtClean="0"/>
              <a:t>Click to edit Master title style</a:t>
            </a:r>
            <a:endParaRPr/>
          </a:p>
        </p:txBody>
      </p:sp>
      <p:sp>
        <p:nvSpPr>
          <p:cNvPr id="3" name="Content Placeholder 2"/>
          <p:cNvSpPr>
            <a:spLocks noGrp="1"/>
          </p:cNvSpPr>
          <p:nvPr>
            <p:ph idx="1"/>
          </p:nvPr>
        </p:nvSpPr>
        <p:spPr>
          <a:xfrm>
            <a:off x="2247294" y="1643063"/>
            <a:ext cx="5754600" cy="4529137"/>
          </a:xfrm>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622A610C-12AE-4C6B-8A0F-BAB1AA4DDD60}" type="datetimeFigureOut">
              <a:rPr lang="en-US" smtClean="0"/>
              <a:t>7/17/2018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213F5D-31C3-4FEF-802F-B22DEC4D40A2}" type="slidenum">
              <a:rPr lang="en-US" smtClean="0"/>
              <a:t>‹#›</a:t>
            </a:fld>
            <a:endParaRPr lang="en-US"/>
          </a:p>
        </p:txBody>
      </p:sp>
      <p:sp>
        <p:nvSpPr>
          <p:cNvPr id="12" name="Rectangle 11"/>
          <p:cNvSpPr/>
          <p:nvPr/>
        </p:nvSpPr>
        <p:spPr bwMode="gray">
          <a:xfrm rot="21379692">
            <a:off x="241760" y="211183"/>
            <a:ext cx="1157138" cy="2051702"/>
          </a:xfrm>
          <a:prstGeom prst="rect">
            <a:avLst/>
          </a:prstGeom>
          <a:solidFill>
            <a:schemeClr val="bg1"/>
          </a:solidFill>
          <a:ln w="190500">
            <a:noFill/>
            <a:miter lim="800000"/>
          </a:ln>
          <a:effectLst>
            <a:outerShdw blurRad="635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Picture Placeholder 13"/>
          <p:cNvSpPr>
            <a:spLocks noGrp="1"/>
          </p:cNvSpPr>
          <p:nvPr>
            <p:ph type="pic" sz="quarter" idx="13"/>
          </p:nvPr>
        </p:nvSpPr>
        <p:spPr bwMode="gray">
          <a:xfrm rot="180000">
            <a:off x="268132" y="280969"/>
            <a:ext cx="1084900" cy="1965874"/>
          </a:xfrm>
          <a:solidFill>
            <a:schemeClr val="bg1">
              <a:lumMod val="95000"/>
            </a:schemeClr>
          </a:solidFill>
          <a:ln w="76200">
            <a:solidFill>
              <a:schemeClr val="bg1"/>
            </a:solidFill>
            <a:miter lim="800000"/>
          </a:ln>
          <a:effectLst>
            <a:outerShdw blurRad="63500" algn="ctr" rotWithShape="0">
              <a:prstClr val="black">
                <a:alpha val="20000"/>
              </a:prstClr>
            </a:outerShdw>
          </a:effectLst>
        </p:spPr>
        <p:txBody>
          <a:bodyPr tIns="182880">
            <a:normAutofit/>
          </a:bodyPr>
          <a:lstStyle>
            <a:lvl1pPr marL="45720" indent="0" algn="ctr">
              <a:buNone/>
              <a:defRPr sz="1600"/>
            </a:lvl1pPr>
          </a:lstStyle>
          <a:p>
            <a:r>
              <a:rPr lang="en-US" smtClean="0"/>
              <a:t>Click icon to add picture</a:t>
            </a:r>
            <a:endParaRPr/>
          </a:p>
        </p:txBody>
      </p:sp>
    </p:spTree>
    <p:extLst>
      <p:ext uri="{BB962C8B-B14F-4D97-AF65-F5344CB8AC3E}">
        <p14:creationId xmlns:p14="http://schemas.microsoft.com/office/powerpoint/2010/main" val="226595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2107" y="1643064"/>
            <a:ext cx="6859788" cy="2928936"/>
          </a:xfrm>
        </p:spPr>
        <p:txBody>
          <a:bodyPr anchor="b">
            <a:normAutofit/>
          </a:bodyPr>
          <a:lstStyle>
            <a:lvl1pPr algn="ctr">
              <a:lnSpc>
                <a:spcPct val="80000"/>
              </a:lnSpc>
              <a:defRPr sz="6600" b="0" cap="none" baseline="0">
                <a:solidFill>
                  <a:schemeClr val="tx1">
                    <a:lumMod val="75000"/>
                    <a:lumOff val="25000"/>
                  </a:schemeClr>
                </a:solidFill>
              </a:defRPr>
            </a:lvl1pPr>
          </a:lstStyle>
          <a:p>
            <a:r>
              <a:rPr lang="en-US" smtClean="0"/>
              <a:t>Click to edit Master title style</a:t>
            </a:r>
            <a:endParaRPr/>
          </a:p>
        </p:txBody>
      </p:sp>
      <p:sp>
        <p:nvSpPr>
          <p:cNvPr id="3" name="Text Placeholder 2"/>
          <p:cNvSpPr>
            <a:spLocks noGrp="1"/>
          </p:cNvSpPr>
          <p:nvPr>
            <p:ph type="body" idx="1"/>
          </p:nvPr>
        </p:nvSpPr>
        <p:spPr>
          <a:xfrm>
            <a:off x="1142107" y="4572001"/>
            <a:ext cx="6859786" cy="1066799"/>
          </a:xfrm>
        </p:spPr>
        <p:txBody>
          <a:bodyPr anchor="t">
            <a:normAutofit/>
          </a:bodyPr>
          <a:lstStyle>
            <a:lvl1pPr marL="0" indent="0" algn="ctr">
              <a:spcBef>
                <a:spcPts val="0"/>
              </a:spcBef>
              <a:buNone/>
              <a:defRPr sz="2400">
                <a:solidFill>
                  <a:schemeClr val="tx1">
                    <a:lumMod val="90000"/>
                    <a:lumOff val="1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22A610C-12AE-4C6B-8A0F-BAB1AA4DDD60}" type="datetimeFigureOut">
              <a:rPr lang="en-US" smtClean="0"/>
              <a:t>7/17/2018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213F5D-31C3-4FEF-802F-B22DEC4D40A2}" type="slidenum">
              <a:rPr lang="en-US" smtClean="0"/>
              <a:t>‹#›</a:t>
            </a:fld>
            <a:endParaRPr lang="en-US"/>
          </a:p>
        </p:txBody>
      </p:sp>
    </p:spTree>
    <p:extLst>
      <p:ext uri="{BB962C8B-B14F-4D97-AF65-F5344CB8AC3E}">
        <p14:creationId xmlns:p14="http://schemas.microsoft.com/office/powerpoint/2010/main" val="2932338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142107" y="1643063"/>
            <a:ext cx="3361295" cy="4529137"/>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4640599" y="1643063"/>
            <a:ext cx="3361295" cy="4529137"/>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622A610C-12AE-4C6B-8A0F-BAB1AA4DDD60}" type="datetimeFigureOut">
              <a:rPr lang="en-US" smtClean="0"/>
              <a:t>7/17/2018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213F5D-31C3-4FEF-802F-B22DEC4D40A2}" type="slidenum">
              <a:rPr lang="en-US" smtClean="0"/>
              <a:t>‹#›</a:t>
            </a:fld>
            <a:endParaRPr lang="en-US"/>
          </a:p>
        </p:txBody>
      </p:sp>
    </p:spTree>
    <p:extLst>
      <p:ext uri="{BB962C8B-B14F-4D97-AF65-F5344CB8AC3E}">
        <p14:creationId xmlns:p14="http://schemas.microsoft.com/office/powerpoint/2010/main" val="4206267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142108" y="1624372"/>
            <a:ext cx="3361295" cy="737828"/>
          </a:xfrm>
        </p:spPr>
        <p:txBody>
          <a:bodyPr anchor="ctr"/>
          <a:lstStyle>
            <a:lvl1pPr marL="0" indent="0">
              <a:spcBef>
                <a:spcPts val="0"/>
              </a:spcBef>
              <a:buNone/>
              <a:defRPr sz="24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2108" y="2438401"/>
            <a:ext cx="3361295" cy="37337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4640599" y="1624372"/>
            <a:ext cx="3361295" cy="737828"/>
          </a:xfrm>
        </p:spPr>
        <p:txBody>
          <a:bodyPr anchor="ctr"/>
          <a:lstStyle>
            <a:lvl1pPr marL="0" indent="0">
              <a:spcBef>
                <a:spcPts val="0"/>
              </a:spcBef>
              <a:buNone/>
              <a:defRPr sz="24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0599" y="2438401"/>
            <a:ext cx="3361295" cy="37337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622A610C-12AE-4C6B-8A0F-BAB1AA4DDD60}" type="datetimeFigureOut">
              <a:rPr lang="en-US" smtClean="0"/>
              <a:t>7/17/2018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A213F5D-31C3-4FEF-802F-B22DEC4D40A2}" type="slidenum">
              <a:rPr lang="en-US" smtClean="0"/>
              <a:t>‹#›</a:t>
            </a:fld>
            <a:endParaRPr lang="en-US"/>
          </a:p>
        </p:txBody>
      </p:sp>
    </p:spTree>
    <p:extLst>
      <p:ext uri="{BB962C8B-B14F-4D97-AF65-F5344CB8AC3E}">
        <p14:creationId xmlns:p14="http://schemas.microsoft.com/office/powerpoint/2010/main" val="3424432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622A610C-12AE-4C6B-8A0F-BAB1AA4DDD60}" type="datetimeFigureOut">
              <a:rPr lang="en-US" smtClean="0"/>
              <a:t>7/17/2018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A213F5D-31C3-4FEF-802F-B22DEC4D40A2}" type="slidenum">
              <a:rPr lang="en-US" smtClean="0"/>
              <a:t>‹#›</a:t>
            </a:fld>
            <a:endParaRPr lang="en-US"/>
          </a:p>
        </p:txBody>
      </p:sp>
    </p:spTree>
    <p:extLst>
      <p:ext uri="{BB962C8B-B14F-4D97-AF65-F5344CB8AC3E}">
        <p14:creationId xmlns:p14="http://schemas.microsoft.com/office/powerpoint/2010/main" val="844294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6">
            <a:lum/>
          </a:blip>
          <a:srcRect/>
          <a:stretch>
            <a:fillRect/>
          </a:stretch>
        </a:blipFill>
        <a:effectLst/>
      </p:bgPr>
    </p:bg>
    <p:spTree>
      <p:nvGrpSpPr>
        <p:cNvPr id="1" name=""/>
        <p:cNvGrpSpPr/>
        <p:nvPr/>
      </p:nvGrpSpPr>
      <p:grpSpPr>
        <a:xfrm>
          <a:off x="0" y="0"/>
          <a:ext cx="0" cy="0"/>
          <a:chOff x="0" y="0"/>
          <a:chExt cx="0" cy="0"/>
        </a:xfrm>
      </p:grpSpPr>
      <p:sp>
        <p:nvSpPr>
          <p:cNvPr id="7" name="Rectangle 6"/>
          <p:cNvSpPr/>
          <p:nvPr/>
        </p:nvSpPr>
        <p:spPr bwMode="gray">
          <a:xfrm>
            <a:off x="513292" y="0"/>
            <a:ext cx="8117415" cy="6858000"/>
          </a:xfrm>
          <a:prstGeom prst="rect">
            <a:avLst/>
          </a:prstGeom>
          <a:solidFill>
            <a:schemeClr val="bg1"/>
          </a:solidFill>
          <a:ln w="152400">
            <a:noFill/>
            <a:miter lim="800000"/>
          </a:ln>
          <a:effectLst>
            <a:outerShdw blurRad="88900" sx="101000" sy="101000" algn="ctr" rotWithShape="0">
              <a:schemeClr val="accent1">
                <a:lumMod val="50000"/>
                <a:alpha val="1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8" name="Straight Connector 7"/>
          <p:cNvCxnSpPr/>
          <p:nvPr/>
        </p:nvCxnSpPr>
        <p:spPr>
          <a:xfrm>
            <a:off x="627622" y="0"/>
            <a:ext cx="0" cy="6858000"/>
          </a:xfrm>
          <a:prstGeom prst="line">
            <a:avLst/>
          </a:prstGeom>
          <a:noFill/>
          <a:ln w="19050">
            <a:solidFill>
              <a:schemeClr val="accent3">
                <a:lumMod val="50000"/>
                <a:alpha val="15000"/>
              </a:schemeClr>
            </a:solidFill>
            <a:miter lim="800000"/>
          </a:ln>
          <a:effectLst/>
        </p:spPr>
        <p:style>
          <a:lnRef idx="2">
            <a:schemeClr val="accent1">
              <a:shade val="50000"/>
            </a:schemeClr>
          </a:lnRef>
          <a:fillRef idx="1">
            <a:schemeClr val="accent1"/>
          </a:fillRef>
          <a:effectRef idx="0">
            <a:schemeClr val="accent1"/>
          </a:effectRef>
          <a:fontRef idx="minor">
            <a:schemeClr val="lt1"/>
          </a:fontRef>
        </p:style>
      </p:cxnSp>
      <p:cxnSp>
        <p:nvCxnSpPr>
          <p:cNvPr id="9" name="Straight Connector 8"/>
          <p:cNvCxnSpPr/>
          <p:nvPr/>
        </p:nvCxnSpPr>
        <p:spPr>
          <a:xfrm>
            <a:off x="8516377" y="0"/>
            <a:ext cx="0" cy="6858000"/>
          </a:xfrm>
          <a:prstGeom prst="line">
            <a:avLst/>
          </a:prstGeom>
          <a:noFill/>
          <a:ln w="19050">
            <a:solidFill>
              <a:schemeClr val="accent3">
                <a:lumMod val="50000"/>
                <a:alpha val="15000"/>
              </a:schemeClr>
            </a:solidFill>
            <a:miter lim="800000"/>
          </a:ln>
          <a:effectLst/>
        </p:spPr>
        <p:style>
          <a:lnRef idx="2">
            <a:schemeClr val="accent1">
              <a:shade val="50000"/>
            </a:schemeClr>
          </a:lnRef>
          <a:fillRef idx="1">
            <a:schemeClr val="accent1"/>
          </a:fillRef>
          <a:effectRef idx="0">
            <a:schemeClr val="accent1"/>
          </a:effectRef>
          <a:fontRef idx="minor">
            <a:schemeClr val="lt1"/>
          </a:fontRef>
        </p:style>
      </p:cxnSp>
      <p:sp>
        <p:nvSpPr>
          <p:cNvPr id="2" name="Title Placeholder 1"/>
          <p:cNvSpPr>
            <a:spLocks noGrp="1"/>
          </p:cNvSpPr>
          <p:nvPr>
            <p:ph type="title"/>
          </p:nvPr>
        </p:nvSpPr>
        <p:spPr>
          <a:xfrm>
            <a:off x="1142108" y="319088"/>
            <a:ext cx="6859786" cy="1143000"/>
          </a:xfrm>
          <a:prstGeom prst="rect">
            <a:avLst/>
          </a:prstGeom>
        </p:spPr>
        <p:txBody>
          <a:bodyPr vert="horz" lIns="91440" tIns="45720" rIns="91440" bIns="45720"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142108" y="1643063"/>
            <a:ext cx="6859786" cy="452913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6344112" y="6400801"/>
            <a:ext cx="875972" cy="276226"/>
          </a:xfrm>
          <a:prstGeom prst="rect">
            <a:avLst/>
          </a:prstGeom>
        </p:spPr>
        <p:txBody>
          <a:bodyPr vert="horz" lIns="91440" tIns="45720" rIns="91440" bIns="45720" rtlCol="0" anchor="ctr"/>
          <a:lstStyle>
            <a:lvl1pPr algn="r">
              <a:defRPr sz="800">
                <a:solidFill>
                  <a:schemeClr val="tx1"/>
                </a:solidFill>
              </a:defRPr>
            </a:lvl1pPr>
          </a:lstStyle>
          <a:p>
            <a:fld id="{622A610C-12AE-4C6B-8A0F-BAB1AA4DDD60}" type="datetimeFigureOut">
              <a:rPr lang="en-US" smtClean="0"/>
              <a:t>7/17/2018</a:t>
            </a:fld>
            <a:endParaRPr lang="en-US"/>
          </a:p>
        </p:txBody>
      </p:sp>
      <p:sp>
        <p:nvSpPr>
          <p:cNvPr id="5" name="Footer Placeholder 4"/>
          <p:cNvSpPr>
            <a:spLocks noGrp="1"/>
          </p:cNvSpPr>
          <p:nvPr>
            <p:ph type="ftr" sz="quarter" idx="3"/>
          </p:nvPr>
        </p:nvSpPr>
        <p:spPr>
          <a:xfrm>
            <a:off x="1131209" y="6400801"/>
            <a:ext cx="5098573" cy="276226"/>
          </a:xfrm>
          <a:prstGeom prst="rect">
            <a:avLst/>
          </a:prstGeom>
        </p:spPr>
        <p:txBody>
          <a:bodyPr vert="horz" lIns="91440" tIns="45720" rIns="91440" bIns="45720" rtlCol="0" anchor="ctr"/>
          <a:lstStyle>
            <a:lvl1pPr algn="l">
              <a:defRPr sz="800">
                <a:solidFill>
                  <a:schemeClr val="tx1"/>
                </a:solidFill>
              </a:defRPr>
            </a:lvl1pPr>
          </a:lstStyle>
          <a:p>
            <a:endParaRPr lang="en-US"/>
          </a:p>
        </p:txBody>
      </p:sp>
      <p:sp>
        <p:nvSpPr>
          <p:cNvPr id="6" name="Slide Number Placeholder 5"/>
          <p:cNvSpPr>
            <a:spLocks noGrp="1"/>
          </p:cNvSpPr>
          <p:nvPr>
            <p:ph type="sldNum" sz="quarter" idx="4"/>
          </p:nvPr>
        </p:nvSpPr>
        <p:spPr>
          <a:xfrm>
            <a:off x="7315914" y="6400801"/>
            <a:ext cx="685980" cy="276226"/>
          </a:xfrm>
          <a:prstGeom prst="rect">
            <a:avLst/>
          </a:prstGeom>
        </p:spPr>
        <p:txBody>
          <a:bodyPr vert="horz" lIns="91440" tIns="45720" rIns="91440" bIns="45720" rtlCol="0" anchor="ctr"/>
          <a:lstStyle>
            <a:lvl1pPr algn="r">
              <a:defRPr sz="800">
                <a:solidFill>
                  <a:schemeClr val="tx1"/>
                </a:solidFill>
              </a:defRPr>
            </a:lvl1pPr>
          </a:lstStyle>
          <a:p>
            <a:fld id="{7A213F5D-31C3-4FEF-802F-B22DEC4D40A2}" type="slidenum">
              <a:rPr lang="en-US" smtClean="0"/>
              <a:t>‹#›</a:t>
            </a:fld>
            <a:endParaRPr lang="en-US"/>
          </a:p>
        </p:txBody>
      </p:sp>
    </p:spTree>
    <p:extLst>
      <p:ext uri="{BB962C8B-B14F-4D97-AF65-F5344CB8AC3E}">
        <p14:creationId xmlns:p14="http://schemas.microsoft.com/office/powerpoint/2010/main" val="264783986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914400" rtl="0" eaLnBrk="1" latinLnBrk="0" hangingPunct="1">
        <a:lnSpc>
          <a:spcPct val="85000"/>
        </a:lnSpc>
        <a:spcBef>
          <a:spcPct val="0"/>
        </a:spcBef>
        <a:buNone/>
        <a:defRPr sz="3600" kern="1200">
          <a:solidFill>
            <a:schemeClr val="tx1">
              <a:lumMod val="75000"/>
              <a:lumOff val="25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tx1"/>
        </a:buClr>
        <a:buFont typeface="Arial" pitchFamily="34" charset="0"/>
        <a:buChar char="•"/>
        <a:defRPr sz="2000" kern="1200">
          <a:solidFill>
            <a:schemeClr val="tx1"/>
          </a:solidFill>
          <a:latin typeface="+mn-lt"/>
          <a:ea typeface="+mn-ea"/>
          <a:cs typeface="+mn-cs"/>
        </a:defRPr>
      </a:lvl1pPr>
      <a:lvl2pPr marL="594360" indent="-228600" algn="l" defTabSz="914400" rtl="0" eaLnBrk="1" latinLnBrk="0" hangingPunct="1">
        <a:lnSpc>
          <a:spcPct val="90000"/>
        </a:lnSpc>
        <a:spcBef>
          <a:spcPts val="1000"/>
        </a:spcBef>
        <a:buClr>
          <a:schemeClr val="tx1"/>
        </a:buClr>
        <a:buFont typeface="Arial" pitchFamily="34" charset="0"/>
        <a:buChar char="•"/>
        <a:defRPr sz="1800" kern="1200">
          <a:solidFill>
            <a:schemeClr val="tx1"/>
          </a:solidFill>
          <a:latin typeface="+mn-lt"/>
          <a:ea typeface="+mn-ea"/>
          <a:cs typeface="+mn-cs"/>
        </a:defRPr>
      </a:lvl2pPr>
      <a:lvl3pPr marL="914400" indent="-228600" algn="l" defTabSz="914400" rtl="0" eaLnBrk="1" latinLnBrk="0" hangingPunct="1">
        <a:lnSpc>
          <a:spcPct val="90000"/>
        </a:lnSpc>
        <a:spcBef>
          <a:spcPts val="800"/>
        </a:spcBef>
        <a:buClr>
          <a:schemeClr val="tx1"/>
        </a:buClr>
        <a:buFont typeface="Arial" pitchFamily="34" charset="0"/>
        <a:buChar char="•"/>
        <a:defRPr sz="1600" kern="1200">
          <a:solidFill>
            <a:schemeClr val="tx1"/>
          </a:solidFill>
          <a:latin typeface="+mn-lt"/>
          <a:ea typeface="+mn-ea"/>
          <a:cs typeface="+mn-cs"/>
        </a:defRPr>
      </a:lvl3pPr>
      <a:lvl4pPr marL="1234440" indent="-228600" algn="l" defTabSz="914400" rtl="0" eaLnBrk="1" latinLnBrk="0" hangingPunct="1">
        <a:lnSpc>
          <a:spcPct val="90000"/>
        </a:lnSpc>
        <a:spcBef>
          <a:spcPts val="800"/>
        </a:spcBef>
        <a:buClr>
          <a:schemeClr val="tx1"/>
        </a:buClr>
        <a:buFont typeface="Arial" pitchFamily="34" charset="0"/>
        <a:buChar char="•"/>
        <a:defRPr sz="1400" kern="1200">
          <a:solidFill>
            <a:schemeClr val="tx1"/>
          </a:solidFill>
          <a:latin typeface="+mn-lt"/>
          <a:ea typeface="+mn-ea"/>
          <a:cs typeface="+mn-cs"/>
        </a:defRPr>
      </a:lvl4pPr>
      <a:lvl5pPr marL="1554480" indent="-228600" algn="l" defTabSz="914400" rtl="0" eaLnBrk="1" latinLnBrk="0" hangingPunct="1">
        <a:lnSpc>
          <a:spcPct val="90000"/>
        </a:lnSpc>
        <a:spcBef>
          <a:spcPts val="800"/>
        </a:spcBef>
        <a:buClr>
          <a:schemeClr val="tx1"/>
        </a:buClr>
        <a:buFont typeface="Arial" pitchFamily="34" charset="0"/>
        <a:buChar char="•"/>
        <a:defRPr sz="1400" kern="1200">
          <a:solidFill>
            <a:schemeClr val="tx1"/>
          </a:solidFill>
          <a:latin typeface="+mn-lt"/>
          <a:ea typeface="+mn-ea"/>
          <a:cs typeface="+mn-cs"/>
        </a:defRPr>
      </a:lvl5pPr>
      <a:lvl6pPr marL="1874520" indent="-228600" algn="l" defTabSz="914400" rtl="0" eaLnBrk="1" latinLnBrk="0" hangingPunct="1">
        <a:lnSpc>
          <a:spcPct val="90000"/>
        </a:lnSpc>
        <a:spcBef>
          <a:spcPts val="800"/>
        </a:spcBef>
        <a:buFont typeface="Arial" pitchFamily="34" charset="0"/>
        <a:buChar char="•"/>
        <a:defRPr sz="1400" kern="1200">
          <a:solidFill>
            <a:schemeClr val="tx1"/>
          </a:solidFill>
          <a:latin typeface="+mn-lt"/>
          <a:ea typeface="+mn-ea"/>
          <a:cs typeface="+mn-cs"/>
        </a:defRPr>
      </a:lvl6pPr>
      <a:lvl7pPr marL="2194560" indent="-228600" algn="l" defTabSz="914400" rtl="0" eaLnBrk="1" latinLnBrk="0" hangingPunct="1">
        <a:lnSpc>
          <a:spcPct val="90000"/>
        </a:lnSpc>
        <a:spcBef>
          <a:spcPts val="800"/>
        </a:spcBef>
        <a:buFont typeface="Arial" pitchFamily="34" charset="0"/>
        <a:buChar char="•"/>
        <a:defRPr sz="1400" kern="1200">
          <a:solidFill>
            <a:schemeClr val="tx1"/>
          </a:solidFill>
          <a:latin typeface="+mn-lt"/>
          <a:ea typeface="+mn-ea"/>
          <a:cs typeface="+mn-cs"/>
        </a:defRPr>
      </a:lvl7pPr>
      <a:lvl8pPr marL="2514600" indent="-228600" algn="l" defTabSz="914400" rtl="0" eaLnBrk="1" latinLnBrk="0" hangingPunct="1">
        <a:lnSpc>
          <a:spcPct val="90000"/>
        </a:lnSpc>
        <a:spcBef>
          <a:spcPts val="800"/>
        </a:spcBef>
        <a:buFont typeface="Arial" pitchFamily="34" charset="0"/>
        <a:buChar char="•"/>
        <a:defRPr sz="1400" kern="1200">
          <a:solidFill>
            <a:schemeClr val="tx1"/>
          </a:solidFill>
          <a:latin typeface="+mn-lt"/>
          <a:ea typeface="+mn-ea"/>
          <a:cs typeface="+mn-cs"/>
        </a:defRPr>
      </a:lvl8pPr>
      <a:lvl9pPr marL="2834640" indent="-228600" algn="l" defTabSz="914400" rtl="0" eaLnBrk="1" latinLnBrk="0" hangingPunct="1">
        <a:lnSpc>
          <a:spcPct val="90000"/>
        </a:lnSpc>
        <a:spcBef>
          <a:spcPts val="800"/>
        </a:spcBef>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 xmlns:p15="http://schemas.microsoft.com/office/powerpoint/2012/main">
        <p15:guide id="1" pos="3839"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2133603"/>
            <a:ext cx="7772400" cy="1470025"/>
          </a:xfrm>
          <a:solidFill>
            <a:srgbClr val="B40000"/>
          </a:solidFill>
        </p:spPr>
        <p:style>
          <a:lnRef idx="0">
            <a:schemeClr val="accent2"/>
          </a:lnRef>
          <a:fillRef idx="3">
            <a:schemeClr val="accent2"/>
          </a:fillRef>
          <a:effectRef idx="3">
            <a:schemeClr val="accent2"/>
          </a:effectRef>
          <a:fontRef idx="minor">
            <a:schemeClr val="lt1"/>
          </a:fontRef>
        </p:style>
        <p:txBody>
          <a:bodyPr>
            <a:normAutofit fontScale="90000"/>
          </a:bodyPr>
          <a:lstStyle/>
          <a:p>
            <a:r>
              <a:rPr lang="en-US" sz="49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dobe Garamond Pro Bold" pitchFamily="18" charset="0"/>
              </a:rPr>
              <a:t>Computer System Architecture</a:t>
            </a:r>
            <a:r>
              <a:rPr lang="en-US" dirty="0" smtClean="0">
                <a:ln>
                  <a:solidFill>
                    <a:sysClr val="windowText" lastClr="000000"/>
                  </a:solidFill>
                </a:ln>
                <a:latin typeface="Adobe Garamond Pro Bold" pitchFamily="18" charset="0"/>
              </a:rPr>
              <a:t/>
            </a:r>
            <a:br>
              <a:rPr lang="en-US" dirty="0" smtClean="0">
                <a:ln>
                  <a:solidFill>
                    <a:sysClr val="windowText" lastClr="000000"/>
                  </a:solidFill>
                </a:ln>
                <a:latin typeface="Adobe Garamond Pro Bold" pitchFamily="18" charset="0"/>
              </a:rPr>
            </a:br>
            <a:r>
              <a:rPr lang="en-US" dirty="0" smtClean="0">
                <a:ln w="1270" cmpd="sng">
                  <a:solidFill>
                    <a:sysClr val="windowText" lastClr="000000"/>
                  </a:solidFill>
                  <a:prstDash val="sysDot"/>
                </a:ln>
                <a:solidFill>
                  <a:srgbClr val="FFFFFF"/>
                </a:solidFill>
                <a:effectLst>
                  <a:outerShdw blurRad="63500" dir="3600000" algn="tl" rotWithShape="0">
                    <a:srgbClr val="000000">
                      <a:alpha val="70000"/>
                    </a:srgbClr>
                  </a:outerShdw>
                </a:effectLst>
                <a:latin typeface="Adobe Kaiti Std R" pitchFamily="18" charset="-128"/>
                <a:ea typeface="Adobe Kaiti Std R" pitchFamily="18" charset="-128"/>
              </a:rPr>
              <a:t>Assignment 01</a:t>
            </a:r>
            <a:endParaRPr lang="en-US" dirty="0">
              <a:ln w="1270" cmpd="sng">
                <a:solidFill>
                  <a:sysClr val="windowText" lastClr="000000"/>
                </a:solidFill>
                <a:prstDash val="sysDot"/>
              </a:ln>
              <a:solidFill>
                <a:srgbClr val="FFFFFF"/>
              </a:solidFill>
              <a:effectLst>
                <a:outerShdw blurRad="63500" dir="3600000" algn="tl" rotWithShape="0">
                  <a:srgbClr val="000000">
                    <a:alpha val="70000"/>
                  </a:srgbClr>
                </a:outerShdw>
              </a:effectLst>
              <a:latin typeface="Adobe Kaiti Std R" pitchFamily="18" charset="-128"/>
              <a:ea typeface="Adobe Kaiti Std R" pitchFamily="18" charset="-128"/>
            </a:endParaRPr>
          </a:p>
        </p:txBody>
      </p:sp>
      <p:sp>
        <p:nvSpPr>
          <p:cNvPr id="3" name="Subtitle 2"/>
          <p:cNvSpPr>
            <a:spLocks noGrp="1"/>
          </p:cNvSpPr>
          <p:nvPr>
            <p:ph type="subTitle" idx="1"/>
          </p:nvPr>
        </p:nvSpPr>
        <p:spPr>
          <a:xfrm>
            <a:off x="1371600" y="3581400"/>
            <a:ext cx="6400800" cy="914400"/>
          </a:xfrm>
        </p:spPr>
        <p:txBody>
          <a:bodyPr/>
          <a:lstStyle/>
          <a:p>
            <a:r>
              <a:rPr lang="en-US" dirty="0" smtClean="0">
                <a:ln w="18415" cmpd="sng">
                  <a:solidFill>
                    <a:sysClr val="windowText" lastClr="000000"/>
                  </a:solidFill>
                  <a:prstDash val="solid"/>
                </a:ln>
                <a:solidFill>
                  <a:sysClr val="windowText" lastClr="000000"/>
                </a:solidFill>
                <a:effectLst>
                  <a:outerShdw blurRad="63500" dir="3600000" algn="tl" rotWithShape="0">
                    <a:srgbClr val="000000">
                      <a:alpha val="70000"/>
                    </a:srgbClr>
                  </a:outerShdw>
                </a:effectLst>
              </a:rPr>
              <a:t>Shenesh Perera</a:t>
            </a:r>
            <a:endParaRPr lang="en-US" dirty="0">
              <a:ln w="18415" cmpd="sng">
                <a:solidFill>
                  <a:sysClr val="windowText" lastClr="000000"/>
                </a:solidFill>
                <a:prstDash val="solid"/>
              </a:ln>
              <a:solidFill>
                <a:sysClr val="windowText" lastClr="000000"/>
              </a:solidFill>
              <a:effectLst>
                <a:outerShdw blurRad="63500" dir="3600000" algn="tl" rotWithShape="0">
                  <a:srgbClr val="000000">
                    <a:alpha val="70000"/>
                  </a:srgbClr>
                </a:outerShdw>
              </a:effectLst>
            </a:endParaRPr>
          </a:p>
        </p:txBody>
      </p:sp>
      <p:sp>
        <p:nvSpPr>
          <p:cNvPr id="5" name="Slide Number Placeholder 4"/>
          <p:cNvSpPr>
            <a:spLocks noGrp="1"/>
          </p:cNvSpPr>
          <p:nvPr>
            <p:ph type="sldNum" sz="quarter" idx="12"/>
          </p:nvPr>
        </p:nvSpPr>
        <p:spPr/>
        <p:txBody>
          <a:bodyPr/>
          <a:lstStyle/>
          <a:p>
            <a:fld id="{56E1F4B7-A0D1-495F-9383-FED318434541}" type="slidenum">
              <a:rPr lang="en-US" smtClean="0"/>
              <a:t>1</a:t>
            </a:fld>
            <a:endParaRPr lang="en-US"/>
          </a:p>
        </p:txBody>
      </p:sp>
      <p:sp>
        <p:nvSpPr>
          <p:cNvPr id="4" name="TextBox 3"/>
          <p:cNvSpPr txBox="1"/>
          <p:nvPr/>
        </p:nvSpPr>
        <p:spPr>
          <a:xfrm>
            <a:off x="525887" y="1676401"/>
            <a:ext cx="8305800" cy="369332"/>
          </a:xfrm>
          <a:prstGeom prst="rect">
            <a:avLst/>
          </a:prstGeom>
          <a:noFill/>
        </p:spPr>
        <p:txBody>
          <a:bodyPr wrap="square" rtlCol="0">
            <a:spAutoFit/>
          </a:bodyPr>
          <a:lstStyle/>
          <a:p>
            <a:pPr algn="ctr"/>
            <a:r>
              <a:rPr lang="en-US" u="sng" dirty="0" smtClean="0">
                <a:ln w="18415" cmpd="sng">
                  <a:solidFill>
                    <a:sysClr val="windowText" lastClr="000000"/>
                  </a:solidFill>
                  <a:prstDash val="solid"/>
                </a:ln>
                <a:solidFill>
                  <a:sysClr val="windowText" lastClr="000000"/>
                </a:solidFill>
                <a:effectLst>
                  <a:outerShdw blurRad="63500" dir="3600000" algn="tl" rotWithShape="0">
                    <a:srgbClr val="000000">
                      <a:alpha val="70000"/>
                    </a:srgbClr>
                  </a:outerShdw>
                </a:effectLst>
              </a:rPr>
              <a:t>Higher Nationals Diploma in Computing &amp; Subsystems Development</a:t>
            </a:r>
            <a:endParaRPr lang="en-US" u="sng" dirty="0">
              <a:ln w="18415" cmpd="sng">
                <a:solidFill>
                  <a:sysClr val="windowText" lastClr="000000"/>
                </a:solidFill>
                <a:prstDash val="solid"/>
              </a:ln>
              <a:solidFill>
                <a:sysClr val="windowText" lastClr="000000"/>
              </a:solidFill>
              <a:effectLst>
                <a:outerShdw blurRad="63500" dir="3600000" algn="tl" rotWithShape="0">
                  <a:srgbClr val="000000">
                    <a:alpha val="70000"/>
                  </a:srgbClr>
                </a:outerShdw>
              </a:effectLst>
            </a:endParaRPr>
          </a:p>
        </p:txBody>
      </p:sp>
    </p:spTree>
    <p:extLst>
      <p:ext uri="{BB962C8B-B14F-4D97-AF65-F5344CB8AC3E}">
        <p14:creationId xmlns:p14="http://schemas.microsoft.com/office/powerpoint/2010/main" val="311108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2369" y="76200"/>
            <a:ext cx="8229600" cy="1143000"/>
          </a:xfrm>
        </p:spPr>
        <p:txBody>
          <a:bodyPr>
            <a:normAutofit/>
          </a:bodyPr>
          <a:lstStyle/>
          <a:p>
            <a:pPr algn="ctr"/>
            <a:r>
              <a:rPr lang="en-US" dirty="0" smtClean="0"/>
              <a:t>The evolution of Operating Systems</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116044126"/>
              </p:ext>
            </p:extLst>
          </p:nvPr>
        </p:nvGraphicFramePr>
        <p:xfrm>
          <a:off x="-1266092" y="1524000"/>
          <a:ext cx="82296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p:cNvSpPr>
            <a:spLocks noGrp="1"/>
          </p:cNvSpPr>
          <p:nvPr>
            <p:ph type="sldNum" sz="quarter" idx="12"/>
          </p:nvPr>
        </p:nvSpPr>
        <p:spPr/>
        <p:txBody>
          <a:bodyPr/>
          <a:lstStyle/>
          <a:p>
            <a:fld id="{56E1F4B7-A0D1-495F-9383-FED318434541}" type="slidenum">
              <a:rPr lang="en-US" smtClean="0"/>
              <a:t>10</a:t>
            </a:fld>
            <a:endParaRPr lang="en-US"/>
          </a:p>
        </p:txBody>
      </p:sp>
      <p:graphicFrame>
        <p:nvGraphicFramePr>
          <p:cNvPr id="6" name="Diagram 5"/>
          <p:cNvGraphicFramePr/>
          <p:nvPr>
            <p:extLst>
              <p:ext uri="{D42A27DB-BD31-4B8C-83A1-F6EECF244321}">
                <p14:modId xmlns:p14="http://schemas.microsoft.com/office/powerpoint/2010/main" val="1851804452"/>
              </p:ext>
            </p:extLst>
          </p:nvPr>
        </p:nvGraphicFramePr>
        <p:xfrm>
          <a:off x="3024554" y="1354666"/>
          <a:ext cx="7620000" cy="5503334"/>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3" name="TextBox 2"/>
          <p:cNvSpPr txBox="1"/>
          <p:nvPr/>
        </p:nvSpPr>
        <p:spPr>
          <a:xfrm>
            <a:off x="3124200" y="6400800"/>
            <a:ext cx="1175130" cy="369332"/>
          </a:xfrm>
          <a:prstGeom prst="rect">
            <a:avLst/>
          </a:prstGeom>
          <a:noFill/>
        </p:spPr>
        <p:txBody>
          <a:bodyPr wrap="none" rtlCol="0">
            <a:spAutoFit/>
          </a:bodyPr>
          <a:lstStyle/>
          <a:p>
            <a:r>
              <a:rPr lang="en-US" dirty="0" smtClean="0"/>
              <a:t>Figure 1.0</a:t>
            </a:r>
            <a:endParaRPr lang="en-US" dirty="0"/>
          </a:p>
        </p:txBody>
      </p:sp>
    </p:spTree>
    <p:extLst>
      <p:ext uri="{BB962C8B-B14F-4D97-AF65-F5344CB8AC3E}">
        <p14:creationId xmlns:p14="http://schemas.microsoft.com/office/powerpoint/2010/main" val="6971767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crucial features of an OS</a:t>
            </a:r>
            <a:endParaRPr lang="en-US" dirty="0"/>
          </a:p>
        </p:txBody>
      </p:sp>
      <p:sp>
        <p:nvSpPr>
          <p:cNvPr id="3" name="Content Placeholder 2"/>
          <p:cNvSpPr>
            <a:spLocks noGrp="1"/>
          </p:cNvSpPr>
          <p:nvPr>
            <p:ph idx="1"/>
          </p:nvPr>
        </p:nvSpPr>
        <p:spPr/>
        <p:txBody>
          <a:bodyPr>
            <a:normAutofit/>
          </a:bodyPr>
          <a:lstStyle/>
          <a:p>
            <a:r>
              <a:rPr lang="en-US" dirty="0" smtClean="0"/>
              <a:t>Performance- An OS must be capable of providing high-tier performance when used for the purpose it was produced for.</a:t>
            </a:r>
          </a:p>
          <a:p>
            <a:r>
              <a:rPr lang="en-US" dirty="0" smtClean="0"/>
              <a:t>Security-An OS must ensure all it’s data is safe.</a:t>
            </a:r>
          </a:p>
          <a:p>
            <a:r>
              <a:rPr lang="en-US" dirty="0" smtClean="0"/>
              <a:t>Ease of Use-An OS must provide an interface in such a way the user who uses it receives the expected experience.</a:t>
            </a:r>
          </a:p>
          <a:p>
            <a:r>
              <a:rPr lang="en-US" dirty="0" smtClean="0"/>
              <a:t>Portability-An OS must always have a good compatibility with multiple computer systems.</a:t>
            </a:r>
            <a:endParaRPr lang="en-US" dirty="0"/>
          </a:p>
        </p:txBody>
      </p:sp>
      <p:sp>
        <p:nvSpPr>
          <p:cNvPr id="4" name="Slide Number Placeholder 3"/>
          <p:cNvSpPr>
            <a:spLocks noGrp="1"/>
          </p:cNvSpPr>
          <p:nvPr>
            <p:ph type="sldNum" sz="quarter" idx="12"/>
          </p:nvPr>
        </p:nvSpPr>
        <p:spPr/>
        <p:txBody>
          <a:bodyPr/>
          <a:lstStyle/>
          <a:p>
            <a:fld id="{56E1F4B7-A0D1-495F-9383-FED318434541}" type="slidenum">
              <a:rPr lang="en-US" smtClean="0"/>
              <a:t>11</a:t>
            </a:fld>
            <a:endParaRPr lang="en-US"/>
          </a:p>
        </p:txBody>
      </p:sp>
    </p:spTree>
    <p:extLst>
      <p:ext uri="{BB962C8B-B14F-4D97-AF65-F5344CB8AC3E}">
        <p14:creationId xmlns:p14="http://schemas.microsoft.com/office/powerpoint/2010/main" val="1101444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dirty="0" smtClean="0"/>
              <a:t>Layered OS</a:t>
            </a:r>
            <a:endParaRPr lang="en-US" dirty="0"/>
          </a:p>
        </p:txBody>
      </p:sp>
      <p:sp>
        <p:nvSpPr>
          <p:cNvPr id="3" name="Content Placeholder 2"/>
          <p:cNvSpPr>
            <a:spLocks noGrp="1"/>
          </p:cNvSpPr>
          <p:nvPr>
            <p:ph idx="1"/>
          </p:nvPr>
        </p:nvSpPr>
        <p:spPr>
          <a:xfrm>
            <a:off x="492369" y="990601"/>
            <a:ext cx="8229600" cy="4525963"/>
          </a:xfrm>
        </p:spPr>
        <p:txBody>
          <a:bodyPr>
            <a:normAutofit/>
          </a:bodyPr>
          <a:lstStyle/>
          <a:p>
            <a:r>
              <a:rPr lang="en-US" sz="2800" dirty="0" smtClean="0"/>
              <a:t>Each factor of the OS is divided into layers that are independent.</a:t>
            </a:r>
          </a:p>
          <a:p>
            <a:r>
              <a:rPr lang="en-US" sz="2800" dirty="0" smtClean="0"/>
              <a:t>Higher level layers will request services from lower level layers which means low level layers respond to requests.</a:t>
            </a:r>
          </a:p>
          <a:p>
            <a:r>
              <a:rPr lang="en-US" sz="2800" dirty="0" smtClean="0"/>
              <a:t>The application level can interact with the kernel through a shell.</a:t>
            </a:r>
            <a:endParaRPr lang="en-US" sz="2800" dirty="0"/>
          </a:p>
        </p:txBody>
      </p:sp>
      <p:sp>
        <p:nvSpPr>
          <p:cNvPr id="4" name="Slide Number Placeholder 3"/>
          <p:cNvSpPr>
            <a:spLocks noGrp="1"/>
          </p:cNvSpPr>
          <p:nvPr>
            <p:ph type="sldNum" sz="quarter" idx="12"/>
          </p:nvPr>
        </p:nvSpPr>
        <p:spPr/>
        <p:txBody>
          <a:bodyPr/>
          <a:lstStyle/>
          <a:p>
            <a:fld id="{56E1F4B7-A0D1-495F-9383-FED318434541}" type="slidenum">
              <a:rPr lang="en-US" smtClean="0"/>
              <a:t>12</a:t>
            </a:fld>
            <a:endParaRPr lang="en-US"/>
          </a:p>
        </p:txBody>
      </p:sp>
      <p:pic>
        <p:nvPicPr>
          <p:cNvPr id="2050" name="Picture 2" descr="C:\Users\ProminentRay\Desktop\trad_os.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5800" y="3886200"/>
            <a:ext cx="2847180" cy="262749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4333654" y="6469350"/>
            <a:ext cx="5137112" cy="369332"/>
          </a:xfrm>
          <a:prstGeom prst="rect">
            <a:avLst/>
          </a:prstGeom>
          <a:noFill/>
        </p:spPr>
        <p:txBody>
          <a:bodyPr wrap="none" rtlCol="0">
            <a:spAutoFit/>
          </a:bodyPr>
          <a:lstStyle/>
          <a:p>
            <a:r>
              <a:rPr lang="en-US" dirty="0" smtClean="0"/>
              <a:t>Figure 1.1 2016/07/29, techgeeks.com,  Mr. Amos </a:t>
            </a:r>
            <a:endParaRPr lang="en-US" dirty="0"/>
          </a:p>
        </p:txBody>
      </p:sp>
    </p:spTree>
    <p:extLst>
      <p:ext uri="{BB962C8B-B14F-4D97-AF65-F5344CB8AC3E}">
        <p14:creationId xmlns:p14="http://schemas.microsoft.com/office/powerpoint/2010/main" val="22949802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5957" y="152400"/>
            <a:ext cx="6859786" cy="1143000"/>
          </a:xfrm>
        </p:spPr>
        <p:txBody>
          <a:bodyPr/>
          <a:lstStyle/>
          <a:p>
            <a:pPr algn="ctr"/>
            <a:r>
              <a:rPr lang="en-US" dirty="0" smtClean="0"/>
              <a:t>Monolithic OS</a:t>
            </a:r>
            <a:endParaRPr lang="en-US" dirty="0"/>
          </a:p>
        </p:txBody>
      </p:sp>
      <p:sp>
        <p:nvSpPr>
          <p:cNvPr id="3" name="Content Placeholder 2"/>
          <p:cNvSpPr>
            <a:spLocks noGrp="1"/>
          </p:cNvSpPr>
          <p:nvPr>
            <p:ph idx="1"/>
          </p:nvPr>
        </p:nvSpPr>
        <p:spPr>
          <a:xfrm>
            <a:off x="492369" y="1295400"/>
            <a:ext cx="8229600" cy="4525963"/>
          </a:xfrm>
        </p:spPr>
        <p:txBody>
          <a:bodyPr>
            <a:normAutofit/>
          </a:bodyPr>
          <a:lstStyle/>
          <a:p>
            <a:r>
              <a:rPr lang="en-US" sz="2400" dirty="0" smtClean="0"/>
              <a:t>This type of OS will mimic the concept of a layered OS but all data &amp; code will be in the same layer.</a:t>
            </a:r>
          </a:p>
          <a:p>
            <a:r>
              <a:rPr lang="en-US" sz="2400" dirty="0" smtClean="0"/>
              <a:t>The user mode &amp; the kernel mode of the Monolithic OS is on the same layer.</a:t>
            </a:r>
          </a:p>
          <a:p>
            <a:r>
              <a:rPr lang="en-US" sz="2400" dirty="0" smtClean="0"/>
              <a:t>The security in this OS is very low, therefore is very easy to implement.</a:t>
            </a:r>
            <a:endParaRPr lang="en-US" sz="2400" dirty="0"/>
          </a:p>
        </p:txBody>
      </p:sp>
      <p:sp>
        <p:nvSpPr>
          <p:cNvPr id="4" name="Slide Number Placeholder 3"/>
          <p:cNvSpPr>
            <a:spLocks noGrp="1"/>
          </p:cNvSpPr>
          <p:nvPr>
            <p:ph type="sldNum" sz="quarter" idx="12"/>
          </p:nvPr>
        </p:nvSpPr>
        <p:spPr/>
        <p:txBody>
          <a:bodyPr/>
          <a:lstStyle/>
          <a:p>
            <a:fld id="{56E1F4B7-A0D1-495F-9383-FED318434541}" type="slidenum">
              <a:rPr lang="en-US" smtClean="0"/>
              <a:t>13</a:t>
            </a:fld>
            <a:endParaRPr lang="en-US"/>
          </a:p>
        </p:txBody>
      </p:sp>
      <p:pic>
        <p:nvPicPr>
          <p:cNvPr id="3074" name="Picture 2" descr="C:\Users\ProminentRay\Desktop\mono.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569" y="3581400"/>
            <a:ext cx="2720562" cy="305752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1981200" y="6469079"/>
            <a:ext cx="6002028" cy="369332"/>
          </a:xfrm>
          <a:prstGeom prst="rect">
            <a:avLst/>
          </a:prstGeom>
          <a:noFill/>
        </p:spPr>
        <p:txBody>
          <a:bodyPr wrap="none" rtlCol="0">
            <a:spAutoFit/>
          </a:bodyPr>
          <a:lstStyle/>
          <a:p>
            <a:r>
              <a:rPr lang="en-US" dirty="0" smtClean="0"/>
              <a:t>Figure 1.2 2014/02/12, </a:t>
            </a:r>
            <a:r>
              <a:rPr lang="en-US" dirty="0" err="1" smtClean="0"/>
              <a:t>techopedia</a:t>
            </a:r>
            <a:r>
              <a:rPr lang="en-US" dirty="0" smtClean="0"/>
              <a:t>, team of the </a:t>
            </a:r>
            <a:r>
              <a:rPr lang="en-US" dirty="0" err="1" smtClean="0"/>
              <a:t>techopedia</a:t>
            </a:r>
            <a:endParaRPr lang="en-US" dirty="0"/>
          </a:p>
        </p:txBody>
      </p:sp>
    </p:spTree>
    <p:extLst>
      <p:ext uri="{BB962C8B-B14F-4D97-AF65-F5344CB8AC3E}">
        <p14:creationId xmlns:p14="http://schemas.microsoft.com/office/powerpoint/2010/main" val="5876996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5754" y="152400"/>
            <a:ext cx="6859786" cy="1143000"/>
          </a:xfrm>
        </p:spPr>
        <p:txBody>
          <a:bodyPr/>
          <a:lstStyle/>
          <a:p>
            <a:pPr algn="ctr"/>
            <a:r>
              <a:rPr lang="en-US" dirty="0" smtClean="0"/>
              <a:t>Micro-kernel OS</a:t>
            </a:r>
            <a:endParaRPr lang="en-US" dirty="0"/>
          </a:p>
        </p:txBody>
      </p:sp>
      <p:sp>
        <p:nvSpPr>
          <p:cNvPr id="3" name="Content Placeholder 2"/>
          <p:cNvSpPr>
            <a:spLocks noGrp="1"/>
          </p:cNvSpPr>
          <p:nvPr>
            <p:ph idx="1"/>
          </p:nvPr>
        </p:nvSpPr>
        <p:spPr>
          <a:xfrm>
            <a:off x="70338" y="1295402"/>
            <a:ext cx="8932985" cy="3276599"/>
          </a:xfrm>
        </p:spPr>
        <p:txBody>
          <a:bodyPr>
            <a:normAutofit/>
          </a:bodyPr>
          <a:lstStyle/>
          <a:p>
            <a:r>
              <a:rPr lang="en-US" dirty="0" smtClean="0"/>
              <a:t>This OS has very high security as the same layered structure is obeyed but the application level can not directly interact with the kernel.</a:t>
            </a:r>
          </a:p>
          <a:p>
            <a:r>
              <a:rPr lang="en-US" dirty="0" smtClean="0"/>
              <a:t>There is a micro-kernel outside the kernel that the application level must first interact with.</a:t>
            </a:r>
          </a:p>
          <a:p>
            <a:r>
              <a:rPr lang="en-US" dirty="0" smtClean="0"/>
              <a:t>All application based tasks are handled in the micro-kernel level. </a:t>
            </a:r>
          </a:p>
          <a:p>
            <a:pPr marL="0" indent="0">
              <a:buNone/>
            </a:pPr>
            <a:r>
              <a:rPr lang="en-US" dirty="0" err="1" smtClean="0"/>
              <a:t>Minix</a:t>
            </a:r>
            <a:r>
              <a:rPr lang="en-US" dirty="0" smtClean="0"/>
              <a:t> for example follows a layered micro-kernel architecture.</a:t>
            </a:r>
            <a:endParaRPr lang="en-US" dirty="0"/>
          </a:p>
        </p:txBody>
      </p:sp>
      <p:sp>
        <p:nvSpPr>
          <p:cNvPr id="4" name="Slide Number Placeholder 3"/>
          <p:cNvSpPr>
            <a:spLocks noGrp="1"/>
          </p:cNvSpPr>
          <p:nvPr>
            <p:ph type="sldNum" sz="quarter" idx="12"/>
          </p:nvPr>
        </p:nvSpPr>
        <p:spPr/>
        <p:txBody>
          <a:bodyPr/>
          <a:lstStyle/>
          <a:p>
            <a:fld id="{56E1F4B7-A0D1-495F-9383-FED318434541}" type="slidenum">
              <a:rPr lang="en-US" smtClean="0"/>
              <a:t>14</a:t>
            </a:fld>
            <a:endParaRPr lang="en-US"/>
          </a:p>
        </p:txBody>
      </p:sp>
      <p:pic>
        <p:nvPicPr>
          <p:cNvPr id="4098" name="Picture 2" descr="C:\Users\ProminentRay\Desktop\et5665.jpg"/>
          <p:cNvPicPr>
            <a:picLocks noChangeAspect="1" noChangeArrowheads="1"/>
          </p:cNvPicPr>
          <p:nvPr/>
        </p:nvPicPr>
        <p:blipFill rotWithShape="1">
          <a:blip r:embed="rId3">
            <a:extLst>
              <a:ext uri="{28A0092B-C50C-407E-A947-70E740481C1C}">
                <a14:useLocalDpi xmlns:a14="http://schemas.microsoft.com/office/drawing/2010/main" val="0"/>
              </a:ext>
            </a:extLst>
          </a:blip>
          <a:srcRect t="16806" b="10856"/>
          <a:stretch/>
        </p:blipFill>
        <p:spPr bwMode="auto">
          <a:xfrm>
            <a:off x="1752600" y="3657600"/>
            <a:ext cx="4149969" cy="244168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1447800" y="6099284"/>
            <a:ext cx="4490396" cy="369332"/>
          </a:xfrm>
          <a:prstGeom prst="rect">
            <a:avLst/>
          </a:prstGeom>
          <a:noFill/>
        </p:spPr>
        <p:txBody>
          <a:bodyPr wrap="none" rtlCol="0">
            <a:spAutoFit/>
          </a:bodyPr>
          <a:lstStyle/>
          <a:p>
            <a:r>
              <a:rPr lang="en-US" dirty="0" smtClean="0"/>
              <a:t>Figure 1.3 2013/05/11, geeksforgeeks.com</a:t>
            </a:r>
            <a:endParaRPr lang="en-US" dirty="0"/>
          </a:p>
        </p:txBody>
      </p:sp>
    </p:spTree>
    <p:extLst>
      <p:ext uri="{BB962C8B-B14F-4D97-AF65-F5344CB8AC3E}">
        <p14:creationId xmlns:p14="http://schemas.microsoft.com/office/powerpoint/2010/main" val="759190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2369" y="0"/>
            <a:ext cx="8229600" cy="1143000"/>
          </a:xfrm>
        </p:spPr>
        <p:txBody>
          <a:bodyPr/>
          <a:lstStyle/>
          <a:p>
            <a:pPr algn="ctr"/>
            <a:r>
              <a:rPr lang="en-US" dirty="0" smtClean="0"/>
              <a:t>Distributed OS</a:t>
            </a:r>
            <a:endParaRPr lang="en-US" dirty="0"/>
          </a:p>
        </p:txBody>
      </p:sp>
      <p:sp>
        <p:nvSpPr>
          <p:cNvPr id="3" name="Content Placeholder 2"/>
          <p:cNvSpPr>
            <a:spLocks noGrp="1"/>
          </p:cNvSpPr>
          <p:nvPr>
            <p:ph idx="1"/>
          </p:nvPr>
        </p:nvSpPr>
        <p:spPr>
          <a:xfrm>
            <a:off x="492369" y="1143000"/>
            <a:ext cx="8335108" cy="2819398"/>
          </a:xfrm>
        </p:spPr>
        <p:txBody>
          <a:bodyPr>
            <a:normAutofit lnSpcReduction="10000"/>
          </a:bodyPr>
          <a:lstStyle/>
          <a:p>
            <a:r>
              <a:rPr lang="en-US" dirty="0" smtClean="0"/>
              <a:t>DOS is capable of independently serve multiple users from the same system. </a:t>
            </a:r>
          </a:p>
          <a:p>
            <a:r>
              <a:rPr lang="en-US" dirty="0" smtClean="0"/>
              <a:t>DOS handles tasks using multiple CPUs, each particular They </a:t>
            </a:r>
            <a:r>
              <a:rPr lang="en-US" dirty="0"/>
              <a:t>handle jobs which are serviced by multiple CPUs</a:t>
            </a:r>
            <a:r>
              <a:rPr lang="en-US" dirty="0" smtClean="0"/>
              <a:t>. </a:t>
            </a:r>
          </a:p>
          <a:p>
            <a:r>
              <a:rPr lang="en-US" dirty="0" smtClean="0"/>
              <a:t>Each process is serviced by 2 sets of distinct provision services.</a:t>
            </a:r>
          </a:p>
          <a:p>
            <a:r>
              <a:rPr lang="en-US" dirty="0" smtClean="0"/>
              <a:t> One of them is what provides a kernel interface to the hardware, the other is a set of system maintaining software that lead each processes’ activities.</a:t>
            </a:r>
            <a:endParaRPr lang="en-US" dirty="0"/>
          </a:p>
        </p:txBody>
      </p:sp>
      <p:sp>
        <p:nvSpPr>
          <p:cNvPr id="4" name="Slide Number Placeholder 3"/>
          <p:cNvSpPr>
            <a:spLocks noGrp="1"/>
          </p:cNvSpPr>
          <p:nvPr>
            <p:ph type="sldNum" sz="quarter" idx="12"/>
          </p:nvPr>
        </p:nvSpPr>
        <p:spPr/>
        <p:txBody>
          <a:bodyPr/>
          <a:lstStyle/>
          <a:p>
            <a:fld id="{56E1F4B7-A0D1-495F-9383-FED318434541}" type="slidenum">
              <a:rPr lang="en-US" smtClean="0"/>
              <a:t>15</a:t>
            </a:fld>
            <a:endParaRPr lang="en-US"/>
          </a:p>
        </p:txBody>
      </p:sp>
      <p:pic>
        <p:nvPicPr>
          <p:cNvPr id="5122" name="Picture 2" descr="C:\Users\ProminentRay\Desktop\Distributed+Operating+Systems+(DOS).jpg"/>
          <p:cNvPicPr>
            <a:picLocks noChangeAspect="1" noChangeArrowheads="1"/>
          </p:cNvPicPr>
          <p:nvPr/>
        </p:nvPicPr>
        <p:blipFill rotWithShape="1">
          <a:blip r:embed="rId3">
            <a:extLst>
              <a:ext uri="{28A0092B-C50C-407E-A947-70E740481C1C}">
                <a14:useLocalDpi xmlns:a14="http://schemas.microsoft.com/office/drawing/2010/main" val="0"/>
              </a:ext>
            </a:extLst>
          </a:blip>
          <a:srcRect t="14574" b="11490"/>
          <a:stretch/>
        </p:blipFill>
        <p:spPr bwMode="auto">
          <a:xfrm>
            <a:off x="2743200" y="3905251"/>
            <a:ext cx="4384431" cy="263386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2895600" y="6225620"/>
            <a:ext cx="5298831" cy="646331"/>
          </a:xfrm>
          <a:prstGeom prst="rect">
            <a:avLst/>
          </a:prstGeom>
          <a:noFill/>
        </p:spPr>
        <p:txBody>
          <a:bodyPr wrap="square" rtlCol="0">
            <a:spAutoFit/>
          </a:bodyPr>
          <a:lstStyle/>
          <a:p>
            <a:r>
              <a:rPr lang="en-US" dirty="0"/>
              <a:t>Figure </a:t>
            </a:r>
            <a:r>
              <a:rPr lang="en-US" dirty="0" smtClean="0"/>
              <a:t>1.4, </a:t>
            </a:r>
            <a:r>
              <a:rPr lang="en-US" dirty="0"/>
              <a:t>itexplanation.com, 2016/07/20</a:t>
            </a:r>
          </a:p>
          <a:p>
            <a:endParaRPr lang="en-US" dirty="0"/>
          </a:p>
        </p:txBody>
      </p:sp>
    </p:spTree>
    <p:extLst>
      <p:ext uri="{BB962C8B-B14F-4D97-AF65-F5344CB8AC3E}">
        <p14:creationId xmlns:p14="http://schemas.microsoft.com/office/powerpoint/2010/main" val="1912517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2708" y="0"/>
            <a:ext cx="8229600" cy="1143000"/>
          </a:xfrm>
        </p:spPr>
        <p:txBody>
          <a:bodyPr/>
          <a:lstStyle/>
          <a:p>
            <a:pPr algn="ctr"/>
            <a:r>
              <a:rPr lang="en-US" dirty="0" smtClean="0"/>
              <a:t>Usage Environments</a:t>
            </a:r>
            <a:endParaRPr lang="en-US" dirty="0"/>
          </a:p>
        </p:txBody>
      </p:sp>
      <p:sp>
        <p:nvSpPr>
          <p:cNvPr id="3" name="Content Placeholder 2"/>
          <p:cNvSpPr>
            <a:spLocks noGrp="1"/>
          </p:cNvSpPr>
          <p:nvPr>
            <p:ph idx="1"/>
          </p:nvPr>
        </p:nvSpPr>
        <p:spPr>
          <a:xfrm>
            <a:off x="152400" y="1355501"/>
            <a:ext cx="8862646" cy="5486400"/>
          </a:xfrm>
        </p:spPr>
        <p:txBody>
          <a:bodyPr>
            <a:normAutofit/>
          </a:bodyPr>
          <a:lstStyle/>
          <a:p>
            <a:pPr marL="342900" indent="-342900" algn="ctr"/>
            <a:r>
              <a:rPr lang="en-US" dirty="0" smtClean="0"/>
              <a:t>Each OS has a specific usage environment they are entitled to. A developer may find windows limiting but Ubuntu a fascinating habitat to do all his/hers work on.</a:t>
            </a:r>
          </a:p>
          <a:p>
            <a:pPr marL="342900" indent="-342900" algn="ctr"/>
            <a:r>
              <a:rPr lang="en-US" dirty="0" smtClean="0"/>
              <a:t>Not only do specifications matter when installing an OS but the previous experience, knowledge, capacity and potential of an individual does too.</a:t>
            </a:r>
          </a:p>
          <a:p>
            <a:pPr marL="342900" indent="-342900" algn="ctr"/>
            <a:r>
              <a:rPr lang="en-US" dirty="0" smtClean="0"/>
              <a:t>Microsoft DOS operating systems are perfect for IT labs where the major requirement is to fulfill daily tasks, installing a GNU/Linux based OS as the only OS is a foolhardy decision as performing daily tasks becomes very difficult for such </a:t>
            </a:r>
            <a:r>
              <a:rPr lang="en-US" dirty="0" err="1" smtClean="0"/>
              <a:t>OSes</a:t>
            </a:r>
            <a:r>
              <a:rPr lang="en-US" dirty="0" smtClean="0"/>
              <a:t>. </a:t>
            </a:r>
            <a:endParaRPr lang="en-US" dirty="0" smtClean="0"/>
          </a:p>
          <a:p>
            <a:pPr marL="342900" indent="-342900" algn="ctr"/>
            <a:r>
              <a:rPr lang="en-US" dirty="0" smtClean="0"/>
              <a:t>Ex</a:t>
            </a:r>
            <a:r>
              <a:rPr lang="en-US" dirty="0" smtClean="0"/>
              <a:t>: Microsoft Office doesn’t support most GNU/Linux based systems</a:t>
            </a:r>
            <a:r>
              <a:rPr lang="en-US" dirty="0" smtClean="0"/>
              <a:t>.</a:t>
            </a:r>
            <a:endParaRPr lang="en-US" dirty="0" smtClean="0"/>
          </a:p>
        </p:txBody>
      </p:sp>
      <p:sp>
        <p:nvSpPr>
          <p:cNvPr id="4" name="Slide Number Placeholder 3"/>
          <p:cNvSpPr>
            <a:spLocks noGrp="1"/>
          </p:cNvSpPr>
          <p:nvPr>
            <p:ph type="sldNum" sz="quarter" idx="12"/>
          </p:nvPr>
        </p:nvSpPr>
        <p:spPr/>
        <p:txBody>
          <a:bodyPr/>
          <a:lstStyle/>
          <a:p>
            <a:fld id="{56E1F4B7-A0D1-495F-9383-FED318434541}" type="slidenum">
              <a:rPr lang="en-US" smtClean="0"/>
              <a:t>16</a:t>
            </a:fld>
            <a:endParaRPr lang="en-US"/>
          </a:p>
        </p:txBody>
      </p:sp>
    </p:spTree>
    <p:extLst>
      <p:ext uri="{BB962C8B-B14F-4D97-AF65-F5344CB8AC3E}">
        <p14:creationId xmlns:p14="http://schemas.microsoft.com/office/powerpoint/2010/main" val="31719445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609600"/>
            <a:ext cx="8534400" cy="5715000"/>
          </a:xfrm>
        </p:spPr>
        <p:txBody>
          <a:bodyPr/>
          <a:lstStyle/>
          <a:p>
            <a:pPr marL="0" indent="0" algn="ctr">
              <a:buNone/>
            </a:pPr>
            <a:r>
              <a:rPr lang="en-US" dirty="0"/>
              <a:t>Therefore in an IT lab, it is ideal if the majority of the systems are composed of Microsoft DOS systems like Windows 8/8.1 or 10. </a:t>
            </a:r>
            <a:endParaRPr lang="en-US" dirty="0" smtClean="0"/>
          </a:p>
          <a:p>
            <a:pPr marL="0" indent="0" algn="ctr">
              <a:buNone/>
            </a:pPr>
            <a:endParaRPr lang="en-US" dirty="0"/>
          </a:p>
          <a:p>
            <a:pPr marL="0" indent="0" algn="ctr">
              <a:buNone/>
            </a:pPr>
            <a:r>
              <a:rPr lang="en-US" dirty="0" smtClean="0"/>
              <a:t>If </a:t>
            </a:r>
            <a:r>
              <a:rPr lang="en-US" dirty="0"/>
              <a:t>development, scalability and productivity in terms of interacting with implicit functions of a system is your need, then either; </a:t>
            </a:r>
            <a:endParaRPr lang="en-US" dirty="0" smtClean="0"/>
          </a:p>
          <a:p>
            <a:pPr marL="457200" indent="-457200" algn="ctr">
              <a:buAutoNum type="alphaUcParenR"/>
            </a:pPr>
            <a:r>
              <a:rPr lang="en-US" dirty="0" smtClean="0"/>
              <a:t>Installing </a:t>
            </a:r>
            <a:r>
              <a:rPr lang="en-US" dirty="0"/>
              <a:t>said Linux/GNU OS as the secondary OS </a:t>
            </a:r>
            <a:endParaRPr lang="en-US" dirty="0" smtClean="0"/>
          </a:p>
          <a:p>
            <a:pPr marL="0" indent="0" algn="ctr">
              <a:buNone/>
            </a:pPr>
            <a:r>
              <a:rPr lang="en-US" dirty="0" smtClean="0"/>
              <a:t>B) </a:t>
            </a:r>
            <a:r>
              <a:rPr lang="en-US" dirty="0"/>
              <a:t>Install it in a Virtual Environment.</a:t>
            </a:r>
          </a:p>
          <a:p>
            <a:pPr marL="0" indent="0" algn="ctr">
              <a:buNone/>
            </a:pPr>
            <a:r>
              <a:rPr lang="en-US" dirty="0"/>
              <a:t>In the end of the day, it all depends on the demand the employees in an IT lab desire. All in all, my preference would Microsoft DOS systems for day-to-day procedures and Linux/GNU systems as a secondary OS to dual boot for specific tasks.</a:t>
            </a:r>
          </a:p>
          <a:p>
            <a:endParaRPr lang="en-US" dirty="0"/>
          </a:p>
        </p:txBody>
      </p:sp>
    </p:spTree>
    <p:extLst>
      <p:ext uri="{BB962C8B-B14F-4D97-AF65-F5344CB8AC3E}">
        <p14:creationId xmlns:p14="http://schemas.microsoft.com/office/powerpoint/2010/main" val="34865676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Why an Operating System?</a:t>
            </a:r>
            <a:endParaRPr lang="en-US" dirty="0"/>
          </a:p>
        </p:txBody>
      </p:sp>
      <p:sp>
        <p:nvSpPr>
          <p:cNvPr id="3" name="Content Placeholder 2"/>
          <p:cNvSpPr>
            <a:spLocks noGrp="1"/>
          </p:cNvSpPr>
          <p:nvPr>
            <p:ph idx="1"/>
          </p:nvPr>
        </p:nvSpPr>
        <p:spPr>
          <a:xfrm>
            <a:off x="152400" y="1643063"/>
            <a:ext cx="8915400" cy="4529137"/>
          </a:xfrm>
        </p:spPr>
        <p:txBody>
          <a:bodyPr>
            <a:normAutofit/>
          </a:bodyPr>
          <a:lstStyle/>
          <a:p>
            <a:r>
              <a:rPr lang="en-US" dirty="0" smtClean="0"/>
              <a:t>Operating systems are the interface between the computer system and the user, this particular system software is what allows a user to give instructions to a system in real-time.</a:t>
            </a:r>
          </a:p>
          <a:p>
            <a:r>
              <a:rPr lang="en-US" dirty="0" smtClean="0"/>
              <a:t>An operating system is vital as it makes proper use of the resources, ensures security and maintains a attractive GUI for a user to interact with a system.</a:t>
            </a:r>
          </a:p>
          <a:p>
            <a:r>
              <a:rPr lang="en-US" dirty="0" smtClean="0"/>
              <a:t>Operating Systems can be categorized on different factors, but for this package, we will categorize them using their architecture</a:t>
            </a:r>
          </a:p>
          <a:p>
            <a:r>
              <a:rPr lang="en-US" dirty="0" smtClean="0"/>
              <a:t>There are Layered, Monolithic, Micro-kernel and Distributed Operating  Systems.</a:t>
            </a:r>
            <a:endParaRPr lang="en-US" dirty="0"/>
          </a:p>
        </p:txBody>
      </p:sp>
      <p:sp>
        <p:nvSpPr>
          <p:cNvPr id="4" name="Slide Number Placeholder 3"/>
          <p:cNvSpPr>
            <a:spLocks noGrp="1"/>
          </p:cNvSpPr>
          <p:nvPr>
            <p:ph type="sldNum" sz="quarter" idx="12"/>
          </p:nvPr>
        </p:nvSpPr>
        <p:spPr/>
        <p:txBody>
          <a:bodyPr/>
          <a:lstStyle/>
          <a:p>
            <a:fld id="{56E1F4B7-A0D1-495F-9383-FED318434541}" type="slidenum">
              <a:rPr lang="en-US" smtClean="0"/>
              <a:t>2</a:t>
            </a:fld>
            <a:endParaRPr lang="en-US"/>
          </a:p>
        </p:txBody>
      </p:sp>
    </p:spTree>
    <p:extLst>
      <p:ext uri="{BB962C8B-B14F-4D97-AF65-F5344CB8AC3E}">
        <p14:creationId xmlns:p14="http://schemas.microsoft.com/office/powerpoint/2010/main" val="3400845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 of an </a:t>
            </a:r>
            <a:r>
              <a:rPr lang="en-US" dirty="0" smtClean="0">
                <a:ln w="18415" cmpd="sng">
                  <a:noFill/>
                  <a:prstDash val="solid"/>
                </a:ln>
                <a:effectLst>
                  <a:outerShdw blurRad="63500" dir="3600000" algn="tl" rotWithShape="0">
                    <a:srgbClr val="000000">
                      <a:alpha val="70000"/>
                    </a:srgbClr>
                  </a:outerShdw>
                </a:effectLst>
              </a:rPr>
              <a:t>Operating</a:t>
            </a:r>
            <a:r>
              <a:rPr lang="en-US" dirty="0" smtClean="0"/>
              <a:t> System</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Device Management</a:t>
            </a:r>
          </a:p>
          <a:p>
            <a:pPr marL="514350" indent="-514350">
              <a:buFont typeface="+mj-lt"/>
              <a:buAutoNum type="arabicPeriod"/>
            </a:pPr>
            <a:r>
              <a:rPr lang="en-US" dirty="0" smtClean="0"/>
              <a:t>Memory Management</a:t>
            </a:r>
          </a:p>
          <a:p>
            <a:pPr marL="514350" indent="-514350">
              <a:buFont typeface="+mj-lt"/>
              <a:buAutoNum type="arabicPeriod"/>
            </a:pPr>
            <a:r>
              <a:rPr lang="en-US" dirty="0" smtClean="0"/>
              <a:t>Process Management</a:t>
            </a:r>
          </a:p>
          <a:p>
            <a:pPr marL="514350" indent="-514350">
              <a:buFont typeface="+mj-lt"/>
              <a:buAutoNum type="arabicPeriod"/>
            </a:pPr>
            <a:r>
              <a:rPr lang="en-US" dirty="0" smtClean="0"/>
              <a:t>File Management</a:t>
            </a:r>
          </a:p>
          <a:p>
            <a:pPr marL="514350" indent="-514350">
              <a:buFont typeface="+mj-lt"/>
              <a:buAutoNum type="arabicPeriod"/>
            </a:pPr>
            <a:r>
              <a:rPr lang="en-US" dirty="0" smtClean="0"/>
              <a:t>Security </a:t>
            </a:r>
            <a:r>
              <a:rPr lang="en-US" dirty="0" smtClean="0"/>
              <a:t>&amp; Error Management</a:t>
            </a:r>
            <a:endParaRPr lang="en-US" dirty="0"/>
          </a:p>
        </p:txBody>
      </p:sp>
      <p:sp>
        <p:nvSpPr>
          <p:cNvPr id="4" name="Slide Number Placeholder 3"/>
          <p:cNvSpPr>
            <a:spLocks noGrp="1"/>
          </p:cNvSpPr>
          <p:nvPr>
            <p:ph type="sldNum" sz="quarter" idx="12"/>
          </p:nvPr>
        </p:nvSpPr>
        <p:spPr/>
        <p:txBody>
          <a:bodyPr/>
          <a:lstStyle/>
          <a:p>
            <a:fld id="{56E1F4B7-A0D1-495F-9383-FED318434541}" type="slidenum">
              <a:rPr lang="en-US" smtClean="0"/>
              <a:t>3</a:t>
            </a:fld>
            <a:endParaRPr lang="en-US"/>
          </a:p>
        </p:txBody>
      </p:sp>
    </p:spTree>
    <p:extLst>
      <p:ext uri="{BB962C8B-B14F-4D97-AF65-F5344CB8AC3E}">
        <p14:creationId xmlns:p14="http://schemas.microsoft.com/office/powerpoint/2010/main" val="3082946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228600"/>
            <a:ext cx="6859786" cy="1143000"/>
          </a:xfrm>
        </p:spPr>
        <p:txBody>
          <a:bodyPr/>
          <a:lstStyle/>
          <a:p>
            <a:pPr algn="ctr"/>
            <a:r>
              <a:rPr lang="en-US" dirty="0" smtClean="0"/>
              <a:t>Device Management</a:t>
            </a:r>
            <a:endParaRPr lang="en-US" dirty="0"/>
          </a:p>
        </p:txBody>
      </p:sp>
      <p:sp>
        <p:nvSpPr>
          <p:cNvPr id="3" name="Content Placeholder 2"/>
          <p:cNvSpPr>
            <a:spLocks noGrp="1"/>
          </p:cNvSpPr>
          <p:nvPr>
            <p:ph idx="1"/>
          </p:nvPr>
        </p:nvSpPr>
        <p:spPr>
          <a:xfrm>
            <a:off x="228600" y="1643063"/>
            <a:ext cx="8686800" cy="4986337"/>
          </a:xfrm>
        </p:spPr>
        <p:txBody>
          <a:bodyPr>
            <a:normAutofit fontScale="92500" lnSpcReduction="20000"/>
          </a:bodyPr>
          <a:lstStyle/>
          <a:p>
            <a:pPr algn="ctr"/>
            <a:r>
              <a:rPr lang="en-US" dirty="0"/>
              <a:t>Devices </a:t>
            </a:r>
            <a:r>
              <a:rPr lang="en-US" dirty="0" smtClean="0"/>
              <a:t>are the raw hardware that allows the computer system to perform tasks efficiently.  </a:t>
            </a:r>
          </a:p>
          <a:p>
            <a:pPr algn="ctr"/>
            <a:r>
              <a:rPr lang="en-US" dirty="0" smtClean="0"/>
              <a:t>They </a:t>
            </a:r>
            <a:r>
              <a:rPr lang="en-US" dirty="0"/>
              <a:t>typically contain, data, software and sensors and/or actuators to enable the IT environment to interact with the external environment</a:t>
            </a:r>
            <a:r>
              <a:rPr lang="en-US" dirty="0" smtClean="0"/>
              <a:t>.</a:t>
            </a:r>
            <a:endParaRPr lang="en-US" dirty="0"/>
          </a:p>
          <a:p>
            <a:pPr algn="ctr"/>
            <a:r>
              <a:rPr lang="en-US" dirty="0"/>
              <a:t>These Devices having varying degrees of connectivity, intelligence and security that need to be factored into the set of architectural choices that are adopted.  Device management is essential and is required to perform many device management tasks</a:t>
            </a:r>
            <a:r>
              <a:rPr lang="en-US" dirty="0" smtClean="0"/>
              <a:t>:</a:t>
            </a:r>
            <a:endParaRPr lang="en-US" dirty="0"/>
          </a:p>
          <a:p>
            <a:pPr marL="502920" indent="-457200" algn="ctr">
              <a:buFont typeface="+mj-lt"/>
              <a:buAutoNum type="arabicPeriod"/>
            </a:pPr>
            <a:r>
              <a:rPr lang="en-US" dirty="0"/>
              <a:t>Provisioning includes initialization and activation of devices</a:t>
            </a:r>
          </a:p>
          <a:p>
            <a:pPr marL="502920" indent="-457200" algn="ctr">
              <a:buFont typeface="+mj-lt"/>
              <a:buAutoNum type="arabicPeriod"/>
            </a:pPr>
            <a:r>
              <a:rPr lang="en-US" dirty="0"/>
              <a:t>Configuration includes establishment of setting and parameters for device operation.</a:t>
            </a:r>
          </a:p>
          <a:p>
            <a:pPr marL="502920" indent="-457200" algn="ctr">
              <a:buFont typeface="+mj-lt"/>
              <a:buAutoNum type="arabicPeriod"/>
            </a:pPr>
            <a:r>
              <a:rPr lang="en-US" dirty="0"/>
              <a:t>Software upgrade are required to improve device operating mode, performance and potentially security.</a:t>
            </a:r>
          </a:p>
          <a:p>
            <a:pPr marL="502920" indent="-457200" algn="ctr">
              <a:buFont typeface="+mj-lt"/>
              <a:buAutoNum type="arabicPeriod"/>
            </a:pPr>
            <a:r>
              <a:rPr lang="en-US" dirty="0"/>
              <a:t>Fault management is required to deal with error reporting and device status updates. This area also includes capability to deal with device faults and extraordinary </a:t>
            </a:r>
            <a:r>
              <a:rPr lang="en-US" dirty="0" smtClean="0"/>
              <a:t>behaviors.</a:t>
            </a:r>
            <a:endParaRPr lang="en-US" dirty="0"/>
          </a:p>
        </p:txBody>
      </p:sp>
    </p:spTree>
    <p:extLst>
      <p:ext uri="{BB962C8B-B14F-4D97-AF65-F5344CB8AC3E}">
        <p14:creationId xmlns:p14="http://schemas.microsoft.com/office/powerpoint/2010/main" val="2974057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228600"/>
            <a:ext cx="6859786" cy="1143000"/>
          </a:xfrm>
        </p:spPr>
        <p:txBody>
          <a:bodyPr/>
          <a:lstStyle/>
          <a:p>
            <a:pPr algn="ctr"/>
            <a:r>
              <a:rPr lang="en-US" dirty="0" smtClean="0"/>
              <a:t>Memory Management</a:t>
            </a:r>
            <a:endParaRPr lang="en-US" dirty="0"/>
          </a:p>
        </p:txBody>
      </p:sp>
      <p:sp>
        <p:nvSpPr>
          <p:cNvPr id="3" name="Content Placeholder 2"/>
          <p:cNvSpPr>
            <a:spLocks noGrp="1"/>
          </p:cNvSpPr>
          <p:nvPr>
            <p:ph idx="1"/>
          </p:nvPr>
        </p:nvSpPr>
        <p:spPr>
          <a:xfrm>
            <a:off x="457200" y="1066800"/>
            <a:ext cx="8534400" cy="5181600"/>
          </a:xfrm>
        </p:spPr>
        <p:txBody>
          <a:bodyPr>
            <a:normAutofit/>
          </a:bodyPr>
          <a:lstStyle/>
          <a:p>
            <a:pPr algn="ctr"/>
            <a:r>
              <a:rPr lang="en-US" dirty="0"/>
              <a:t>Memory management is the process of controlling and coordinating computer memory, assigning portions called blocks to various running programs to optimize overall system performance. </a:t>
            </a:r>
            <a:endParaRPr lang="en-US" dirty="0" smtClean="0"/>
          </a:p>
          <a:p>
            <a:pPr algn="ctr"/>
            <a:r>
              <a:rPr lang="en-US" dirty="0" smtClean="0"/>
              <a:t>Memory </a:t>
            </a:r>
            <a:r>
              <a:rPr lang="en-US" dirty="0"/>
              <a:t>management resides in hardware, in the OS </a:t>
            </a:r>
            <a:r>
              <a:rPr lang="en-US" dirty="0" smtClean="0"/>
              <a:t>and </a:t>
            </a:r>
            <a:r>
              <a:rPr lang="en-US" dirty="0"/>
              <a:t>in programs and applications.</a:t>
            </a:r>
          </a:p>
          <a:p>
            <a:pPr algn="ctr"/>
            <a:endParaRPr lang="en-US" dirty="0"/>
          </a:p>
          <a:p>
            <a:pPr algn="ctr"/>
            <a:r>
              <a:rPr lang="en-US" dirty="0"/>
              <a:t>In hardware, memory management involves components that physically store data, such as </a:t>
            </a:r>
            <a:r>
              <a:rPr lang="en-US" dirty="0" smtClean="0"/>
              <a:t>RAM. </a:t>
            </a:r>
            <a:r>
              <a:rPr lang="en-US" dirty="0"/>
              <a:t>In the OS, memory management involves the allocation </a:t>
            </a:r>
            <a:r>
              <a:rPr lang="en-US" dirty="0" smtClean="0"/>
              <a:t>of </a:t>
            </a:r>
            <a:r>
              <a:rPr lang="en-US" dirty="0"/>
              <a:t>specific memory blocks to individual programs as user demands change. </a:t>
            </a:r>
            <a:endParaRPr lang="en-US" dirty="0" smtClean="0"/>
          </a:p>
          <a:p>
            <a:pPr algn="ctr"/>
            <a:r>
              <a:rPr lang="en-US" dirty="0" smtClean="0"/>
              <a:t>At </a:t>
            </a:r>
            <a:r>
              <a:rPr lang="en-US" dirty="0"/>
              <a:t>the application level, memory management ensures the availability of adequate memory for the objects and data structures of each running program at all times. Application memory management combines two related tasks, known as allocation and recycling.</a:t>
            </a:r>
          </a:p>
        </p:txBody>
      </p:sp>
    </p:spTree>
    <p:extLst>
      <p:ext uri="{BB962C8B-B14F-4D97-AF65-F5344CB8AC3E}">
        <p14:creationId xmlns:p14="http://schemas.microsoft.com/office/powerpoint/2010/main" val="119321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37563"/>
            <a:ext cx="6859786" cy="671512"/>
          </a:xfrm>
        </p:spPr>
        <p:txBody>
          <a:bodyPr>
            <a:normAutofit/>
          </a:bodyPr>
          <a:lstStyle/>
          <a:p>
            <a:pPr algn="ctr"/>
            <a:r>
              <a:rPr lang="en-US" dirty="0"/>
              <a:t>Process </a:t>
            </a:r>
            <a:r>
              <a:rPr lang="en-US" dirty="0" smtClean="0"/>
              <a:t>Management</a:t>
            </a:r>
            <a:endParaRPr lang="en-US" dirty="0"/>
          </a:p>
        </p:txBody>
      </p:sp>
      <p:sp>
        <p:nvSpPr>
          <p:cNvPr id="3" name="Content Placeholder 2"/>
          <p:cNvSpPr>
            <a:spLocks noGrp="1"/>
          </p:cNvSpPr>
          <p:nvPr>
            <p:ph idx="1"/>
          </p:nvPr>
        </p:nvSpPr>
        <p:spPr>
          <a:xfrm>
            <a:off x="457200" y="1219200"/>
            <a:ext cx="8077200" cy="4876800"/>
          </a:xfrm>
        </p:spPr>
        <p:txBody>
          <a:bodyPr/>
          <a:lstStyle/>
          <a:p>
            <a:r>
              <a:rPr lang="en-US" dirty="0"/>
              <a:t>Process management is an integral part of any modern day operating system. </a:t>
            </a:r>
            <a:endParaRPr lang="en-US" dirty="0" smtClean="0"/>
          </a:p>
          <a:p>
            <a:r>
              <a:rPr lang="en-US" dirty="0" smtClean="0"/>
              <a:t>The </a:t>
            </a:r>
            <a:r>
              <a:rPr lang="en-US" dirty="0"/>
              <a:t>OS must allocate resources to processes, enable processes to share and exchange information, protect the resources of each process from other processes and enable synchronization among </a:t>
            </a:r>
            <a:r>
              <a:rPr lang="en-US" dirty="0" smtClean="0"/>
              <a:t>processes.</a:t>
            </a:r>
          </a:p>
          <a:p>
            <a:r>
              <a:rPr lang="en-US" dirty="0" smtClean="0"/>
              <a:t>Processes should be organized in such a way individual process are privately carried out and they obtain ONLY the designated amount of resources.</a:t>
            </a:r>
          </a:p>
          <a:p>
            <a:r>
              <a:rPr lang="en-US" dirty="0" smtClean="0"/>
              <a:t>This ensures the status of the process, making the decision to store in between input and output cycles and maximum efficiency in terms of energy consumption to work done.</a:t>
            </a:r>
            <a:endParaRPr lang="en-US" dirty="0"/>
          </a:p>
        </p:txBody>
      </p:sp>
    </p:spTree>
    <p:extLst>
      <p:ext uri="{BB962C8B-B14F-4D97-AF65-F5344CB8AC3E}">
        <p14:creationId xmlns:p14="http://schemas.microsoft.com/office/powerpoint/2010/main" val="33448948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152400"/>
            <a:ext cx="6859786" cy="747712"/>
          </a:xfrm>
        </p:spPr>
        <p:txBody>
          <a:bodyPr>
            <a:normAutofit/>
          </a:bodyPr>
          <a:lstStyle/>
          <a:p>
            <a:pPr algn="ctr"/>
            <a:r>
              <a:rPr lang="en-US" dirty="0"/>
              <a:t>File </a:t>
            </a:r>
            <a:r>
              <a:rPr lang="en-US" dirty="0" smtClean="0"/>
              <a:t>Management</a:t>
            </a:r>
            <a:endParaRPr lang="en-US" dirty="0"/>
          </a:p>
        </p:txBody>
      </p:sp>
      <p:sp>
        <p:nvSpPr>
          <p:cNvPr id="3" name="Content Placeholder 2"/>
          <p:cNvSpPr>
            <a:spLocks noGrp="1"/>
          </p:cNvSpPr>
          <p:nvPr>
            <p:ph idx="1"/>
          </p:nvPr>
        </p:nvSpPr>
        <p:spPr>
          <a:xfrm>
            <a:off x="381000" y="1524000"/>
            <a:ext cx="8610600" cy="4495800"/>
          </a:xfrm>
        </p:spPr>
        <p:txBody>
          <a:bodyPr/>
          <a:lstStyle/>
          <a:p>
            <a:r>
              <a:rPr lang="en-US" dirty="0"/>
              <a:t> </a:t>
            </a:r>
            <a:r>
              <a:rPr lang="en-US" dirty="0" smtClean="0"/>
              <a:t>File management ensures that directories, and sub-directories File management system is NOT the same as a file system. In Windows, Windows Explorer does all of this.</a:t>
            </a:r>
            <a:endParaRPr lang="en-US" dirty="0"/>
          </a:p>
          <a:p>
            <a:r>
              <a:rPr lang="en-US" dirty="0"/>
              <a:t>A file management system is also known as a file manager</a:t>
            </a:r>
            <a:r>
              <a:rPr lang="en-US" dirty="0" smtClean="0"/>
              <a:t>.</a:t>
            </a:r>
          </a:p>
          <a:p>
            <a:r>
              <a:rPr lang="en-US" dirty="0"/>
              <a:t>In a </a:t>
            </a:r>
            <a:r>
              <a:rPr lang="en-US" dirty="0" smtClean="0"/>
              <a:t>computer system, </a:t>
            </a:r>
            <a:r>
              <a:rPr lang="en-US" dirty="0"/>
              <a:t>a file system </a:t>
            </a:r>
            <a:r>
              <a:rPr lang="en-US" dirty="0" smtClean="0"/>
              <a:t>is </a:t>
            </a:r>
            <a:r>
              <a:rPr lang="en-US" dirty="0"/>
              <a:t>the way in which files are named and where they are placed logically for storage and retrieval</a:t>
            </a:r>
            <a:r>
              <a:rPr lang="en-US" dirty="0" smtClean="0"/>
              <a:t>.</a:t>
            </a:r>
          </a:p>
          <a:p>
            <a:r>
              <a:rPr lang="en-US" dirty="0"/>
              <a:t>File systems specify conventions for naming files, including the maximum number of characters in a name, which characters can be used and, in some systems, how long the file name suffix can be. </a:t>
            </a:r>
            <a:endParaRPr lang="en-US" dirty="0" smtClean="0"/>
          </a:p>
          <a:p>
            <a:r>
              <a:rPr lang="en-US" dirty="0" smtClean="0"/>
              <a:t>A </a:t>
            </a:r>
            <a:r>
              <a:rPr lang="en-US" dirty="0"/>
              <a:t>file system also includes a format for specifying the path to a file through the structure of directories.</a:t>
            </a:r>
          </a:p>
        </p:txBody>
      </p:sp>
    </p:spTree>
    <p:extLst>
      <p:ext uri="{BB962C8B-B14F-4D97-AF65-F5344CB8AC3E}">
        <p14:creationId xmlns:p14="http://schemas.microsoft.com/office/powerpoint/2010/main" val="1692125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19088"/>
            <a:ext cx="8077200" cy="1143000"/>
          </a:xfrm>
        </p:spPr>
        <p:txBody>
          <a:bodyPr/>
          <a:lstStyle/>
          <a:p>
            <a:pPr algn="ctr"/>
            <a:r>
              <a:rPr lang="en-US" dirty="0" smtClean="0"/>
              <a:t>Security &amp; Error Management</a:t>
            </a:r>
            <a:endParaRPr lang="en-US" dirty="0"/>
          </a:p>
        </p:txBody>
      </p:sp>
      <p:sp>
        <p:nvSpPr>
          <p:cNvPr id="3" name="Content Placeholder 2"/>
          <p:cNvSpPr>
            <a:spLocks noGrp="1"/>
          </p:cNvSpPr>
          <p:nvPr>
            <p:ph idx="1"/>
          </p:nvPr>
        </p:nvSpPr>
        <p:spPr>
          <a:xfrm>
            <a:off x="304800" y="1643063"/>
            <a:ext cx="8382000" cy="4529137"/>
          </a:xfrm>
        </p:spPr>
        <p:txBody>
          <a:bodyPr/>
          <a:lstStyle/>
          <a:p>
            <a:pPr algn="ctr"/>
            <a:r>
              <a:rPr lang="en-US" sz="2400" dirty="0"/>
              <a:t>The OS of a computer has a number of built-in tools to protect against security threats, including the use of virus scanning utilities and setting up a firewall to block suspicious network activity. </a:t>
            </a:r>
            <a:endParaRPr lang="en-US" sz="2400" dirty="0" smtClean="0"/>
          </a:p>
          <a:p>
            <a:pPr algn="ctr"/>
            <a:r>
              <a:rPr lang="en-US" sz="2400" dirty="0" smtClean="0"/>
              <a:t>One </a:t>
            </a:r>
            <a:r>
              <a:rPr lang="en-US" sz="2400" dirty="0"/>
              <a:t>of the most common ways to get a computer virus is by e-mail. If you have received an e-mail message from someone you don't know with an unknown file attachment, be careful about opening up that file since it may just contain a virus </a:t>
            </a:r>
            <a:r>
              <a:rPr lang="en-US" sz="2400" dirty="0" smtClean="0"/>
              <a:t>or </a:t>
            </a:r>
            <a:r>
              <a:rPr lang="en-US" sz="2400" dirty="0"/>
              <a:t>other malicious software</a:t>
            </a:r>
            <a:r>
              <a:rPr lang="en-US" sz="2400" dirty="0" smtClean="0"/>
              <a:t>.</a:t>
            </a:r>
          </a:p>
          <a:p>
            <a:endParaRPr lang="en-US" dirty="0"/>
          </a:p>
        </p:txBody>
      </p:sp>
    </p:spTree>
    <p:extLst>
      <p:ext uri="{BB962C8B-B14F-4D97-AF65-F5344CB8AC3E}">
        <p14:creationId xmlns:p14="http://schemas.microsoft.com/office/powerpoint/2010/main" val="37294781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1"/>
            <a:ext cx="8991600" cy="5867400"/>
          </a:xfrm>
        </p:spPr>
        <p:txBody>
          <a:bodyPr/>
          <a:lstStyle/>
          <a:p>
            <a:pPr algn="ctr"/>
            <a:r>
              <a:rPr lang="en-US" dirty="0"/>
              <a:t>Most of the time, data loss occurs due to errors, </a:t>
            </a:r>
            <a:r>
              <a:rPr lang="en-US" dirty="0" smtClean="0"/>
              <a:t> as such error management is VERY critical for a system.  This is a  </a:t>
            </a:r>
            <a:r>
              <a:rPr lang="en-US" dirty="0"/>
              <a:t>broad term which in </a:t>
            </a:r>
            <a:r>
              <a:rPr lang="en-US" dirty="0" smtClean="0"/>
              <a:t>engineering </a:t>
            </a:r>
            <a:r>
              <a:rPr lang="en-US" dirty="0"/>
              <a:t>jargon can designate two very different things:</a:t>
            </a:r>
          </a:p>
          <a:p>
            <a:pPr algn="ctr"/>
            <a:endParaRPr lang="en-US" dirty="0"/>
          </a:p>
          <a:p>
            <a:pPr marL="502920" indent="-457200" algn="ctr">
              <a:buFont typeface="+mj-lt"/>
              <a:buAutoNum type="arabicPeriod"/>
            </a:pPr>
            <a:r>
              <a:rPr lang="en-US" dirty="0"/>
              <a:t>A hardware, software or human issue requiring attention, which breaks the normal flow of computer programs.</a:t>
            </a:r>
          </a:p>
          <a:p>
            <a:pPr marL="502920" indent="-457200" algn="ctr">
              <a:buFont typeface="+mj-lt"/>
              <a:buAutoNum type="arabicPeriod"/>
            </a:pPr>
            <a:r>
              <a:rPr lang="en-US" dirty="0"/>
              <a:t>A kind of user mistake where software does what a user ask for, but not what the user meant</a:t>
            </a:r>
            <a:r>
              <a:rPr lang="en-US" dirty="0" smtClean="0"/>
              <a:t>.</a:t>
            </a:r>
          </a:p>
          <a:p>
            <a:pPr marL="45720" indent="0" algn="ctr">
              <a:buNone/>
            </a:pPr>
            <a:r>
              <a:rPr lang="en-US" dirty="0"/>
              <a:t>Contrary to widespread </a:t>
            </a:r>
            <a:r>
              <a:rPr lang="en-US" dirty="0" smtClean="0"/>
              <a:t>belief among computer system engineers, </a:t>
            </a:r>
            <a:r>
              <a:rPr lang="en-US" dirty="0"/>
              <a:t>although computer hardware is not without its quirks, it is overall pretty reliable. After all, trillions of times a day, typical computer hardware correctly and quickly performs its designated tasks over and over again. </a:t>
            </a:r>
            <a:endParaRPr lang="en-US" dirty="0" smtClean="0"/>
          </a:p>
          <a:p>
            <a:pPr marL="45720" indent="0" algn="ctr">
              <a:buNone/>
            </a:pPr>
            <a:r>
              <a:rPr lang="en-US" dirty="0" smtClean="0"/>
              <a:t>This is where the Operating System falls into, to ensure that the hardware does what it should and with as less errors as possible.</a:t>
            </a:r>
            <a:endParaRPr lang="en-US" dirty="0"/>
          </a:p>
        </p:txBody>
      </p:sp>
    </p:spTree>
    <p:extLst>
      <p:ext uri="{BB962C8B-B14F-4D97-AF65-F5344CB8AC3E}">
        <p14:creationId xmlns:p14="http://schemas.microsoft.com/office/powerpoint/2010/main" val="1196201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CustomTheme1-Food">
  <a:themeElements>
    <a:clrScheme name="FoodGourmet">
      <a:dk1>
        <a:srgbClr val="4D0511"/>
      </a:dk1>
      <a:lt1>
        <a:sysClr val="window" lastClr="FFFFFF"/>
      </a:lt1>
      <a:dk2>
        <a:srgbClr val="000000"/>
      </a:dk2>
      <a:lt2>
        <a:srgbClr val="DDDDDD"/>
      </a:lt2>
      <a:accent1>
        <a:srgbClr val="CA2A1E"/>
      </a:accent1>
      <a:accent2>
        <a:srgbClr val="EE6612"/>
      </a:accent2>
      <a:accent3>
        <a:srgbClr val="EBA61D"/>
      </a:accent3>
      <a:accent4>
        <a:srgbClr val="70A22E"/>
      </a:accent4>
      <a:accent5>
        <a:srgbClr val="359986"/>
      </a:accent5>
      <a:accent6>
        <a:srgbClr val="8159A4"/>
      </a:accent6>
      <a:hlink>
        <a:srgbClr val="3777BD"/>
      </a:hlink>
      <a:folHlink>
        <a:srgbClr val="B2B2B2"/>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CustomTheme1-Food</Template>
  <TotalTime>139</TotalTime>
  <Words>1493</Words>
  <Application>Microsoft Office PowerPoint</Application>
  <PresentationFormat>On-screen Show (4:3)</PresentationFormat>
  <Paragraphs>128</Paragraphs>
  <Slides>17</Slides>
  <Notes>10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CustomTheme1-Food</vt:lpstr>
      <vt:lpstr>Computer System Architecture Assignment 01</vt:lpstr>
      <vt:lpstr>Why an Operating System?</vt:lpstr>
      <vt:lpstr>Functions of an Operating System</vt:lpstr>
      <vt:lpstr>Device Management</vt:lpstr>
      <vt:lpstr>Memory Management</vt:lpstr>
      <vt:lpstr>Process Management</vt:lpstr>
      <vt:lpstr>File Management</vt:lpstr>
      <vt:lpstr>Security &amp; Error Management</vt:lpstr>
      <vt:lpstr>PowerPoint Presentation</vt:lpstr>
      <vt:lpstr>The evolution of Operating Systems</vt:lpstr>
      <vt:lpstr>The crucial features of an OS</vt:lpstr>
      <vt:lpstr>Layered OS</vt:lpstr>
      <vt:lpstr>Monolithic OS</vt:lpstr>
      <vt:lpstr>Micro-kernel OS</vt:lpstr>
      <vt:lpstr>Distributed OS</vt:lpstr>
      <vt:lpstr>Usage Environments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Why an Operating System?</dc:title>
  <dc:creator>Prominent Luminescence</dc:creator>
  <cp:lastModifiedBy>Prominent Luminescence</cp:lastModifiedBy>
  <cp:revision>8</cp:revision>
  <dcterms:created xsi:type="dcterms:W3CDTF">2018-07-17T05:46:16Z</dcterms:created>
  <dcterms:modified xsi:type="dcterms:W3CDTF">2018-07-17T08:06:03Z</dcterms:modified>
</cp:coreProperties>
</file>