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F549425-B5AC-4BC8-B487-E9D3679F4593}" type="datetimeFigureOut">
              <a:rPr lang="en-US" smtClean="0"/>
              <a:t>1/6/2019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C3BAA20-8D1E-46BD-87AC-F8F696CCA54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549425-B5AC-4BC8-B487-E9D3679F4593}"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BAA20-8D1E-46BD-87AC-F8F696CCA5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549425-B5AC-4BC8-B487-E9D3679F4593}"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BAA20-8D1E-46BD-87AC-F8F696CCA5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F549425-B5AC-4BC8-B487-E9D3679F4593}" type="datetimeFigureOut">
              <a:rPr lang="en-US" smtClean="0"/>
              <a:t>1/6/2019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C3BAA20-8D1E-46BD-87AC-F8F696CCA5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F549425-B5AC-4BC8-B487-E9D3679F4593}" type="datetimeFigureOut">
              <a:rPr lang="en-US" smtClean="0"/>
              <a:t>1/6/2019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C3BAA20-8D1E-46BD-87AC-F8F696CCA54E}"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F549425-B5AC-4BC8-B487-E9D3679F4593}" type="datetimeFigureOut">
              <a:rPr lang="en-US" smtClean="0"/>
              <a:t>1/6/2019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C3BAA20-8D1E-46BD-87AC-F8F696CCA5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F549425-B5AC-4BC8-B487-E9D3679F4593}" type="datetimeFigureOut">
              <a:rPr lang="en-US" smtClean="0"/>
              <a:t>1/6/2019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C3BAA20-8D1E-46BD-87AC-F8F696CCA5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549425-B5AC-4BC8-B487-E9D3679F4593}" type="datetimeFigureOut">
              <a:rPr lang="en-US" smtClean="0"/>
              <a:t>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BAA20-8D1E-46BD-87AC-F8F696CCA5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F549425-B5AC-4BC8-B487-E9D3679F4593}" type="datetimeFigureOut">
              <a:rPr lang="en-US" smtClean="0"/>
              <a:t>1/6/2019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C3BAA20-8D1E-46BD-87AC-F8F696CCA5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F549425-B5AC-4BC8-B487-E9D3679F4593}" type="datetimeFigureOut">
              <a:rPr lang="en-US" smtClean="0"/>
              <a:t>1/6/2019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C3BAA20-8D1E-46BD-87AC-F8F696CCA5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F549425-B5AC-4BC8-B487-E9D3679F4593}" type="datetimeFigureOut">
              <a:rPr lang="en-US" smtClean="0"/>
              <a:t>1/6/2019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C3BAA20-8D1E-46BD-87AC-F8F696CCA5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F549425-B5AC-4BC8-B487-E9D3679F4593}" type="datetimeFigureOut">
              <a:rPr lang="en-US" smtClean="0"/>
              <a:t>1/6/2019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C3BAA20-8D1E-46BD-87AC-F8F696CCA54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Development while using no IDE </a:t>
            </a:r>
            <a:r>
              <a:rPr lang="en-US" dirty="0" err="1" smtClean="0"/>
              <a:t>vs</a:t>
            </a:r>
            <a:r>
              <a:rPr lang="en-US" dirty="0" smtClean="0"/>
              <a:t> using IDE</a:t>
            </a:r>
            <a:endParaRPr lang="en-US" dirty="0"/>
          </a:p>
        </p:txBody>
      </p:sp>
      <p:sp>
        <p:nvSpPr>
          <p:cNvPr id="3" name="Subtitle 2"/>
          <p:cNvSpPr>
            <a:spLocks noGrp="1"/>
          </p:cNvSpPr>
          <p:nvPr>
            <p:ph type="subTitle" idx="1"/>
          </p:nvPr>
        </p:nvSpPr>
        <p:spPr>
          <a:xfrm>
            <a:off x="540544" y="2250280"/>
            <a:ext cx="8062912" cy="950120"/>
          </a:xfrm>
        </p:spPr>
        <p:txBody>
          <a:bodyPr>
            <a:normAutofit lnSpcReduction="10000"/>
          </a:bodyPr>
          <a:lstStyle/>
          <a:p>
            <a:r>
              <a:rPr lang="en-US" dirty="0" smtClean="0"/>
              <a:t>K.P.I </a:t>
            </a:r>
            <a:r>
              <a:rPr lang="en-US" dirty="0" err="1" smtClean="0"/>
              <a:t>Shenesh</a:t>
            </a:r>
            <a:r>
              <a:rPr lang="en-US" dirty="0" smtClean="0"/>
              <a:t> </a:t>
            </a:r>
            <a:r>
              <a:rPr lang="en-US" dirty="0" err="1" smtClean="0"/>
              <a:t>Perera</a:t>
            </a:r>
            <a:endParaRPr lang="en-US" dirty="0" smtClean="0"/>
          </a:p>
          <a:p>
            <a:r>
              <a:rPr lang="en-US" dirty="0" smtClean="0"/>
              <a:t>IDM Programming Unit #1</a:t>
            </a:r>
            <a:endParaRPr lang="en-US" dirty="0"/>
          </a:p>
        </p:txBody>
      </p:sp>
    </p:spTree>
    <p:extLst>
      <p:ext uri="{BB962C8B-B14F-4D97-AF65-F5344CB8AC3E}">
        <p14:creationId xmlns:p14="http://schemas.microsoft.com/office/powerpoint/2010/main" val="166608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Is it wise to use a coding standard?</a:t>
            </a:r>
            <a:endParaRPr lang="en-US" dirty="0"/>
          </a:p>
        </p:txBody>
      </p:sp>
      <p:sp>
        <p:nvSpPr>
          <p:cNvPr id="3" name="Content Placeholder 2"/>
          <p:cNvSpPr>
            <a:spLocks noGrp="1"/>
          </p:cNvSpPr>
          <p:nvPr>
            <p:ph idx="1"/>
          </p:nvPr>
        </p:nvSpPr>
        <p:spPr/>
        <p:txBody>
          <a:bodyPr>
            <a:normAutofit/>
          </a:bodyPr>
          <a:lstStyle/>
          <a:p>
            <a:r>
              <a:rPr lang="en-US" sz="2400" dirty="0" smtClean="0"/>
              <a:t>Yes, however enforcing coding standards MUST NOT in any way or form restrict a programmer unnecessarily, most modern naïve managers and senior developers enforce extremely uncomfortable coding standards that basically cause programmers to change the style they may have been used to for years and years.</a:t>
            </a:r>
          </a:p>
          <a:p>
            <a:r>
              <a:rPr lang="en-US" sz="2400" dirty="0" smtClean="0"/>
              <a:t>This is foolish, and will only result in unmaintainable code that has a lot of mistakes, with different programmers using different standards.</a:t>
            </a:r>
          </a:p>
          <a:p>
            <a:endParaRPr lang="en-US" dirty="0"/>
          </a:p>
        </p:txBody>
      </p:sp>
    </p:spTree>
    <p:extLst>
      <p:ext uri="{BB962C8B-B14F-4D97-AF65-F5344CB8AC3E}">
        <p14:creationId xmlns:p14="http://schemas.microsoft.com/office/powerpoint/2010/main" val="259429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77500" lnSpcReduction="20000"/>
          </a:bodyPr>
          <a:lstStyle/>
          <a:p>
            <a:r>
              <a:rPr lang="en-US" dirty="0"/>
              <a:t>In a way enforcing a universal set of coding standards brings a group of programmers together and as such improves the efficiency of the work flow.</a:t>
            </a:r>
          </a:p>
          <a:p>
            <a:r>
              <a:rPr lang="en-US" dirty="0"/>
              <a:t> </a:t>
            </a:r>
          </a:p>
          <a:p>
            <a:r>
              <a:rPr lang="en-US" dirty="0"/>
              <a:t>Be it an individual or group, if you are writing code for production or deployment then definitely, enforcing multiple coding standards is necessary.</a:t>
            </a:r>
          </a:p>
          <a:p>
            <a:r>
              <a:rPr lang="en-US" dirty="0"/>
              <a:t> </a:t>
            </a:r>
          </a:p>
          <a:p>
            <a:r>
              <a:rPr lang="en-US" dirty="0"/>
              <a:t>I personally say that if you do not follow or if you fear enforcing coding standards, you are not a seasoned programmer.</a:t>
            </a:r>
          </a:p>
          <a:p>
            <a:endParaRPr lang="en-US" dirty="0"/>
          </a:p>
        </p:txBody>
      </p:sp>
    </p:spTree>
    <p:extLst>
      <p:ext uri="{BB962C8B-B14F-4D97-AF65-F5344CB8AC3E}">
        <p14:creationId xmlns:p14="http://schemas.microsoft.com/office/powerpoint/2010/main" val="112401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style>
          <a:lnRef idx="1">
            <a:schemeClr val="accent4"/>
          </a:lnRef>
          <a:fillRef idx="3">
            <a:schemeClr val="accent4"/>
          </a:fillRef>
          <a:effectRef idx="2">
            <a:schemeClr val="accent4"/>
          </a:effectRef>
          <a:fontRef idx="minor">
            <a:schemeClr val="lt1"/>
          </a:fontRef>
        </p:style>
        <p:txBody>
          <a:bodyPr/>
          <a:lstStyle/>
          <a:p>
            <a:r>
              <a:rPr lang="en-US" dirty="0" smtClean="0"/>
              <a:t>Linters – the prime of IDEs</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r>
              <a:rPr lang="en-US" sz="2400" dirty="0" smtClean="0"/>
              <a:t>In the modern world, in order to ensure the follow through of coding standards there are plugins known as Linters. </a:t>
            </a:r>
          </a:p>
          <a:p>
            <a:r>
              <a:rPr lang="en-US" sz="2400" dirty="0" smtClean="0"/>
              <a:t>Linters are a type of plugin that monitors your code, initially during set up a programmer must set up rules and other priorities in a separate file usually in the format of JSON  </a:t>
            </a:r>
          </a:p>
          <a:p>
            <a:r>
              <a:rPr lang="en-US" sz="2400" dirty="0" smtClean="0"/>
              <a:t>Then this file will be used during the process of monitoring the code, and with each line the rules mentioned in the file are checked, if the code does not follow said rules usually a tool tip is used to mention this.</a:t>
            </a:r>
            <a:endParaRPr lang="en-US" sz="2400" dirty="0"/>
          </a:p>
        </p:txBody>
      </p:sp>
    </p:spTree>
    <p:extLst>
      <p:ext uri="{BB962C8B-B14F-4D97-AF65-F5344CB8AC3E}">
        <p14:creationId xmlns:p14="http://schemas.microsoft.com/office/powerpoint/2010/main" val="97338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a:bodyPr>
          <a:lstStyle/>
          <a:p>
            <a:r>
              <a:rPr lang="en-US" sz="2400" dirty="0" smtClean="0"/>
              <a:t>I personally recommend the usage of linters, as they will ensure the usage of coding standards and remind the programmer while making sure that they will not have any problems.</a:t>
            </a:r>
          </a:p>
          <a:p>
            <a:endParaRPr lang="en-US" sz="2400" dirty="0" smtClean="0"/>
          </a:p>
          <a:p>
            <a:r>
              <a:rPr lang="en-US" sz="2400" dirty="0" smtClean="0"/>
              <a:t>If it is a company or a group of programmers, in the modern industry more to the western part of the world Linters are the Holy Grail and without being used to linters actually is a problem. </a:t>
            </a:r>
          </a:p>
          <a:p>
            <a:r>
              <a:rPr lang="en-US" sz="2400" dirty="0" smtClean="0"/>
              <a:t>It is all the more necessary for a group of programmers than an individual because the code base is manipulated by a the hands and styles of different programmers that may have had learnt to be familiar with a very specific set of behaviors.</a:t>
            </a:r>
          </a:p>
          <a:p>
            <a:endParaRPr lang="en-US" dirty="0"/>
          </a:p>
        </p:txBody>
      </p:sp>
    </p:spTree>
    <p:extLst>
      <p:ext uri="{BB962C8B-B14F-4D97-AF65-F5344CB8AC3E}">
        <p14:creationId xmlns:p14="http://schemas.microsoft.com/office/powerpoint/2010/main" val="346972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pPr algn="ctr"/>
            <a:r>
              <a:rPr lang="en-US" dirty="0" smtClean="0"/>
              <a:t>So why not use IDEs?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This is primarily personal opinion based on the style a programmer follows.</a:t>
            </a:r>
          </a:p>
          <a:p>
            <a:r>
              <a:rPr lang="en-US" sz="2400" dirty="0" smtClean="0"/>
              <a:t>In the industry, most senior seasoned “veteran” level programmers blasphemously say that IDEs are optional and that IDEs are a way of spoon feeding a programmer.</a:t>
            </a:r>
          </a:p>
          <a:p>
            <a:r>
              <a:rPr lang="en-US" sz="2400" dirty="0" smtClean="0"/>
              <a:t>In such cases, mostly said programmers recommend Vim or </a:t>
            </a:r>
            <a:r>
              <a:rPr lang="en-US" sz="2400" dirty="0" err="1" smtClean="0"/>
              <a:t>Emacs</a:t>
            </a:r>
            <a:r>
              <a:rPr lang="en-US" sz="2400" dirty="0" smtClean="0"/>
              <a:t> oriented approaches. </a:t>
            </a:r>
          </a:p>
          <a:p>
            <a:r>
              <a:rPr lang="en-US" sz="2400" dirty="0" smtClean="0"/>
              <a:t>Without an IDE all the previously mentioned facilities are lost but a very </a:t>
            </a:r>
            <a:r>
              <a:rPr lang="en-US" sz="2400" dirty="0" err="1" smtClean="0"/>
              <a:t>very</a:t>
            </a:r>
            <a:r>
              <a:rPr lang="en-US" sz="2400" dirty="0" smtClean="0"/>
              <a:t> large flexibility is obtained. You will have complete control and freedom.</a:t>
            </a:r>
          </a:p>
          <a:p>
            <a:pPr marL="0" indent="0">
              <a:buNone/>
            </a:pPr>
            <a:endParaRPr lang="en-US" dirty="0"/>
          </a:p>
        </p:txBody>
      </p:sp>
    </p:spTree>
    <p:extLst>
      <p:ext uri="{BB962C8B-B14F-4D97-AF65-F5344CB8AC3E}">
        <p14:creationId xmlns:p14="http://schemas.microsoft.com/office/powerpoint/2010/main" val="21769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sz="2400" dirty="0" smtClean="0"/>
              <a:t>However my final say is that if you are beginner or if you are working in a group, it is recommended to use an IDE so that time is not wasted and work flow becomes efficient.</a:t>
            </a:r>
          </a:p>
          <a:p>
            <a:r>
              <a:rPr lang="en-US" sz="2400" dirty="0" smtClean="0"/>
              <a:t>If you work with a seasoned set of programmers, then they will encourage you to not use an IDE as it sort of restricts you from the full flexibility of programming however you wish to.</a:t>
            </a:r>
          </a:p>
          <a:p>
            <a:pPr marL="0" indent="0">
              <a:buNone/>
            </a:pPr>
            <a:endParaRPr lang="en-US" sz="2400" dirty="0"/>
          </a:p>
          <a:p>
            <a:pPr marL="0" indent="0">
              <a:buNone/>
            </a:pPr>
            <a:r>
              <a:rPr lang="en-US" sz="2400" dirty="0" smtClean="0"/>
              <a:t>Regardless, given tha</a:t>
            </a:r>
            <a:r>
              <a:rPr lang="en-US" sz="2400" dirty="0" smtClean="0"/>
              <a:t>t you now know the pros and cons of an IDE, it is entirely your choice to use or not to use an IDE.</a:t>
            </a:r>
          </a:p>
          <a:p>
            <a:pPr marL="0" indent="0">
              <a:buNone/>
            </a:pPr>
            <a:endParaRPr lang="en-US" sz="2400" dirty="0" smtClean="0"/>
          </a:p>
          <a:p>
            <a:pPr marL="0" indent="0">
              <a:buNone/>
            </a:pPr>
            <a:r>
              <a:rPr lang="en-US" sz="2400" dirty="0" smtClean="0"/>
              <a:t>Just like any tool, the tool doesn’t make the user better, the user should know how to use the tool better.</a:t>
            </a:r>
          </a:p>
          <a:p>
            <a:endParaRPr lang="en-US" dirty="0"/>
          </a:p>
        </p:txBody>
      </p:sp>
    </p:spTree>
    <p:extLst>
      <p:ext uri="{BB962C8B-B14F-4D97-AF65-F5344CB8AC3E}">
        <p14:creationId xmlns:p14="http://schemas.microsoft.com/office/powerpoint/2010/main" val="367663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676400"/>
            <a:ext cx="8229600" cy="4778408"/>
          </a:xfrm>
        </p:spPr>
        <p:txBody>
          <a:bodyPr/>
          <a:lstStyle/>
          <a:p>
            <a:pPr marL="578358" indent="-514350">
              <a:buFont typeface="+mj-lt"/>
              <a:buAutoNum type="arabicPeriod"/>
            </a:pPr>
            <a:r>
              <a:rPr lang="en-US" dirty="0"/>
              <a:t>What is an IDE</a:t>
            </a:r>
            <a:r>
              <a:rPr lang="en-US" dirty="0" smtClean="0"/>
              <a:t>?</a:t>
            </a:r>
          </a:p>
          <a:p>
            <a:pPr marL="578358" indent="-514350">
              <a:buFont typeface="+mj-lt"/>
              <a:buAutoNum type="arabicPeriod"/>
            </a:pPr>
            <a:r>
              <a:rPr lang="en-US" dirty="0"/>
              <a:t>Why an IDE</a:t>
            </a:r>
            <a:r>
              <a:rPr lang="en-US" dirty="0" smtClean="0"/>
              <a:t>?</a:t>
            </a:r>
          </a:p>
          <a:p>
            <a:pPr marL="578358" indent="-514350">
              <a:buFont typeface="+mj-lt"/>
              <a:buAutoNum type="arabicPeriod"/>
            </a:pPr>
            <a:r>
              <a:rPr lang="en-US" dirty="0"/>
              <a:t>Debuggers – the core of an </a:t>
            </a:r>
            <a:r>
              <a:rPr lang="en-US" dirty="0" smtClean="0"/>
              <a:t>IDE</a:t>
            </a:r>
          </a:p>
          <a:p>
            <a:pPr marL="578358" indent="-514350">
              <a:buFont typeface="+mj-lt"/>
              <a:buAutoNum type="arabicPeriod"/>
            </a:pPr>
            <a:r>
              <a:rPr lang="en-US" dirty="0"/>
              <a:t>Process of </a:t>
            </a:r>
            <a:r>
              <a:rPr lang="en-US" dirty="0" smtClean="0"/>
              <a:t>debugging</a:t>
            </a:r>
          </a:p>
          <a:p>
            <a:pPr marL="578358" indent="-514350">
              <a:buFont typeface="+mj-lt"/>
              <a:buAutoNum type="arabicPeriod"/>
            </a:pPr>
            <a:r>
              <a:rPr lang="en-US" dirty="0"/>
              <a:t>Coding </a:t>
            </a:r>
            <a:r>
              <a:rPr lang="en-US" dirty="0" smtClean="0"/>
              <a:t>Standards</a:t>
            </a:r>
          </a:p>
          <a:p>
            <a:pPr marL="578358" indent="-514350">
              <a:buFont typeface="+mj-lt"/>
              <a:buAutoNum type="arabicPeriod"/>
            </a:pPr>
            <a:r>
              <a:rPr lang="en-US" dirty="0"/>
              <a:t>Is it wise to use a coding standard</a:t>
            </a:r>
            <a:r>
              <a:rPr lang="en-US" dirty="0" smtClean="0"/>
              <a:t>?</a:t>
            </a:r>
          </a:p>
          <a:p>
            <a:pPr marL="578358" indent="-514350">
              <a:buFont typeface="+mj-lt"/>
              <a:buAutoNum type="arabicPeriod"/>
            </a:pPr>
            <a:r>
              <a:rPr lang="en-US" dirty="0"/>
              <a:t>Linters – the prime of </a:t>
            </a:r>
            <a:r>
              <a:rPr lang="en-US" dirty="0" smtClean="0"/>
              <a:t>IDEs</a:t>
            </a:r>
          </a:p>
          <a:p>
            <a:pPr marL="578358" indent="-514350">
              <a:buFont typeface="+mj-lt"/>
              <a:buAutoNum type="arabicPeriod"/>
            </a:pPr>
            <a:r>
              <a:rPr lang="en-US" dirty="0"/>
              <a:t>So why not use IDEs?</a:t>
            </a:r>
            <a:endParaRPr lang="en-US" dirty="0" smtClean="0"/>
          </a:p>
          <a:p>
            <a:pPr marL="578358" indent="-514350">
              <a:buFont typeface="+mj-lt"/>
              <a:buAutoNum type="arabicPeriod"/>
            </a:pPr>
            <a:endParaRPr lang="en-US" dirty="0" smtClean="0"/>
          </a:p>
          <a:p>
            <a:pPr marL="578358" indent="-514350">
              <a:buFont typeface="+mj-lt"/>
              <a:buAutoNum type="arabicPeriod"/>
            </a:pPr>
            <a:endParaRPr lang="en-US" dirty="0"/>
          </a:p>
        </p:txBody>
      </p:sp>
    </p:spTree>
    <p:extLst>
      <p:ext uri="{BB962C8B-B14F-4D97-AF65-F5344CB8AC3E}">
        <p14:creationId xmlns:p14="http://schemas.microsoft.com/office/powerpoint/2010/main" val="345512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style>
          <a:lnRef idx="1">
            <a:schemeClr val="accent2"/>
          </a:lnRef>
          <a:fillRef idx="2">
            <a:schemeClr val="accent2"/>
          </a:fillRef>
          <a:effectRef idx="1">
            <a:schemeClr val="accent2"/>
          </a:effectRef>
          <a:fontRef idx="minor">
            <a:schemeClr val="dk1"/>
          </a:fontRef>
        </p:style>
        <p:txBody>
          <a:bodyPr/>
          <a:lstStyle/>
          <a:p>
            <a:r>
              <a:rPr lang="en-US" dirty="0" smtClean="0"/>
              <a:t>What is an IDE?</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sz="2400" dirty="0"/>
              <a:t>In most cases, an IDE is a text editor with some extra bits added on to help you write code more easily. The text editor is at the core of the IDE, and works more or less like you’d expect. </a:t>
            </a:r>
            <a:endParaRPr lang="en-US" sz="2400" dirty="0" smtClean="0"/>
          </a:p>
          <a:p>
            <a:r>
              <a:rPr lang="en-US" sz="2400" dirty="0" smtClean="0"/>
              <a:t>Many </a:t>
            </a:r>
            <a:r>
              <a:rPr lang="en-US" sz="2400" dirty="0"/>
              <a:t>will highlight simple syntax errors on the fly, so you don’t have the experience of having a simple typo ruin hours of coding</a:t>
            </a:r>
            <a:r>
              <a:rPr lang="en-US" sz="2400" dirty="0" smtClean="0"/>
              <a:t>.</a:t>
            </a:r>
          </a:p>
          <a:p>
            <a:r>
              <a:rPr lang="en-US" sz="2400" dirty="0"/>
              <a:t>They also often have an “autocomplete” feature, so that if you type </a:t>
            </a:r>
            <a:r>
              <a:rPr lang="en-US" sz="2400" dirty="0" err="1" smtClean="0"/>
              <a:t>system.objects.math</a:t>
            </a:r>
            <a:r>
              <a:rPr lang="en-US" sz="2400" dirty="0"/>
              <a:t> and pause, the IDE will present you with a list of the various math functions available, so you don’t need to remember </a:t>
            </a:r>
            <a:r>
              <a:rPr lang="en-US" sz="2400" dirty="0" smtClean="0"/>
              <a:t>how to use a square root function.</a:t>
            </a:r>
            <a:endParaRPr lang="en-US" sz="2400" dirty="0"/>
          </a:p>
        </p:txBody>
      </p:sp>
    </p:spTree>
    <p:extLst>
      <p:ext uri="{BB962C8B-B14F-4D97-AF65-F5344CB8AC3E}">
        <p14:creationId xmlns:p14="http://schemas.microsoft.com/office/powerpoint/2010/main" val="182017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style>
          <a:lnRef idx="1">
            <a:schemeClr val="dk1"/>
          </a:lnRef>
          <a:fillRef idx="2">
            <a:schemeClr val="dk1"/>
          </a:fillRef>
          <a:effectRef idx="1">
            <a:schemeClr val="dk1"/>
          </a:effectRef>
          <a:fontRef idx="minor">
            <a:schemeClr val="dk1"/>
          </a:fontRef>
        </p:style>
        <p:txBody>
          <a:bodyPr/>
          <a:lstStyle/>
          <a:p>
            <a:r>
              <a:rPr lang="en-US" dirty="0" smtClean="0"/>
              <a:t>Why an IDE?</a:t>
            </a:r>
            <a:endParaRPr lang="en-US" dirty="0"/>
          </a:p>
        </p:txBody>
      </p:sp>
      <p:sp>
        <p:nvSpPr>
          <p:cNvPr id="3" name="Content Placeholder 2"/>
          <p:cNvSpPr>
            <a:spLocks noGrp="1"/>
          </p:cNvSpPr>
          <p:nvPr>
            <p:ph idx="1"/>
          </p:nvPr>
        </p:nvSpPr>
        <p:spPr/>
        <p:txBody>
          <a:bodyPr>
            <a:normAutofit/>
          </a:bodyPr>
          <a:lstStyle/>
          <a:p>
            <a:r>
              <a:rPr lang="en-US" sz="2400" dirty="0" smtClean="0"/>
              <a:t>What makes an IDE so useful is the I: integrated. </a:t>
            </a:r>
          </a:p>
          <a:p>
            <a:r>
              <a:rPr lang="en-US" sz="2400" dirty="0" smtClean="0"/>
              <a:t>You could use just about anything for a development environment and many people use a variety of basic, individual programs in place of an IDE but an integrated environment gives you the ability to do everything in a single editor.</a:t>
            </a:r>
          </a:p>
          <a:p>
            <a:r>
              <a:rPr lang="en-US" sz="2400" dirty="0" smtClean="0"/>
              <a:t>Every IDE supports a specific set of languages. Some of the bigger-name IDEs support just about every language you could ever want, while others are meant for a single language or a small subset of languages.</a:t>
            </a:r>
            <a:endParaRPr lang="en-US" sz="2400" dirty="0"/>
          </a:p>
        </p:txBody>
      </p:sp>
    </p:spTree>
    <p:extLst>
      <p:ext uri="{BB962C8B-B14F-4D97-AF65-F5344CB8AC3E}">
        <p14:creationId xmlns:p14="http://schemas.microsoft.com/office/powerpoint/2010/main" val="2923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t>Debuggers – the core of an IDE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Debugging is the process of detecting and removing of existing and potential errors in a software code that can cause it to behave unexpectedly or crash. </a:t>
            </a:r>
            <a:endParaRPr lang="en-US" sz="2400" dirty="0"/>
          </a:p>
          <a:p>
            <a:r>
              <a:rPr lang="en-US" sz="2400" dirty="0" smtClean="0"/>
              <a:t>The feature of most IDEs that you’d be spending the most time with, though, is the debugger. </a:t>
            </a:r>
          </a:p>
          <a:p>
            <a:r>
              <a:rPr lang="en-US" sz="2400" dirty="0" smtClean="0"/>
              <a:t>Depending on the IDE, it’s a suite of tools that will find errors in your code before it compiles, and then (hopefully) point them out to you so that you can fix them easily. </a:t>
            </a:r>
          </a:p>
          <a:p>
            <a:r>
              <a:rPr lang="en-US" sz="2400" dirty="0" smtClean="0"/>
              <a:t>That’s an oversimplification, and it’s far from foolproof: you’ll be swearing at the debugger for telling you that there’s a type mismatch on line 354 when the root of the problem is a logic error on line 256. </a:t>
            </a:r>
            <a:endParaRPr lang="en-US" sz="2400" dirty="0"/>
          </a:p>
        </p:txBody>
      </p:sp>
    </p:spTree>
    <p:extLst>
      <p:ext uri="{BB962C8B-B14F-4D97-AF65-F5344CB8AC3E}">
        <p14:creationId xmlns:p14="http://schemas.microsoft.com/office/powerpoint/2010/main" val="294916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49963"/>
          </a:xfrm>
        </p:spPr>
        <p:txBody>
          <a:bodyPr>
            <a:normAutofit lnSpcReduction="10000"/>
          </a:bodyPr>
          <a:lstStyle/>
          <a:p>
            <a:r>
              <a:rPr lang="en-US" sz="2400" dirty="0" smtClean="0"/>
              <a:t>Debuggers are used to identify coding errors at various development stages. They are used to reproduce the conditions in which error has occurred, then examine the program state at that time and locate the cause.</a:t>
            </a:r>
          </a:p>
          <a:p>
            <a:r>
              <a:rPr lang="en-US" sz="2400" dirty="0" smtClean="0"/>
              <a:t>Debuggers help programmers to elimina</a:t>
            </a:r>
            <a:r>
              <a:rPr lang="en-US" sz="2400" dirty="0" smtClean="0"/>
              <a:t>te software bugs therefore closing down any vulnerabilities in the development of an application.</a:t>
            </a:r>
          </a:p>
          <a:p>
            <a:r>
              <a:rPr lang="en-US" sz="2400" dirty="0" smtClean="0"/>
              <a:t>They also contribute to the proper intended functionality of a program, therefore ensuring robustness of a program.</a:t>
            </a:r>
          </a:p>
          <a:p>
            <a:r>
              <a:rPr lang="en-US" sz="2400" dirty="0" smtClean="0"/>
              <a:t>It is highly necessarily and is one of the biggest reasons why an IDE is a huge necessity during development.</a:t>
            </a:r>
          </a:p>
          <a:p>
            <a:r>
              <a:rPr lang="en-US" sz="2400" dirty="0" smtClean="0"/>
              <a:t>It saves a lot of time and energy of a programmer to navigate errors and fix them.</a:t>
            </a:r>
          </a:p>
        </p:txBody>
      </p:sp>
    </p:spTree>
    <p:extLst>
      <p:ext uri="{BB962C8B-B14F-4D97-AF65-F5344CB8AC3E}">
        <p14:creationId xmlns:p14="http://schemas.microsoft.com/office/powerpoint/2010/main" val="183115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pPr algn="ctr"/>
            <a:r>
              <a:rPr lang="en-US" dirty="0" smtClean="0"/>
              <a:t>Process of debugging</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lgn="ctr">
              <a:buFont typeface="+mj-lt"/>
              <a:buAutoNum type="arabicPeriod"/>
            </a:pPr>
            <a:r>
              <a:rPr lang="en-US" dirty="0" smtClean="0"/>
              <a:t>Reproduce the problem. </a:t>
            </a:r>
          </a:p>
          <a:p>
            <a:pPr marL="514350" indent="-514350" algn="ctr">
              <a:buFont typeface="+mj-lt"/>
              <a:buAutoNum type="arabicPeriod"/>
            </a:pPr>
            <a:endParaRPr lang="en-US" dirty="0" smtClean="0"/>
          </a:p>
          <a:p>
            <a:pPr marL="514350" indent="-514350" algn="ctr">
              <a:buFont typeface="+mj-lt"/>
              <a:buAutoNum type="arabicPeriod"/>
            </a:pPr>
            <a:r>
              <a:rPr lang="en-US" dirty="0" smtClean="0"/>
              <a:t>Describe the bug. Try to get as much input from the user to get the exact reason. </a:t>
            </a:r>
          </a:p>
          <a:p>
            <a:pPr marL="514350" indent="-514350" algn="ctr">
              <a:buFont typeface="+mj-lt"/>
              <a:buAutoNum type="arabicPeriod"/>
            </a:pPr>
            <a:endParaRPr lang="en-US" dirty="0" smtClean="0"/>
          </a:p>
          <a:p>
            <a:pPr marL="514350" indent="-514350" algn="ctr">
              <a:buFont typeface="+mj-lt"/>
              <a:buAutoNum type="arabicPeriod"/>
            </a:pPr>
            <a:r>
              <a:rPr lang="en-US" dirty="0" smtClean="0"/>
              <a:t>Capture the program snapshot when the bug appears. Try to get all the variable values and states of the program at that time. </a:t>
            </a:r>
          </a:p>
          <a:p>
            <a:pPr marL="514350" indent="-514350" algn="ctr">
              <a:buFont typeface="+mj-lt"/>
              <a:buAutoNum type="arabicPeriod"/>
            </a:pPr>
            <a:endParaRPr lang="en-US" dirty="0" smtClean="0"/>
          </a:p>
          <a:p>
            <a:pPr marL="514350" indent="-514350" algn="ctr">
              <a:buFont typeface="+mj-lt"/>
              <a:buAutoNum type="arabicPeriod"/>
            </a:pPr>
            <a:r>
              <a:rPr lang="en-US" dirty="0" smtClean="0"/>
              <a:t>Analyze the snapshot based on the state and action. Based on that try to find the cause of the bug. </a:t>
            </a:r>
          </a:p>
          <a:p>
            <a:pPr marL="514350" indent="-514350" algn="ctr">
              <a:buFont typeface="+mj-lt"/>
              <a:buAutoNum type="arabicPeriod"/>
            </a:pPr>
            <a:endParaRPr lang="en-US" dirty="0" smtClean="0"/>
          </a:p>
          <a:p>
            <a:pPr marL="514350" indent="-514350" algn="ctr">
              <a:buFont typeface="+mj-lt"/>
              <a:buAutoNum type="arabicPeriod"/>
            </a:pPr>
            <a:r>
              <a:rPr lang="en-US" dirty="0" smtClean="0"/>
              <a:t> Fix the existing bug, but also check that any new bug does not occur.</a:t>
            </a:r>
            <a:endParaRPr lang="en-US" dirty="0"/>
          </a:p>
        </p:txBody>
      </p:sp>
    </p:spTree>
    <p:extLst>
      <p:ext uri="{BB962C8B-B14F-4D97-AF65-F5344CB8AC3E}">
        <p14:creationId xmlns:p14="http://schemas.microsoft.com/office/powerpoint/2010/main" val="105616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pPr algn="ctr"/>
            <a:r>
              <a:rPr lang="en-US" dirty="0" smtClean="0"/>
              <a:t>Coding Standards</a:t>
            </a:r>
            <a:endParaRPr lang="en-US" dirty="0"/>
          </a:p>
        </p:txBody>
      </p:sp>
      <p:sp>
        <p:nvSpPr>
          <p:cNvPr id="3" name="Content Placeholder 2"/>
          <p:cNvSpPr>
            <a:spLocks noGrp="1"/>
          </p:cNvSpPr>
          <p:nvPr>
            <p:ph idx="1"/>
          </p:nvPr>
        </p:nvSpPr>
        <p:spPr/>
        <p:txBody>
          <a:bodyPr>
            <a:normAutofit lnSpcReduction="10000"/>
          </a:bodyPr>
          <a:lstStyle/>
          <a:p>
            <a:r>
              <a:rPr lang="en-US" sz="2400" dirty="0"/>
              <a:t>Coding standards are a set of guidelines, best practices, programming styles and conventions that developers adhere to when writing source code for a project.</a:t>
            </a:r>
          </a:p>
          <a:p>
            <a:r>
              <a:rPr lang="en-US" sz="2400" dirty="0"/>
              <a:t>Good software developers and architects understand that coding style is very personal varies from individual to individual</a:t>
            </a:r>
            <a:r>
              <a:rPr lang="en-US" sz="2400" dirty="0" smtClean="0"/>
              <a:t>.</a:t>
            </a:r>
          </a:p>
          <a:p>
            <a:r>
              <a:rPr lang="en-US" sz="2400" dirty="0" smtClean="0"/>
              <a:t> </a:t>
            </a:r>
            <a:r>
              <a:rPr lang="en-US" sz="2400" dirty="0"/>
              <a:t>They write coding standards that respect developers’ freedom and allow them to express themselves. They do not attempt to mechanize the whole process; rather they focus on a few well-known practices that are widely accepted or plain common sense.</a:t>
            </a:r>
          </a:p>
          <a:p>
            <a:endParaRPr lang="en-US" dirty="0"/>
          </a:p>
        </p:txBody>
      </p:sp>
    </p:spTree>
    <p:extLst>
      <p:ext uri="{BB962C8B-B14F-4D97-AF65-F5344CB8AC3E}">
        <p14:creationId xmlns:p14="http://schemas.microsoft.com/office/powerpoint/2010/main" val="218581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10600" cy="5211763"/>
          </a:xfrm>
        </p:spPr>
        <p:txBody>
          <a:bodyPr>
            <a:normAutofit fontScale="62500" lnSpcReduction="20000"/>
          </a:bodyPr>
          <a:lstStyle/>
          <a:p>
            <a:pPr marL="0" indent="0">
              <a:buNone/>
            </a:pPr>
            <a:r>
              <a:rPr lang="en-US" dirty="0" smtClean="0"/>
              <a:t>The #1 rule with coding standards is that they must not in any way restrict the flexibility of a programmer; the rules enforced must only avoid common trap falls and must not in any way force programmers to completely rethink their own style.</a:t>
            </a:r>
          </a:p>
          <a:p>
            <a:pPr marL="0" indent="0">
              <a:buNone/>
            </a:pPr>
            <a:r>
              <a:rPr lang="en-US" dirty="0" smtClean="0"/>
              <a:t>I </a:t>
            </a:r>
            <a:r>
              <a:rPr lang="en-US" dirty="0"/>
              <a:t>have in my project implemented the following coding standards </a:t>
            </a:r>
          </a:p>
          <a:p>
            <a:pPr marL="514350" lvl="0" indent="-514350">
              <a:buFont typeface="+mj-lt"/>
              <a:buAutoNum type="arabicPeriod"/>
            </a:pPr>
            <a:r>
              <a:rPr lang="en-US" dirty="0" err="1"/>
              <a:t>camelCasing</a:t>
            </a:r>
            <a:r>
              <a:rPr lang="en-US" dirty="0"/>
              <a:t> for functions</a:t>
            </a:r>
          </a:p>
          <a:p>
            <a:pPr marL="514350" lvl="0" indent="-514350">
              <a:buFont typeface="+mj-lt"/>
              <a:buAutoNum type="arabicPeriod"/>
            </a:pPr>
            <a:r>
              <a:rPr lang="en-US" dirty="0"/>
              <a:t>_ instead of spaces when naming variables, functions or classes</a:t>
            </a:r>
          </a:p>
          <a:p>
            <a:pPr marL="514350" lvl="0" indent="-514350">
              <a:buFont typeface="+mj-lt"/>
              <a:buAutoNum type="arabicPeriod"/>
            </a:pPr>
            <a:r>
              <a:rPr lang="en-US" dirty="0"/>
              <a:t>Have only 1 statement of code per line</a:t>
            </a:r>
          </a:p>
          <a:p>
            <a:pPr marL="514350" lvl="0" indent="-514350">
              <a:buFont typeface="+mj-lt"/>
              <a:buAutoNum type="arabicPeriod"/>
            </a:pPr>
            <a:r>
              <a:rPr lang="en-US" dirty="0"/>
              <a:t>Commenting important bits of code to ensure maintainability</a:t>
            </a:r>
          </a:p>
          <a:p>
            <a:pPr marL="514350" lvl="0" indent="-514350">
              <a:buFont typeface="+mj-lt"/>
              <a:buAutoNum type="arabicPeriod"/>
            </a:pPr>
            <a:r>
              <a:rPr lang="en-US" dirty="0"/>
              <a:t>Have imports always at the top of the file</a:t>
            </a:r>
          </a:p>
          <a:p>
            <a:pPr marL="514350" lvl="0" indent="-514350">
              <a:buFont typeface="+mj-lt"/>
              <a:buAutoNum type="arabicPeriod"/>
            </a:pPr>
            <a:r>
              <a:rPr lang="en-US" dirty="0"/>
              <a:t>Use public access modifier in order to ensure that functions like “</a:t>
            </a:r>
            <a:r>
              <a:rPr lang="en-US" dirty="0" err="1"/>
              <a:t>all_clear</a:t>
            </a:r>
            <a:r>
              <a:rPr lang="en-US" dirty="0"/>
              <a:t>” are used across the application so that I do not repeat code.</a:t>
            </a:r>
          </a:p>
          <a:p>
            <a:pPr marL="514350" lvl="0" indent="-514350">
              <a:buFont typeface="+mj-lt"/>
              <a:buAutoNum type="arabicPeriod"/>
            </a:pPr>
            <a:r>
              <a:rPr lang="en-US" dirty="0"/>
              <a:t>Maintaining open connection pipelines to </a:t>
            </a:r>
            <a:r>
              <a:rPr lang="en-US" dirty="0" err="1"/>
              <a:t>sql</a:t>
            </a:r>
            <a:r>
              <a:rPr lang="en-US" dirty="0"/>
              <a:t> server in every form except the most frequently used form therefore cutting down on excess memory usage.</a:t>
            </a:r>
          </a:p>
          <a:p>
            <a:endParaRPr lang="en-US" dirty="0"/>
          </a:p>
        </p:txBody>
      </p:sp>
    </p:spTree>
    <p:extLst>
      <p:ext uri="{BB962C8B-B14F-4D97-AF65-F5344CB8AC3E}">
        <p14:creationId xmlns:p14="http://schemas.microsoft.com/office/powerpoint/2010/main" val="3808843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52</TotalTime>
  <Words>1373</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Development while using no IDE vs using IDE</vt:lpstr>
      <vt:lpstr>Contents</vt:lpstr>
      <vt:lpstr>What is an IDE?</vt:lpstr>
      <vt:lpstr>Why an IDE?</vt:lpstr>
      <vt:lpstr>Debuggers – the core of an IDE</vt:lpstr>
      <vt:lpstr>PowerPoint Presentation</vt:lpstr>
      <vt:lpstr>Process of debugging</vt:lpstr>
      <vt:lpstr>Coding Standards</vt:lpstr>
      <vt:lpstr>PowerPoint Presentation</vt:lpstr>
      <vt:lpstr>Is it wise to use a coding standard?</vt:lpstr>
      <vt:lpstr>PowerPoint Presentation</vt:lpstr>
      <vt:lpstr>Linters – the prime of IDEs</vt:lpstr>
      <vt:lpstr>PowerPoint Presentation</vt:lpstr>
      <vt:lpstr>So why not use IDEs?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while using no IDE vs using IDE</dc:title>
  <dc:creator>PC</dc:creator>
  <cp:lastModifiedBy>PC</cp:lastModifiedBy>
  <cp:revision>6</cp:revision>
  <dcterms:created xsi:type="dcterms:W3CDTF">2019-01-06T15:27:02Z</dcterms:created>
  <dcterms:modified xsi:type="dcterms:W3CDTF">2019-01-06T16:19:29Z</dcterms:modified>
</cp:coreProperties>
</file>