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1"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E9FED-4A5A-440E-9ADD-96E04009DFF9}" type="datetimeFigureOut">
              <a:rPr lang="en-US" smtClean="0"/>
              <a:t>9/21/2016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E8E53-FB47-4CBB-8CE0-B6A37821A0A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7E8E53-FB47-4CBB-8CE0-B6A37821A0A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9/21/2016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9/21/2016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9/21/2016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9/21/2016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9/21/2016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9/21/2016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Amazon.com" TargetMode="External"/><Relationship Id="rId3" Type="http://schemas.openxmlformats.org/officeDocument/2006/relationships/hyperlink" Target="https://en.wikipedia.org/wiki/Bangalore" TargetMode="External"/><Relationship Id="rId7" Type="http://schemas.openxmlformats.org/officeDocument/2006/relationships/hyperlink" Target="https://en.wikipedia.org/wiki/Indian_Institute_of_Technology_Delhi" TargetMode="External"/><Relationship Id="rId2" Type="http://schemas.openxmlformats.org/officeDocument/2006/relationships/hyperlink" Target="https://en.wikipedia.org/wiki/E-commerce" TargetMode="External"/><Relationship Id="rId1" Type="http://schemas.openxmlformats.org/officeDocument/2006/relationships/slideLayout" Target="../slideLayouts/slideLayout2.xml"/><Relationship Id="rId6" Type="http://schemas.openxmlformats.org/officeDocument/2006/relationships/hyperlink" Target="https://en.wikipedia.org/wiki/Binny_Bansal" TargetMode="External"/><Relationship Id="rId5" Type="http://schemas.openxmlformats.org/officeDocument/2006/relationships/hyperlink" Target="https://en.wikipedia.org/wiki/Sachin_Bansal" TargetMode="External"/><Relationship Id="rId4" Type="http://schemas.openxmlformats.org/officeDocument/2006/relationships/hyperlink" Target="https://en.wikipedia.org/wiki/Indi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81739"/>
            <a:ext cx="7772400" cy="1600200"/>
          </a:xfrm>
        </p:spPr>
        <p:txBody>
          <a:bodyPr>
            <a:normAutofit fontScale="90000"/>
          </a:bodyPr>
          <a:lstStyle/>
          <a:p>
            <a:br>
              <a:rPr lang="en-US" dirty="0"/>
            </a:br>
            <a:br>
              <a:rPr lang="en-US" dirty="0"/>
            </a:br>
            <a:r>
              <a:rPr lang="en-US" dirty="0"/>
              <a:t>Project Proposal Group-4                                </a:t>
            </a:r>
            <a:br>
              <a:rPr lang="en-US" dirty="0"/>
            </a:br>
            <a:br>
              <a:rPr lang="en-US" dirty="0"/>
            </a:br>
            <a:br>
              <a:rPr lang="en-US" dirty="0"/>
            </a:br>
            <a:r>
              <a:rPr lang="en-US" dirty="0"/>
              <a:t>                          </a:t>
            </a:r>
            <a:r>
              <a:rPr lang="en-US" sz="3600" dirty="0"/>
              <a:t>Aman Mishra</a:t>
            </a:r>
            <a:br>
              <a:rPr lang="en-US" sz="3600" dirty="0"/>
            </a:br>
            <a:r>
              <a:rPr lang="en-US" sz="3600" dirty="0"/>
              <a:t>                                 </a:t>
            </a:r>
            <a:r>
              <a:rPr lang="en-US" sz="3600" dirty="0" err="1"/>
              <a:t>Anant</a:t>
            </a:r>
            <a:r>
              <a:rPr lang="en-US" sz="3600" dirty="0"/>
              <a:t> </a:t>
            </a:r>
            <a:r>
              <a:rPr lang="en-US" sz="3600" dirty="0" err="1"/>
              <a:t>Panthri</a:t>
            </a:r>
            <a:br>
              <a:rPr lang="en-US" sz="3600" dirty="0"/>
            </a:br>
            <a:r>
              <a:rPr lang="en-US" sz="3600" dirty="0"/>
              <a:t>                            Neha Singh</a:t>
            </a:r>
            <a:br>
              <a:rPr lang="en-US" sz="3600" dirty="0"/>
            </a:br>
            <a:r>
              <a:rPr lang="en-US" sz="3600" dirty="0"/>
              <a:t>                                     </a:t>
            </a:r>
            <a:r>
              <a:rPr lang="en-US" sz="3600" dirty="0" err="1"/>
              <a:t>Sonakshi</a:t>
            </a:r>
            <a:r>
              <a:rPr lang="en-US" sz="3600" dirty="0"/>
              <a:t> Mishra</a:t>
            </a:r>
            <a:br>
              <a:rPr lang="en-US" sz="3600" dirty="0"/>
            </a:br>
            <a:r>
              <a:rPr lang="en-US" sz="3600" dirty="0"/>
              <a:t>                                </a:t>
            </a:r>
            <a:r>
              <a:rPr lang="en-US" sz="3600" dirty="0" err="1"/>
              <a:t>Soneti</a:t>
            </a:r>
            <a:r>
              <a:rPr lang="en-US" sz="3600" dirty="0"/>
              <a:t> Moore </a:t>
            </a:r>
          </a:p>
        </p:txBody>
      </p:sp>
    </p:spTree>
    <p:extLst>
      <p:ext uri="{BB962C8B-B14F-4D97-AF65-F5344CB8AC3E}">
        <p14:creationId xmlns:p14="http://schemas.microsoft.com/office/powerpoint/2010/main" val="1273440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470" y="536713"/>
            <a:ext cx="7911547" cy="1590261"/>
          </a:xfrm>
        </p:spPr>
        <p:txBody>
          <a:bodyPr/>
          <a:lstStyle/>
          <a:p>
            <a:r>
              <a:rPr lang="en-US" dirty="0"/>
              <a:t>Data Study</a:t>
            </a:r>
          </a:p>
        </p:txBody>
      </p:sp>
      <p:sp>
        <p:nvSpPr>
          <p:cNvPr id="3" name="Content Placeholder 2"/>
          <p:cNvSpPr>
            <a:spLocks noGrp="1"/>
          </p:cNvSpPr>
          <p:nvPr>
            <p:ph idx="1"/>
          </p:nvPr>
        </p:nvSpPr>
        <p:spPr>
          <a:xfrm>
            <a:off x="765312" y="2126974"/>
            <a:ext cx="7921487" cy="3999189"/>
          </a:xfrm>
        </p:spPr>
        <p:txBody>
          <a:bodyPr>
            <a:normAutofit/>
          </a:bodyPr>
          <a:lstStyle/>
          <a:p>
            <a:r>
              <a:rPr lang="en-US" dirty="0"/>
              <a:t>The group has unanimously decided to use the firsthand dataset of an Indian e-Commerce firm Flipkart Internet Pvt. Ltd.</a:t>
            </a:r>
          </a:p>
          <a:p>
            <a:r>
              <a:rPr lang="en-US" dirty="0"/>
              <a:t>The dataset relates to the recruitment process at Flipkart where the candidates are rejected during the application screening process at various stages.</a:t>
            </a:r>
          </a:p>
        </p:txBody>
      </p:sp>
    </p:spTree>
    <p:extLst>
      <p:ext uri="{BB962C8B-B14F-4D97-AF65-F5344CB8AC3E}">
        <p14:creationId xmlns:p14="http://schemas.microsoft.com/office/powerpoint/2010/main" val="326941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138"/>
            <a:ext cx="8229600" cy="923027"/>
          </a:xfrm>
        </p:spPr>
        <p:txBody>
          <a:bodyPr/>
          <a:lstStyle/>
          <a:p>
            <a:r>
              <a:rPr lang="en-US" dirty="0"/>
              <a:t>About Flipkart</a:t>
            </a:r>
          </a:p>
        </p:txBody>
      </p:sp>
      <p:sp>
        <p:nvSpPr>
          <p:cNvPr id="3" name="Content Placeholder 2"/>
          <p:cNvSpPr>
            <a:spLocks noGrp="1"/>
          </p:cNvSpPr>
          <p:nvPr>
            <p:ph idx="1"/>
          </p:nvPr>
        </p:nvSpPr>
        <p:spPr>
          <a:xfrm>
            <a:off x="457200" y="1769165"/>
            <a:ext cx="8229600" cy="4356998"/>
          </a:xfrm>
        </p:spPr>
        <p:txBody>
          <a:bodyPr>
            <a:normAutofit fontScale="92500"/>
          </a:bodyPr>
          <a:lstStyle/>
          <a:p>
            <a:r>
              <a:rPr lang="en-US" b="1" dirty="0"/>
              <a:t>Flipkart</a:t>
            </a:r>
            <a:r>
              <a:rPr lang="en-US" dirty="0"/>
              <a:t> is an </a:t>
            </a:r>
            <a:r>
              <a:rPr lang="en-US" dirty="0">
                <a:hlinkClick r:id="rId2" tooltip="E-commerce"/>
              </a:rPr>
              <a:t>e-commerce</a:t>
            </a:r>
            <a:r>
              <a:rPr lang="en-US" dirty="0"/>
              <a:t> company founded in India. The company is registered in Singapore, but has its headquarters in </a:t>
            </a:r>
            <a:r>
              <a:rPr lang="en-US" dirty="0">
                <a:hlinkClick r:id="rId3" tooltip="Bangalore"/>
              </a:rPr>
              <a:t>Bangalore</a:t>
            </a:r>
            <a:r>
              <a:rPr lang="en-US" dirty="0"/>
              <a:t>, </a:t>
            </a:r>
            <a:r>
              <a:rPr lang="en-US" dirty="0">
                <a:hlinkClick r:id="rId4" tooltip="India"/>
              </a:rPr>
              <a:t>India</a:t>
            </a:r>
            <a:r>
              <a:rPr lang="en-US" dirty="0"/>
              <a:t>. Flipkart was founded in 2007 by </a:t>
            </a:r>
            <a:r>
              <a:rPr lang="en-US" dirty="0" err="1">
                <a:hlinkClick r:id="rId5" tooltip="Sachin Bansal"/>
              </a:rPr>
              <a:t>Sachin</a:t>
            </a:r>
            <a:r>
              <a:rPr lang="en-US" dirty="0">
                <a:hlinkClick r:id="rId5" tooltip="Sachin Bansal"/>
              </a:rPr>
              <a:t> Bansal</a:t>
            </a:r>
            <a:r>
              <a:rPr lang="en-US" dirty="0"/>
              <a:t> and </a:t>
            </a:r>
            <a:r>
              <a:rPr lang="en-US" dirty="0" err="1">
                <a:hlinkClick r:id="rId6" tooltip="Binny Bansal"/>
              </a:rPr>
              <a:t>Binny</a:t>
            </a:r>
            <a:r>
              <a:rPr lang="en-US" dirty="0">
                <a:hlinkClick r:id="rId6" tooltip="Binny Bansal"/>
              </a:rPr>
              <a:t> Bansal</a:t>
            </a:r>
            <a:r>
              <a:rPr lang="en-US" dirty="0"/>
              <a:t>, both alumni of the </a:t>
            </a:r>
            <a:r>
              <a:rPr lang="en-US" dirty="0">
                <a:hlinkClick r:id="rId7" tooltip="Indian Institute of Technology Delhi"/>
              </a:rPr>
              <a:t>Indian Institute of Technology Delhi</a:t>
            </a:r>
            <a:r>
              <a:rPr lang="en-US" dirty="0"/>
              <a:t>. They worked for </a:t>
            </a:r>
            <a:r>
              <a:rPr lang="en-US" dirty="0">
                <a:hlinkClick r:id="rId8" tooltip="Amazon.com"/>
              </a:rPr>
              <a:t>Amazon.com</a:t>
            </a:r>
            <a:r>
              <a:rPr lang="en-US" dirty="0"/>
              <a:t>, and left to create their new company incorporated in October 2007 as Flipkart Online Services Pvt. Ltd</a:t>
            </a:r>
          </a:p>
          <a:p>
            <a:endParaRPr lang="en-US" dirty="0"/>
          </a:p>
        </p:txBody>
      </p:sp>
    </p:spTree>
    <p:extLst>
      <p:ext uri="{BB962C8B-B14F-4D97-AF65-F5344CB8AC3E}">
        <p14:creationId xmlns:p14="http://schemas.microsoft.com/office/powerpoint/2010/main" val="220034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97766" y="1039163"/>
            <a:ext cx="4244008" cy="5677465"/>
          </a:xfrm>
        </p:spPr>
      </p:pic>
    </p:spTree>
    <p:extLst>
      <p:ext uri="{BB962C8B-B14F-4D97-AF65-F5344CB8AC3E}">
        <p14:creationId xmlns:p14="http://schemas.microsoft.com/office/powerpoint/2010/main" val="8017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5374"/>
            <a:ext cx="8229600" cy="1143000"/>
          </a:xfrm>
        </p:spPr>
        <p:txBody>
          <a:bodyPr/>
          <a:lstStyle/>
          <a:p>
            <a:r>
              <a:rPr lang="en-US" dirty="0"/>
              <a:t>Recruitment @ Flipkart</a:t>
            </a:r>
          </a:p>
        </p:txBody>
      </p:sp>
      <p:sp>
        <p:nvSpPr>
          <p:cNvPr id="3" name="Content Placeholder 2"/>
          <p:cNvSpPr>
            <a:spLocks noGrp="1"/>
          </p:cNvSpPr>
          <p:nvPr>
            <p:ph idx="1"/>
          </p:nvPr>
        </p:nvSpPr>
        <p:spPr>
          <a:xfrm>
            <a:off x="457200" y="2097156"/>
            <a:ext cx="8229600" cy="4525963"/>
          </a:xfrm>
        </p:spPr>
        <p:txBody>
          <a:bodyPr>
            <a:normAutofit fontScale="92500"/>
          </a:bodyPr>
          <a:lstStyle/>
          <a:p>
            <a:r>
              <a:rPr lang="en-US" dirty="0"/>
              <a:t>Flipkart has a very stringent process for recruitment and hiring, it screens candidates through several levels of stages before making a successful offer.</a:t>
            </a:r>
          </a:p>
          <a:p>
            <a:r>
              <a:rPr lang="en-US" dirty="0"/>
              <a:t>Various Sources are taken into consideration before the application is even taken for screening. Sources like Previous work-ex, University and skill sets for requisite job openings are primary factors that are considered.</a:t>
            </a:r>
          </a:p>
          <a:p>
            <a:endParaRPr lang="en-US" dirty="0"/>
          </a:p>
        </p:txBody>
      </p:sp>
    </p:spTree>
    <p:extLst>
      <p:ext uri="{BB962C8B-B14F-4D97-AF65-F5344CB8AC3E}">
        <p14:creationId xmlns:p14="http://schemas.microsoft.com/office/powerpoint/2010/main" val="133228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774" y="1028700"/>
            <a:ext cx="8229600" cy="1143000"/>
          </a:xfrm>
        </p:spPr>
        <p:txBody>
          <a:bodyPr>
            <a:normAutofit fontScale="90000"/>
          </a:bodyPr>
          <a:lstStyle/>
          <a:p>
            <a:r>
              <a:rPr lang="en-US" dirty="0"/>
              <a:t>What Analysis are we going to do??</a:t>
            </a:r>
          </a:p>
        </p:txBody>
      </p:sp>
      <p:sp>
        <p:nvSpPr>
          <p:cNvPr id="3" name="Content Placeholder 2"/>
          <p:cNvSpPr>
            <a:spLocks noGrp="1"/>
          </p:cNvSpPr>
          <p:nvPr>
            <p:ph idx="1"/>
          </p:nvPr>
        </p:nvSpPr>
        <p:spPr/>
        <p:txBody>
          <a:bodyPr>
            <a:normAutofit fontScale="62500" lnSpcReduction="20000"/>
          </a:bodyPr>
          <a:lstStyle/>
          <a:p>
            <a:endParaRPr lang="en-US" dirty="0"/>
          </a:p>
          <a:p>
            <a:endParaRPr lang="en-US" dirty="0"/>
          </a:p>
          <a:p>
            <a:r>
              <a:rPr lang="en-US" sz="3400" dirty="0"/>
              <a:t>After looking at the dataset, the various stages involved during recruitment, Our team intends to do an analysis on candidates whose applications are getting rejected at the various stages of the recruitment process. For example, suppose if 100 applications come up for a job opening, the rejections that are there at different stages are determined and prediction is made upon different variables which enhance a candidates chances of clearing a stage. Variables like previous job experience in particular of any specific previous company is getting preference can be another outcome subset of this analysis. Sources like </a:t>
            </a:r>
            <a:r>
              <a:rPr lang="en-US" sz="3400" dirty="0" err="1"/>
              <a:t>Linkedin</a:t>
            </a:r>
            <a:r>
              <a:rPr lang="en-US" sz="3400" dirty="0"/>
              <a:t> or other job sites like </a:t>
            </a:r>
            <a:r>
              <a:rPr lang="en-US" sz="3400" dirty="0" err="1"/>
              <a:t>githubs</a:t>
            </a:r>
            <a:r>
              <a:rPr lang="en-US" sz="3400" dirty="0"/>
              <a:t> (if a candidate is hired, the most likely source) can also be analyzed through this project</a:t>
            </a:r>
          </a:p>
        </p:txBody>
      </p:sp>
    </p:spTree>
    <p:extLst>
      <p:ext uri="{BB962C8B-B14F-4D97-AF65-F5344CB8AC3E}">
        <p14:creationId xmlns:p14="http://schemas.microsoft.com/office/powerpoint/2010/main" val="416384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1960"/>
            <a:ext cx="8229600" cy="1143000"/>
          </a:xfrm>
        </p:spPr>
        <p:txBody>
          <a:bodyPr>
            <a:normAutofit fontScale="90000"/>
          </a:bodyPr>
          <a:lstStyle/>
          <a:p>
            <a:r>
              <a:rPr lang="en-US" dirty="0"/>
              <a:t>The various stages during recruitment:</a:t>
            </a:r>
          </a:p>
        </p:txBody>
      </p:sp>
      <p:sp>
        <p:nvSpPr>
          <p:cNvPr id="3" name="Content Placeholder 2"/>
          <p:cNvSpPr>
            <a:spLocks noGrp="1"/>
          </p:cNvSpPr>
          <p:nvPr>
            <p:ph idx="1"/>
          </p:nvPr>
        </p:nvSpPr>
        <p:spPr/>
        <p:txBody>
          <a:bodyPr/>
          <a:lstStyle/>
          <a:p>
            <a:endParaRPr lang="en-US" dirty="0"/>
          </a:p>
          <a:p>
            <a:r>
              <a:rPr lang="en-US" dirty="0"/>
              <a:t>The file includes different stages where a candidates is rejected.</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069685551"/>
              </p:ext>
            </p:extLst>
          </p:nvPr>
        </p:nvGraphicFramePr>
        <p:xfrm>
          <a:off x="3265004" y="3979311"/>
          <a:ext cx="2037522" cy="1536906"/>
        </p:xfrm>
        <a:graphic>
          <a:graphicData uri="http://schemas.openxmlformats.org/presentationml/2006/ole">
            <mc:AlternateContent xmlns:mc="http://schemas.openxmlformats.org/markup-compatibility/2006">
              <mc:Choice xmlns:v="urn:schemas-microsoft-com:vml" Requires="v">
                <p:oleObj spid="_x0000_s1029" name="Worksheet" showAsIcon="1" r:id="rId3" imgW="914400" imgH="806400" progId="Excel.Sheet.12">
                  <p:embed/>
                </p:oleObj>
              </mc:Choice>
              <mc:Fallback>
                <p:oleObj name="Worksheet" showAsIcon="1" r:id="rId3" imgW="914400" imgH="806400" progId="Excel.Sheet.12">
                  <p:embed/>
                  <p:pic>
                    <p:nvPicPr>
                      <p:cNvPr id="0" name=""/>
                      <p:cNvPicPr/>
                      <p:nvPr/>
                    </p:nvPicPr>
                    <p:blipFill>
                      <a:blip r:embed="rId4"/>
                      <a:stretch>
                        <a:fillRect/>
                      </a:stretch>
                    </p:blipFill>
                    <p:spPr>
                      <a:xfrm>
                        <a:off x="3265004" y="3979311"/>
                        <a:ext cx="2037522" cy="1536906"/>
                      </a:xfrm>
                      <a:prstGeom prst="rect">
                        <a:avLst/>
                      </a:prstGeom>
                    </p:spPr>
                  </p:pic>
                </p:oleObj>
              </mc:Fallback>
            </mc:AlternateContent>
          </a:graphicData>
        </a:graphic>
      </p:graphicFrame>
    </p:spTree>
    <p:extLst>
      <p:ext uri="{BB962C8B-B14F-4D97-AF65-F5344CB8AC3E}">
        <p14:creationId xmlns:p14="http://schemas.microsoft.com/office/powerpoint/2010/main" val="222933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1595"/>
            <a:ext cx="8229600" cy="1143000"/>
          </a:xfrm>
        </p:spPr>
        <p:txBody>
          <a:bodyPr/>
          <a:lstStyle/>
          <a:p>
            <a:r>
              <a:rPr lang="en-US" dirty="0"/>
              <a:t>Source of Data</a:t>
            </a:r>
          </a:p>
        </p:txBody>
      </p:sp>
      <p:sp>
        <p:nvSpPr>
          <p:cNvPr id="3" name="Content Placeholder 2"/>
          <p:cNvSpPr>
            <a:spLocks noGrp="1"/>
          </p:cNvSpPr>
          <p:nvPr>
            <p:ph idx="1"/>
          </p:nvPr>
        </p:nvSpPr>
        <p:spPr>
          <a:xfrm>
            <a:off x="457200" y="1898374"/>
            <a:ext cx="8229600" cy="4525963"/>
          </a:xfrm>
        </p:spPr>
        <p:txBody>
          <a:bodyPr/>
          <a:lstStyle/>
          <a:p>
            <a:r>
              <a:rPr lang="en-US" dirty="0"/>
              <a:t>A dataset has been shared by an HR from the company on request to do an analysis on the recruitment process.</a:t>
            </a:r>
          </a:p>
          <a:p>
            <a:r>
              <a:rPr lang="en-US" dirty="0"/>
              <a:t>Since it includes the application details of  candidates who are rejected it’s not a primary data of the </a:t>
            </a:r>
            <a:r>
              <a:rPr lang="en-US" dirty="0" err="1"/>
              <a:t>flipkart</a:t>
            </a:r>
            <a:r>
              <a:rPr lang="en-US" dirty="0"/>
              <a:t> employees and hence was agreed to be shared by the HR on a </a:t>
            </a:r>
            <a:r>
              <a:rPr lang="en-US" dirty="0" err="1"/>
              <a:t>telcon</a:t>
            </a:r>
            <a:r>
              <a:rPr lang="en-US" dirty="0"/>
              <a:t>.</a:t>
            </a:r>
          </a:p>
        </p:txBody>
      </p:sp>
    </p:spTree>
    <p:extLst>
      <p:ext uri="{BB962C8B-B14F-4D97-AF65-F5344CB8AC3E}">
        <p14:creationId xmlns:p14="http://schemas.microsoft.com/office/powerpoint/2010/main" val="339909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pPr marL="0" indent="0">
              <a:buNone/>
            </a:pPr>
            <a:r>
              <a:rPr lang="en-US" sz="4400" b="1" dirty="0"/>
              <a:t>                   </a:t>
            </a:r>
          </a:p>
          <a:p>
            <a:endParaRPr lang="en-US" dirty="0"/>
          </a:p>
          <a:p>
            <a:endParaRPr lang="en-US" dirty="0"/>
          </a:p>
          <a:p>
            <a:endParaRPr lang="en-US" dirty="0"/>
          </a:p>
          <a:p>
            <a:endParaRPr lang="en-US" dirty="0"/>
          </a:p>
        </p:txBody>
      </p:sp>
      <p:sp>
        <p:nvSpPr>
          <p:cNvPr id="4" name="Rectangle 3"/>
          <p:cNvSpPr/>
          <p:nvPr/>
        </p:nvSpPr>
        <p:spPr>
          <a:xfrm>
            <a:off x="2375453" y="2802835"/>
            <a:ext cx="4579724" cy="923330"/>
          </a:xfrm>
          <a:prstGeom prst="rect">
            <a:avLst/>
          </a:prstGeom>
          <a:noFill/>
        </p:spPr>
        <p:txBody>
          <a:bodyPr wrap="squar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 THANK YOU</a:t>
            </a:r>
          </a:p>
        </p:txBody>
      </p:sp>
    </p:spTree>
    <p:extLst>
      <p:ext uri="{BB962C8B-B14F-4D97-AF65-F5344CB8AC3E}">
        <p14:creationId xmlns:p14="http://schemas.microsoft.com/office/powerpoint/2010/main" val="423463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330</Words>
  <Application>Microsoft Office PowerPoint</Application>
  <PresentationFormat>On-screen Show (4:3)</PresentationFormat>
  <Paragraphs>26</Paragraphs>
  <Slides>9</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3" baseType="lpstr">
      <vt:lpstr>Arial</vt:lpstr>
      <vt:lpstr>Calibri</vt:lpstr>
      <vt:lpstr>Office Theme</vt:lpstr>
      <vt:lpstr>Microsoft Excel Worksheet</vt:lpstr>
      <vt:lpstr>  Project Proposal Group-4                                                             Aman Mishra                                  Anant Panthri                             Neha Singh                                      Sonakshi Mishra                                 Soneti Moore </vt:lpstr>
      <vt:lpstr>Data Study</vt:lpstr>
      <vt:lpstr>About Flipkart</vt:lpstr>
      <vt:lpstr>PowerPoint Presentation</vt:lpstr>
      <vt:lpstr>Recruitment @ Flipkart</vt:lpstr>
      <vt:lpstr>What Analysis are we going to do??</vt:lpstr>
      <vt:lpstr>The various stages during recruitment:</vt:lpstr>
      <vt:lpstr>Source of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  Mishra - axm167930@utdallas.edu</dc:creator>
  <cp:lastModifiedBy>Mishra, Aman</cp:lastModifiedBy>
  <cp:revision>14</cp:revision>
  <dcterms:created xsi:type="dcterms:W3CDTF">2011-08-25T15:49:05Z</dcterms:created>
  <dcterms:modified xsi:type="dcterms:W3CDTF">2016-09-22T03:21:28Z</dcterms:modified>
</cp:coreProperties>
</file>