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6B9A-DDE3-4DD6-819D-F95AA045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A66CD-5C24-433C-9FAD-6296209C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C523-A085-413C-892F-F512EADE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40084-2D82-463B-B004-97387759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B2D8-018A-42CC-A77C-B27F2D61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0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3A6E-D06D-4FF4-994C-A90D2D84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3B34A-8206-47D8-BFAF-ABF25B131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C795-007E-4381-8FA6-7EFE70D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CCED-4FF4-4FC7-8EDD-A9B78390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FC1C-6E3E-47DA-ADCC-52B6AE7D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F327F-2287-44DA-91AC-DC74AA785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90499-C001-4296-A72B-A38A362B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2AB6-8FD1-4CDA-8363-D4AC31E2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1DE5-1463-4536-B4D0-CBD75407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D1028-8AFB-4D48-94E1-F1C32C86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00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826A-7EDA-4CC6-9AD6-DB0EC91B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016E-0A7E-4040-8610-81F99619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A28C-0B73-466E-AA3D-45BEDED8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0760-DAB9-407D-ABE0-52F83351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0D3A-D3CB-41E7-A21F-D6D4C23D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4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3708-240A-436D-8451-DBE48C82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BF76-4236-40A5-978A-125A7D8C6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7AF2-8359-429C-866B-1E1E3CA3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6814-0D46-48F0-8789-9ECF74A2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4F28-7C0D-41CF-A61D-ED893D3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814B-6C54-4DC1-8B4E-AA5669BA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FD1A-D10E-424A-96CE-1CEDA8D5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8A549-8645-4960-933A-12DAFBEF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3D32E-96A5-4D5A-98EC-AF5EC5BA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8E341-3C63-4210-BF1A-BAD429B6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A88E2-EEA9-4CBB-91FB-678E0FBB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4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FFF2-EFD1-49AC-934D-D87B6149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1D429-75FE-4499-AC0E-9F6F71A3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33FE4-3FBB-46B1-85CC-29BB8C480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A5603-FCF9-48B5-8374-BDA67807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6094A-27E3-4283-998C-DDC8B9E10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B3D5B-C709-4E52-8ED0-9FC1F6D3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C13C-F7E5-48DC-8824-10954B67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EAD95-EB52-44D3-84F6-0FCE65CB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8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E33B-1A0E-4D2D-B03E-80940E5A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F1F0-3787-4D26-AFDC-37E67A59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BABB-2079-469B-A6B5-005B6301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36C8D-F68B-495B-8C7B-7AE793D1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60390-98B9-4A6A-A7A9-D72B080A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F5953-B9FE-42AF-94D6-BF5E8A6A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2D3C1-F111-4CBF-9F40-4272DE19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50DC-8B88-4DA0-BD4D-65215C08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4CF9-67CE-4BA4-9FD7-9EA87CEC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199C-CDD6-41BE-A40C-DE9DA843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5BD04-BF78-49A0-8978-74142AA3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6C4B-6159-402E-BAA6-2E4C5EB4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FB88-FB0C-43F4-8DAB-2B36A270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2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BBA1-1F95-4950-A3E0-24BD1C65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3D2B5-D023-4709-A682-3371F0A7F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5C72A-CB2F-4A1C-95E6-1CF55A8F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2D725-251F-49AD-816C-0DBEC3AE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DBDC7-5D1E-495E-96CA-A98C942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4888-6FE7-4BBD-A9C2-78E702E5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4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FC203-7356-4164-B5B5-B2E61539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F1835-EF8E-4187-8B10-1BBB02F9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6858-2D3C-44A3-B0B4-7096C274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F4C6-7D2E-42DB-8499-A70FC918A9F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EF86-FCA9-48DE-A7D3-647579CBB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315A-BD1D-4D51-AE7A-A38117F3B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6285-CAA2-4EA6-B9B9-218F8434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0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387F-E6E3-4BA9-BDED-7F405627B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7AB9-60F1-45E7-AA53-660176FBE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5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</dc:title>
  <dc:creator>AMAN MUKATI</dc:creator>
  <cp:lastModifiedBy>AMAN MUKATI</cp:lastModifiedBy>
  <cp:revision>1</cp:revision>
  <dcterms:created xsi:type="dcterms:W3CDTF">2022-01-17T09:40:39Z</dcterms:created>
  <dcterms:modified xsi:type="dcterms:W3CDTF">2022-01-17T09:40:43Z</dcterms:modified>
</cp:coreProperties>
</file>