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6"/>
  </p:sldMasterIdLst>
  <p:notesMasterIdLst>
    <p:notesMasterId r:id="rId23"/>
  </p:notesMasterIdLst>
  <p:handoutMasterIdLst>
    <p:handoutMasterId r:id="rId24"/>
  </p:handoutMasterIdLst>
  <p:sldIdLst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3F"/>
    <a:srgbClr val="658C2D"/>
    <a:srgbClr val="172E45"/>
    <a:srgbClr val="FF8C00"/>
    <a:srgbClr val="EE8F48"/>
    <a:srgbClr val="2E5D8B"/>
    <a:srgbClr val="3E7DBC"/>
    <a:srgbClr val="224568"/>
    <a:srgbClr val="A7CC6A"/>
    <a:srgbClr val="8B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8093" autoAdjust="0"/>
  </p:normalViewPr>
  <p:slideViewPr>
    <p:cSldViewPr>
      <p:cViewPr varScale="1">
        <p:scale>
          <a:sx n="77" d="100"/>
          <a:sy n="77" d="100"/>
        </p:scale>
        <p:origin x="11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AAC93-BF7B-4A78-AA57-D63B7D12733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1DCC-0BA7-41D2-BDD3-C1913CB2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3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90E1D2-32BC-48BA-A8ED-17B09F55C431}" type="datetimeFigureOut">
              <a:rPr lang="en-US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825E8E9-99ED-4478-A2EE-814BBFEC5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"/>
          <a:stretch/>
        </p:blipFill>
        <p:spPr>
          <a:xfrm>
            <a:off x="0" y="-16134"/>
            <a:ext cx="9154511" cy="4838700"/>
          </a:xfrm>
          <a:prstGeom prst="rect">
            <a:avLst/>
          </a:prstGeom>
        </p:spPr>
      </p:pic>
      <p:sp>
        <p:nvSpPr>
          <p:cNvPr id="30" name="Right Triangle 11"/>
          <p:cNvSpPr/>
          <p:nvPr userDrawn="1"/>
        </p:nvSpPr>
        <p:spPr>
          <a:xfrm flipH="1" flipV="1">
            <a:off x="5105399" y="-16134"/>
            <a:ext cx="4049111" cy="6493134"/>
          </a:xfrm>
          <a:custGeom>
            <a:avLst/>
            <a:gdLst>
              <a:gd name="connsiteX0" fmla="*/ 0 w 4049111"/>
              <a:gd name="connsiteY0" fmla="*/ 6493134 h 6493134"/>
              <a:gd name="connsiteX1" fmla="*/ 0 w 4049111"/>
              <a:gd name="connsiteY1" fmla="*/ 0 h 6493134"/>
              <a:gd name="connsiteX2" fmla="*/ 4049111 w 4049111"/>
              <a:gd name="connsiteY2" fmla="*/ 6493134 h 6493134"/>
              <a:gd name="connsiteX3" fmla="*/ 0 w 4049111"/>
              <a:gd name="connsiteY3" fmla="*/ 6493134 h 6493134"/>
              <a:gd name="connsiteX0" fmla="*/ 0 w 4049111"/>
              <a:gd name="connsiteY0" fmla="*/ 6493134 h 6584574"/>
              <a:gd name="connsiteX1" fmla="*/ 0 w 4049111"/>
              <a:gd name="connsiteY1" fmla="*/ 0 h 6584574"/>
              <a:gd name="connsiteX2" fmla="*/ 4049111 w 4049111"/>
              <a:gd name="connsiteY2" fmla="*/ 6493134 h 6584574"/>
              <a:gd name="connsiteX3" fmla="*/ 91440 w 4049111"/>
              <a:gd name="connsiteY3" fmla="*/ 6584574 h 6584574"/>
              <a:gd name="connsiteX0" fmla="*/ 0 w 4049111"/>
              <a:gd name="connsiteY0" fmla="*/ 6493134 h 6493134"/>
              <a:gd name="connsiteX1" fmla="*/ 0 w 4049111"/>
              <a:gd name="connsiteY1" fmla="*/ 0 h 6493134"/>
              <a:gd name="connsiteX2" fmla="*/ 4049111 w 4049111"/>
              <a:gd name="connsiteY2" fmla="*/ 6493134 h 6493134"/>
              <a:gd name="connsiteX0" fmla="*/ 0 w 4049111"/>
              <a:gd name="connsiteY0" fmla="*/ 6493134 h 6493134"/>
              <a:gd name="connsiteX1" fmla="*/ 0 w 4049111"/>
              <a:gd name="connsiteY1" fmla="*/ 0 h 6493134"/>
              <a:gd name="connsiteX2" fmla="*/ 4049111 w 4049111"/>
              <a:gd name="connsiteY2" fmla="*/ 6493134 h 6493134"/>
              <a:gd name="connsiteX3" fmla="*/ 0 w 4049111"/>
              <a:gd name="connsiteY3" fmla="*/ 6493134 h 6493134"/>
              <a:gd name="connsiteX0" fmla="*/ 4049111 w 4140551"/>
              <a:gd name="connsiteY0" fmla="*/ 6493134 h 6584574"/>
              <a:gd name="connsiteX1" fmla="*/ 0 w 4140551"/>
              <a:gd name="connsiteY1" fmla="*/ 6493134 h 6584574"/>
              <a:gd name="connsiteX2" fmla="*/ 0 w 4140551"/>
              <a:gd name="connsiteY2" fmla="*/ 0 h 6584574"/>
              <a:gd name="connsiteX3" fmla="*/ 4140551 w 4140551"/>
              <a:gd name="connsiteY3" fmla="*/ 6584574 h 6584574"/>
              <a:gd name="connsiteX0" fmla="*/ 4049111 w 4140551"/>
              <a:gd name="connsiteY0" fmla="*/ 6493134 h 6584574"/>
              <a:gd name="connsiteX1" fmla="*/ 0 w 4140551"/>
              <a:gd name="connsiteY1" fmla="*/ 6493134 h 6584574"/>
              <a:gd name="connsiteX2" fmla="*/ 0 w 4140551"/>
              <a:gd name="connsiteY2" fmla="*/ 0 h 6584574"/>
              <a:gd name="connsiteX3" fmla="*/ 4140551 w 4140551"/>
              <a:gd name="connsiteY3" fmla="*/ 6584574 h 6584574"/>
              <a:gd name="connsiteX0" fmla="*/ 4049111 w 4049111"/>
              <a:gd name="connsiteY0" fmla="*/ 6493134 h 6493134"/>
              <a:gd name="connsiteX1" fmla="*/ 0 w 4049111"/>
              <a:gd name="connsiteY1" fmla="*/ 6493134 h 6493134"/>
              <a:gd name="connsiteX2" fmla="*/ 0 w 4049111"/>
              <a:gd name="connsiteY2" fmla="*/ 0 h 6493134"/>
              <a:gd name="connsiteX0" fmla="*/ 4049111 w 4049111"/>
              <a:gd name="connsiteY0" fmla="*/ 6493134 h 6493134"/>
              <a:gd name="connsiteX1" fmla="*/ 0 w 4049111"/>
              <a:gd name="connsiteY1" fmla="*/ 6493134 h 6493134"/>
              <a:gd name="connsiteX2" fmla="*/ 0 w 4049111"/>
              <a:gd name="connsiteY2" fmla="*/ 0 h 6493134"/>
              <a:gd name="connsiteX0" fmla="*/ 4049111 w 4049111"/>
              <a:gd name="connsiteY0" fmla="*/ 6493134 h 6493134"/>
              <a:gd name="connsiteX1" fmla="*/ 0 w 4049111"/>
              <a:gd name="connsiteY1" fmla="*/ 6493134 h 6493134"/>
              <a:gd name="connsiteX2" fmla="*/ 0 w 4049111"/>
              <a:gd name="connsiteY2" fmla="*/ 0 h 6493134"/>
              <a:gd name="connsiteX3" fmla="*/ 4049111 w 4049111"/>
              <a:gd name="connsiteY3" fmla="*/ 6493134 h 64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111" h="6493134">
                <a:moveTo>
                  <a:pt x="4049111" y="6493134"/>
                </a:moveTo>
                <a:lnTo>
                  <a:pt x="0" y="6493134"/>
                </a:lnTo>
                <a:lnTo>
                  <a:pt x="0" y="0"/>
                </a:lnTo>
                <a:lnTo>
                  <a:pt x="4049111" y="6493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10"/>
          <p:cNvSpPr/>
          <p:nvPr userDrawn="1"/>
        </p:nvSpPr>
        <p:spPr>
          <a:xfrm>
            <a:off x="-10518" y="2590800"/>
            <a:ext cx="9165029" cy="4295775"/>
          </a:xfrm>
          <a:custGeom>
            <a:avLst/>
            <a:gdLst>
              <a:gd name="connsiteX0" fmla="*/ 0 w 9230714"/>
              <a:gd name="connsiteY0" fmla="*/ 2438401 h 2438401"/>
              <a:gd name="connsiteX1" fmla="*/ 0 w 9230714"/>
              <a:gd name="connsiteY1" fmla="*/ 0 h 2438401"/>
              <a:gd name="connsiteX2" fmla="*/ 9230714 w 9230714"/>
              <a:gd name="connsiteY2" fmla="*/ 2438401 h 2438401"/>
              <a:gd name="connsiteX3" fmla="*/ 0 w 9230714"/>
              <a:gd name="connsiteY3" fmla="*/ 2438401 h 2438401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230714 w 9230714"/>
              <a:gd name="connsiteY2" fmla="*/ 2438401 h 2924176"/>
              <a:gd name="connsiteX3" fmla="*/ 9525 w 9230714"/>
              <a:gd name="connsiteY3" fmla="*/ 2924176 h 2924176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144989 w 9230714"/>
              <a:gd name="connsiteY2" fmla="*/ 1066800 h 2924176"/>
              <a:gd name="connsiteX3" fmla="*/ 9230714 w 9230714"/>
              <a:gd name="connsiteY3" fmla="*/ 2438401 h 2924176"/>
              <a:gd name="connsiteX4" fmla="*/ 9525 w 9230714"/>
              <a:gd name="connsiteY4" fmla="*/ 2924176 h 2924176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144989 w 9230714"/>
              <a:gd name="connsiteY2" fmla="*/ 1066800 h 2924176"/>
              <a:gd name="connsiteX3" fmla="*/ 9230714 w 9230714"/>
              <a:gd name="connsiteY3" fmla="*/ 2438401 h 2924176"/>
              <a:gd name="connsiteX4" fmla="*/ 9525 w 9230714"/>
              <a:gd name="connsiteY4" fmla="*/ 2924176 h 2924176"/>
              <a:gd name="connsiteX0" fmla="*/ 9525 w 9173564"/>
              <a:gd name="connsiteY0" fmla="*/ 2924176 h 2924176"/>
              <a:gd name="connsiteX1" fmla="*/ 0 w 9173564"/>
              <a:gd name="connsiteY1" fmla="*/ 0 h 2924176"/>
              <a:gd name="connsiteX2" fmla="*/ 9144989 w 9173564"/>
              <a:gd name="connsiteY2" fmla="*/ 1066800 h 2924176"/>
              <a:gd name="connsiteX3" fmla="*/ 9173564 w 9173564"/>
              <a:gd name="connsiteY3" fmla="*/ 2905126 h 2924176"/>
              <a:gd name="connsiteX4" fmla="*/ 9525 w 9173564"/>
              <a:gd name="connsiteY4" fmla="*/ 2924176 h 2924176"/>
              <a:gd name="connsiteX0" fmla="*/ 9525 w 9164039"/>
              <a:gd name="connsiteY0" fmla="*/ 2924176 h 2924176"/>
              <a:gd name="connsiteX1" fmla="*/ 0 w 9164039"/>
              <a:gd name="connsiteY1" fmla="*/ 0 h 2924176"/>
              <a:gd name="connsiteX2" fmla="*/ 9144989 w 9164039"/>
              <a:gd name="connsiteY2" fmla="*/ 1066800 h 2924176"/>
              <a:gd name="connsiteX3" fmla="*/ 9164039 w 9164039"/>
              <a:gd name="connsiteY3" fmla="*/ 2905126 h 2924176"/>
              <a:gd name="connsiteX4" fmla="*/ 9525 w 9164039"/>
              <a:gd name="connsiteY4" fmla="*/ 2924176 h 2924176"/>
              <a:gd name="connsiteX0" fmla="*/ 9525 w 9164039"/>
              <a:gd name="connsiteY0" fmla="*/ 2924176 h 2924176"/>
              <a:gd name="connsiteX1" fmla="*/ 0 w 9164039"/>
              <a:gd name="connsiteY1" fmla="*/ 0 h 2924176"/>
              <a:gd name="connsiteX2" fmla="*/ 9144989 w 9164039"/>
              <a:gd name="connsiteY2" fmla="*/ 1057275 h 2924176"/>
              <a:gd name="connsiteX3" fmla="*/ 9164039 w 9164039"/>
              <a:gd name="connsiteY3" fmla="*/ 2905126 h 2924176"/>
              <a:gd name="connsiteX4" fmla="*/ 9525 w 9164039"/>
              <a:gd name="connsiteY4" fmla="*/ 2924176 h 2924176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44989 w 9164039"/>
              <a:gd name="connsiteY2" fmla="*/ 106680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44989 w 9164039"/>
              <a:gd name="connsiteY2" fmla="*/ 106680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54514 w 9164039"/>
              <a:gd name="connsiteY2" fmla="*/ 135255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9525 w 9164040"/>
              <a:gd name="connsiteY4" fmla="*/ 2933701 h 2933701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1 w 9164040"/>
              <a:gd name="connsiteY4" fmla="*/ 2933701 h 2933701"/>
              <a:gd name="connsiteX0" fmla="*/ 1 w 9297164"/>
              <a:gd name="connsiteY0" fmla="*/ 2933701 h 2933701"/>
              <a:gd name="connsiteX1" fmla="*/ 0 w 9297164"/>
              <a:gd name="connsiteY1" fmla="*/ 0 h 2933701"/>
              <a:gd name="connsiteX2" fmla="*/ 9164038 w 9297164"/>
              <a:gd name="connsiteY2" fmla="*/ 2016048 h 2933701"/>
              <a:gd name="connsiteX3" fmla="*/ 9164039 w 9297164"/>
              <a:gd name="connsiteY3" fmla="*/ 2914651 h 2933701"/>
              <a:gd name="connsiteX4" fmla="*/ 1 w 9297164"/>
              <a:gd name="connsiteY4" fmla="*/ 2933701 h 2933701"/>
              <a:gd name="connsiteX0" fmla="*/ 9164039 w 9329031"/>
              <a:gd name="connsiteY0" fmla="*/ 2914651 h 2977098"/>
              <a:gd name="connsiteX1" fmla="*/ 1 w 9329031"/>
              <a:gd name="connsiteY1" fmla="*/ 2933701 h 2977098"/>
              <a:gd name="connsiteX2" fmla="*/ 0 w 9329031"/>
              <a:gd name="connsiteY2" fmla="*/ 0 h 2977098"/>
              <a:gd name="connsiteX3" fmla="*/ 9164038 w 9329031"/>
              <a:gd name="connsiteY3" fmla="*/ 2016048 h 2977098"/>
              <a:gd name="connsiteX4" fmla="*/ 9255469 w 9329031"/>
              <a:gd name="connsiteY4" fmla="*/ 2977098 h 2977098"/>
              <a:gd name="connsiteX0" fmla="*/ 9164039 w 9547426"/>
              <a:gd name="connsiteY0" fmla="*/ 2914651 h 2933701"/>
              <a:gd name="connsiteX1" fmla="*/ 1 w 9547426"/>
              <a:gd name="connsiteY1" fmla="*/ 2933701 h 2933701"/>
              <a:gd name="connsiteX2" fmla="*/ 0 w 9547426"/>
              <a:gd name="connsiteY2" fmla="*/ 0 h 2933701"/>
              <a:gd name="connsiteX3" fmla="*/ 9164038 w 9547426"/>
              <a:gd name="connsiteY3" fmla="*/ 2016048 h 2933701"/>
              <a:gd name="connsiteX4" fmla="*/ 9499993 w 9547426"/>
              <a:gd name="connsiteY4" fmla="*/ 2788306 h 2933701"/>
              <a:gd name="connsiteX0" fmla="*/ 9164039 w 9164040"/>
              <a:gd name="connsiteY0" fmla="*/ 2914651 h 2933701"/>
              <a:gd name="connsiteX1" fmla="*/ 1 w 9164040"/>
              <a:gd name="connsiteY1" fmla="*/ 2933701 h 2933701"/>
              <a:gd name="connsiteX2" fmla="*/ 0 w 9164040"/>
              <a:gd name="connsiteY2" fmla="*/ 0 h 2933701"/>
              <a:gd name="connsiteX3" fmla="*/ 9164038 w 9164040"/>
              <a:gd name="connsiteY3" fmla="*/ 2016048 h 2933701"/>
              <a:gd name="connsiteX0" fmla="*/ 9164039 w 9164040"/>
              <a:gd name="connsiteY0" fmla="*/ 2914651 h 2933701"/>
              <a:gd name="connsiteX1" fmla="*/ 1 w 9164040"/>
              <a:gd name="connsiteY1" fmla="*/ 2933701 h 2933701"/>
              <a:gd name="connsiteX2" fmla="*/ 0 w 9164040"/>
              <a:gd name="connsiteY2" fmla="*/ 0 h 2933701"/>
              <a:gd name="connsiteX3" fmla="*/ 9164038 w 9164040"/>
              <a:gd name="connsiteY3" fmla="*/ 2016048 h 2933701"/>
              <a:gd name="connsiteX4" fmla="*/ 9164039 w 9164040"/>
              <a:gd name="connsiteY4" fmla="*/ 2914651 h 2933701"/>
              <a:gd name="connsiteX0" fmla="*/ 1 w 9164040"/>
              <a:gd name="connsiteY0" fmla="*/ 2933701 h 2996148"/>
              <a:gd name="connsiteX1" fmla="*/ 0 w 9164040"/>
              <a:gd name="connsiteY1" fmla="*/ 0 h 2996148"/>
              <a:gd name="connsiteX2" fmla="*/ 9164038 w 9164040"/>
              <a:gd name="connsiteY2" fmla="*/ 2016048 h 2996148"/>
              <a:gd name="connsiteX3" fmla="*/ 9164039 w 9164040"/>
              <a:gd name="connsiteY3" fmla="*/ 2914651 h 2996148"/>
              <a:gd name="connsiteX4" fmla="*/ 91431 w 9164040"/>
              <a:gd name="connsiteY4" fmla="*/ 2996148 h 2996148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1 w 9164040"/>
              <a:gd name="connsiteY4" fmla="*/ 2933701 h 2933701"/>
              <a:gd name="connsiteX0" fmla="*/ 0 w 9164040"/>
              <a:gd name="connsiteY0" fmla="*/ 0 h 2933701"/>
              <a:gd name="connsiteX1" fmla="*/ 9164038 w 9164040"/>
              <a:gd name="connsiteY1" fmla="*/ 2016048 h 2933701"/>
              <a:gd name="connsiteX2" fmla="*/ 9164039 w 9164040"/>
              <a:gd name="connsiteY2" fmla="*/ 2914651 h 2933701"/>
              <a:gd name="connsiteX3" fmla="*/ 1 w 9164040"/>
              <a:gd name="connsiteY3" fmla="*/ 2933701 h 2933701"/>
              <a:gd name="connsiteX4" fmla="*/ 91430 w 9164040"/>
              <a:gd name="connsiteY4" fmla="*/ 62447 h 2933701"/>
              <a:gd name="connsiteX0" fmla="*/ 0 w 9164040"/>
              <a:gd name="connsiteY0" fmla="*/ 0 h 2933701"/>
              <a:gd name="connsiteX1" fmla="*/ 9164038 w 9164040"/>
              <a:gd name="connsiteY1" fmla="*/ 2016048 h 2933701"/>
              <a:gd name="connsiteX2" fmla="*/ 9164039 w 9164040"/>
              <a:gd name="connsiteY2" fmla="*/ 2914651 h 2933701"/>
              <a:gd name="connsiteX3" fmla="*/ 1 w 9164040"/>
              <a:gd name="connsiteY3" fmla="*/ 2933701 h 293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4040" h="2933701">
                <a:moveTo>
                  <a:pt x="0" y="0"/>
                </a:moveTo>
                <a:cubicBezTo>
                  <a:pt x="13030" y="3175"/>
                  <a:pt x="9170058" y="2022398"/>
                  <a:pt x="9164038" y="2016048"/>
                </a:cubicBezTo>
                <a:cubicBezTo>
                  <a:pt x="9164038" y="2315582"/>
                  <a:pt x="9164039" y="2615117"/>
                  <a:pt x="9164039" y="2914651"/>
                </a:cubicBezTo>
                <a:lnTo>
                  <a:pt x="1" y="2933701"/>
                </a:lnTo>
              </a:path>
            </a:pathLst>
          </a:custGeom>
          <a:gradFill flip="none" rotWithShape="1"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9"/>
          <p:cNvSpPr/>
          <p:nvPr userDrawn="1"/>
        </p:nvSpPr>
        <p:spPr>
          <a:xfrm flipH="1">
            <a:off x="610585" y="3990975"/>
            <a:ext cx="8543926" cy="2895600"/>
          </a:xfrm>
          <a:custGeom>
            <a:avLst/>
            <a:gdLst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91440 w 8543926"/>
              <a:gd name="connsiteY3" fmla="*/ 9144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2895600 h 2987040"/>
              <a:gd name="connsiteX1" fmla="*/ 0 w 8543926"/>
              <a:gd name="connsiteY1" fmla="*/ 0 h 2987040"/>
              <a:gd name="connsiteX2" fmla="*/ 8543926 w 8543926"/>
              <a:gd name="connsiteY2" fmla="*/ 2895600 h 2987040"/>
              <a:gd name="connsiteX3" fmla="*/ 91440 w 8543926"/>
              <a:gd name="connsiteY3" fmla="*/ 2987040 h 298704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8543926 w 8635366"/>
              <a:gd name="connsiteY0" fmla="*/ 2895600 h 2987040"/>
              <a:gd name="connsiteX1" fmla="*/ 0 w 8635366"/>
              <a:gd name="connsiteY1" fmla="*/ 2895600 h 2987040"/>
              <a:gd name="connsiteX2" fmla="*/ 0 w 8635366"/>
              <a:gd name="connsiteY2" fmla="*/ 0 h 2987040"/>
              <a:gd name="connsiteX3" fmla="*/ 8635366 w 8635366"/>
              <a:gd name="connsiteY3" fmla="*/ 2987040 h 298704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926" h="2895600">
                <a:moveTo>
                  <a:pt x="8543926" y="2895600"/>
                </a:moveTo>
                <a:lnTo>
                  <a:pt x="0" y="2895600"/>
                </a:lnTo>
                <a:lnTo>
                  <a:pt x="0" y="0"/>
                </a:lnTo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9"/>
          <p:cNvSpPr/>
          <p:nvPr userDrawn="1"/>
        </p:nvSpPr>
        <p:spPr>
          <a:xfrm flipH="1">
            <a:off x="610585" y="4789326"/>
            <a:ext cx="8543926" cy="2097250"/>
          </a:xfrm>
          <a:custGeom>
            <a:avLst/>
            <a:gdLst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91440 w 8543926"/>
              <a:gd name="connsiteY3" fmla="*/ 9144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2895600 h 2987040"/>
              <a:gd name="connsiteX1" fmla="*/ 0 w 8543926"/>
              <a:gd name="connsiteY1" fmla="*/ 0 h 2987040"/>
              <a:gd name="connsiteX2" fmla="*/ 8543926 w 8543926"/>
              <a:gd name="connsiteY2" fmla="*/ 2895600 h 2987040"/>
              <a:gd name="connsiteX3" fmla="*/ 91440 w 8543926"/>
              <a:gd name="connsiteY3" fmla="*/ 2987040 h 298704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8543926 w 8635366"/>
              <a:gd name="connsiteY0" fmla="*/ 2895600 h 2987040"/>
              <a:gd name="connsiteX1" fmla="*/ 0 w 8635366"/>
              <a:gd name="connsiteY1" fmla="*/ 2895600 h 2987040"/>
              <a:gd name="connsiteX2" fmla="*/ 0 w 8635366"/>
              <a:gd name="connsiteY2" fmla="*/ 0 h 2987040"/>
              <a:gd name="connsiteX3" fmla="*/ 8635366 w 8635366"/>
              <a:gd name="connsiteY3" fmla="*/ 2987040 h 298704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3" fmla="*/ 8543926 w 8543926"/>
              <a:gd name="connsiteY3" fmla="*/ 289560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3" fmla="*/ 2366005 w 8543926"/>
              <a:gd name="connsiteY3" fmla="*/ 785851 h 2895600"/>
              <a:gd name="connsiteX4" fmla="*/ 8543926 w 8543926"/>
              <a:gd name="connsiteY4" fmla="*/ 289560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10511 w 8543926"/>
              <a:gd name="connsiteY2" fmla="*/ 1619783 h 2895600"/>
              <a:gd name="connsiteX3" fmla="*/ 0 w 8543926"/>
              <a:gd name="connsiteY3" fmla="*/ 0 h 2895600"/>
              <a:gd name="connsiteX4" fmla="*/ 2366005 w 8543926"/>
              <a:gd name="connsiteY4" fmla="*/ 785851 h 2895600"/>
              <a:gd name="connsiteX5" fmla="*/ 8543926 w 8543926"/>
              <a:gd name="connsiteY5" fmla="*/ 2895600 h 2895600"/>
              <a:gd name="connsiteX0" fmla="*/ 8543926 w 8543926"/>
              <a:gd name="connsiteY0" fmla="*/ 2149416 h 2149416"/>
              <a:gd name="connsiteX1" fmla="*/ 0 w 8543926"/>
              <a:gd name="connsiteY1" fmla="*/ 2149416 h 2149416"/>
              <a:gd name="connsiteX2" fmla="*/ 10511 w 8543926"/>
              <a:gd name="connsiteY2" fmla="*/ 873599 h 2149416"/>
              <a:gd name="connsiteX3" fmla="*/ 2366005 w 8543926"/>
              <a:gd name="connsiteY3" fmla="*/ 39667 h 2149416"/>
              <a:gd name="connsiteX4" fmla="*/ 8543926 w 8543926"/>
              <a:gd name="connsiteY4" fmla="*/ 2149416 h 2149416"/>
              <a:gd name="connsiteX0" fmla="*/ 8543926 w 8543926"/>
              <a:gd name="connsiteY0" fmla="*/ 2110086 h 2110086"/>
              <a:gd name="connsiteX1" fmla="*/ 0 w 8543926"/>
              <a:gd name="connsiteY1" fmla="*/ 2110086 h 2110086"/>
              <a:gd name="connsiteX2" fmla="*/ 10511 w 8543926"/>
              <a:gd name="connsiteY2" fmla="*/ 834269 h 2110086"/>
              <a:gd name="connsiteX3" fmla="*/ 2366005 w 8543926"/>
              <a:gd name="connsiteY3" fmla="*/ 337 h 2110086"/>
              <a:gd name="connsiteX4" fmla="*/ 8543926 w 8543926"/>
              <a:gd name="connsiteY4" fmla="*/ 2110086 h 2110086"/>
              <a:gd name="connsiteX0" fmla="*/ 8543926 w 8543926"/>
              <a:gd name="connsiteY0" fmla="*/ 2109948 h 2109948"/>
              <a:gd name="connsiteX1" fmla="*/ 0 w 8543926"/>
              <a:gd name="connsiteY1" fmla="*/ 2109948 h 2109948"/>
              <a:gd name="connsiteX2" fmla="*/ 10511 w 8543926"/>
              <a:gd name="connsiteY2" fmla="*/ 834131 h 2109948"/>
              <a:gd name="connsiteX3" fmla="*/ 2366005 w 8543926"/>
              <a:gd name="connsiteY3" fmla="*/ 199 h 2109948"/>
              <a:gd name="connsiteX4" fmla="*/ 8543926 w 8543926"/>
              <a:gd name="connsiteY4" fmla="*/ 2109948 h 2109948"/>
              <a:gd name="connsiteX0" fmla="*/ 8543926 w 8543926"/>
              <a:gd name="connsiteY0" fmla="*/ 2097251 h 2097251"/>
              <a:gd name="connsiteX1" fmla="*/ 0 w 8543926"/>
              <a:gd name="connsiteY1" fmla="*/ 2097251 h 2097251"/>
              <a:gd name="connsiteX2" fmla="*/ 10511 w 8543926"/>
              <a:gd name="connsiteY2" fmla="*/ 821434 h 2097251"/>
              <a:gd name="connsiteX3" fmla="*/ 2378705 w 8543926"/>
              <a:gd name="connsiteY3" fmla="*/ 202 h 2097251"/>
              <a:gd name="connsiteX4" fmla="*/ 8543926 w 8543926"/>
              <a:gd name="connsiteY4" fmla="*/ 2097251 h 2097251"/>
              <a:gd name="connsiteX0" fmla="*/ 8543926 w 8543926"/>
              <a:gd name="connsiteY0" fmla="*/ 2089302 h 2089302"/>
              <a:gd name="connsiteX1" fmla="*/ 0 w 8543926"/>
              <a:gd name="connsiteY1" fmla="*/ 2089302 h 2089302"/>
              <a:gd name="connsiteX2" fmla="*/ 10511 w 8543926"/>
              <a:gd name="connsiteY2" fmla="*/ 813485 h 2089302"/>
              <a:gd name="connsiteX3" fmla="*/ 2338949 w 8543926"/>
              <a:gd name="connsiteY3" fmla="*/ 204 h 2089302"/>
              <a:gd name="connsiteX4" fmla="*/ 8543926 w 8543926"/>
              <a:gd name="connsiteY4" fmla="*/ 2089302 h 2089302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10511 w 8543926"/>
              <a:gd name="connsiteY2" fmla="*/ 821433 h 2097250"/>
              <a:gd name="connsiteX3" fmla="*/ 2354851 w 8543926"/>
              <a:gd name="connsiteY3" fmla="*/ 201 h 2097250"/>
              <a:gd name="connsiteX4" fmla="*/ 8543926 w 8543926"/>
              <a:gd name="connsiteY4" fmla="*/ 2097250 h 2097250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2559 w 8543926"/>
              <a:gd name="connsiteY2" fmla="*/ 821433 h 2097250"/>
              <a:gd name="connsiteX3" fmla="*/ 2354851 w 8543926"/>
              <a:gd name="connsiteY3" fmla="*/ 201 h 2097250"/>
              <a:gd name="connsiteX4" fmla="*/ 8543926 w 8543926"/>
              <a:gd name="connsiteY4" fmla="*/ 2097250 h 2097250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2559 w 8543926"/>
              <a:gd name="connsiteY2" fmla="*/ 821433 h 2097250"/>
              <a:gd name="connsiteX3" fmla="*/ 2366071 w 8543926"/>
              <a:gd name="connsiteY3" fmla="*/ 201 h 2097250"/>
              <a:gd name="connsiteX4" fmla="*/ 8543926 w 8543926"/>
              <a:gd name="connsiteY4" fmla="*/ 2097250 h 20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926" h="2097250">
                <a:moveTo>
                  <a:pt x="8543926" y="2097250"/>
                </a:moveTo>
                <a:lnTo>
                  <a:pt x="0" y="2097250"/>
                </a:lnTo>
                <a:cubicBezTo>
                  <a:pt x="3504" y="1671978"/>
                  <a:pt x="-945" y="1246705"/>
                  <a:pt x="2559" y="821433"/>
                </a:cubicBezTo>
                <a:cubicBezTo>
                  <a:pt x="1872" y="828252"/>
                  <a:pt x="2370299" y="-14925"/>
                  <a:pt x="2366071" y="201"/>
                </a:cubicBezTo>
                <a:lnTo>
                  <a:pt x="8543926" y="209725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33400" y="3999514"/>
            <a:ext cx="3352800" cy="953485"/>
          </a:xfrm>
        </p:spPr>
        <p:txBody>
          <a:bodyPr anchor="t"/>
          <a:lstStyle>
            <a:lvl1pPr algn="l">
              <a:lnSpc>
                <a:spcPts val="2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33400" y="5066315"/>
            <a:ext cx="3352800" cy="6667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2" y="541090"/>
            <a:ext cx="1661018" cy="1661018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943600"/>
            <a:ext cx="927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10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879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0518" y="-16134"/>
            <a:ext cx="9165029" cy="69027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11"/>
          <p:cNvSpPr/>
          <p:nvPr userDrawn="1"/>
        </p:nvSpPr>
        <p:spPr>
          <a:xfrm flipH="1" flipV="1">
            <a:off x="5105399" y="-16134"/>
            <a:ext cx="4049111" cy="6493134"/>
          </a:xfrm>
          <a:custGeom>
            <a:avLst/>
            <a:gdLst>
              <a:gd name="connsiteX0" fmla="*/ 0 w 4049111"/>
              <a:gd name="connsiteY0" fmla="*/ 6493134 h 6493134"/>
              <a:gd name="connsiteX1" fmla="*/ 0 w 4049111"/>
              <a:gd name="connsiteY1" fmla="*/ 0 h 6493134"/>
              <a:gd name="connsiteX2" fmla="*/ 4049111 w 4049111"/>
              <a:gd name="connsiteY2" fmla="*/ 6493134 h 6493134"/>
              <a:gd name="connsiteX3" fmla="*/ 0 w 4049111"/>
              <a:gd name="connsiteY3" fmla="*/ 6493134 h 6493134"/>
              <a:gd name="connsiteX0" fmla="*/ 0 w 4049111"/>
              <a:gd name="connsiteY0" fmla="*/ 6493134 h 6584574"/>
              <a:gd name="connsiteX1" fmla="*/ 0 w 4049111"/>
              <a:gd name="connsiteY1" fmla="*/ 0 h 6584574"/>
              <a:gd name="connsiteX2" fmla="*/ 4049111 w 4049111"/>
              <a:gd name="connsiteY2" fmla="*/ 6493134 h 6584574"/>
              <a:gd name="connsiteX3" fmla="*/ 91440 w 4049111"/>
              <a:gd name="connsiteY3" fmla="*/ 6584574 h 6584574"/>
              <a:gd name="connsiteX0" fmla="*/ 0 w 4049111"/>
              <a:gd name="connsiteY0" fmla="*/ 6493134 h 6493134"/>
              <a:gd name="connsiteX1" fmla="*/ 0 w 4049111"/>
              <a:gd name="connsiteY1" fmla="*/ 0 h 6493134"/>
              <a:gd name="connsiteX2" fmla="*/ 4049111 w 4049111"/>
              <a:gd name="connsiteY2" fmla="*/ 6493134 h 6493134"/>
              <a:gd name="connsiteX0" fmla="*/ 0 w 4049111"/>
              <a:gd name="connsiteY0" fmla="*/ 6493134 h 6493134"/>
              <a:gd name="connsiteX1" fmla="*/ 0 w 4049111"/>
              <a:gd name="connsiteY1" fmla="*/ 0 h 6493134"/>
              <a:gd name="connsiteX2" fmla="*/ 4049111 w 4049111"/>
              <a:gd name="connsiteY2" fmla="*/ 6493134 h 6493134"/>
              <a:gd name="connsiteX3" fmla="*/ 0 w 4049111"/>
              <a:gd name="connsiteY3" fmla="*/ 6493134 h 6493134"/>
              <a:gd name="connsiteX0" fmla="*/ 4049111 w 4140551"/>
              <a:gd name="connsiteY0" fmla="*/ 6493134 h 6584574"/>
              <a:gd name="connsiteX1" fmla="*/ 0 w 4140551"/>
              <a:gd name="connsiteY1" fmla="*/ 6493134 h 6584574"/>
              <a:gd name="connsiteX2" fmla="*/ 0 w 4140551"/>
              <a:gd name="connsiteY2" fmla="*/ 0 h 6584574"/>
              <a:gd name="connsiteX3" fmla="*/ 4140551 w 4140551"/>
              <a:gd name="connsiteY3" fmla="*/ 6584574 h 6584574"/>
              <a:gd name="connsiteX0" fmla="*/ 4049111 w 4140551"/>
              <a:gd name="connsiteY0" fmla="*/ 6493134 h 6584574"/>
              <a:gd name="connsiteX1" fmla="*/ 0 w 4140551"/>
              <a:gd name="connsiteY1" fmla="*/ 6493134 h 6584574"/>
              <a:gd name="connsiteX2" fmla="*/ 0 w 4140551"/>
              <a:gd name="connsiteY2" fmla="*/ 0 h 6584574"/>
              <a:gd name="connsiteX3" fmla="*/ 4140551 w 4140551"/>
              <a:gd name="connsiteY3" fmla="*/ 6584574 h 6584574"/>
              <a:gd name="connsiteX0" fmla="*/ 4049111 w 4049111"/>
              <a:gd name="connsiteY0" fmla="*/ 6493134 h 6493134"/>
              <a:gd name="connsiteX1" fmla="*/ 0 w 4049111"/>
              <a:gd name="connsiteY1" fmla="*/ 6493134 h 6493134"/>
              <a:gd name="connsiteX2" fmla="*/ 0 w 4049111"/>
              <a:gd name="connsiteY2" fmla="*/ 0 h 6493134"/>
              <a:gd name="connsiteX0" fmla="*/ 4049111 w 4049111"/>
              <a:gd name="connsiteY0" fmla="*/ 6493134 h 6493134"/>
              <a:gd name="connsiteX1" fmla="*/ 0 w 4049111"/>
              <a:gd name="connsiteY1" fmla="*/ 6493134 h 6493134"/>
              <a:gd name="connsiteX2" fmla="*/ 0 w 4049111"/>
              <a:gd name="connsiteY2" fmla="*/ 0 h 6493134"/>
              <a:gd name="connsiteX0" fmla="*/ 4049111 w 4049111"/>
              <a:gd name="connsiteY0" fmla="*/ 6493134 h 6493134"/>
              <a:gd name="connsiteX1" fmla="*/ 0 w 4049111"/>
              <a:gd name="connsiteY1" fmla="*/ 6493134 h 6493134"/>
              <a:gd name="connsiteX2" fmla="*/ 0 w 4049111"/>
              <a:gd name="connsiteY2" fmla="*/ 0 h 6493134"/>
              <a:gd name="connsiteX3" fmla="*/ 4049111 w 4049111"/>
              <a:gd name="connsiteY3" fmla="*/ 6493134 h 64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111" h="6493134">
                <a:moveTo>
                  <a:pt x="4049111" y="6493134"/>
                </a:moveTo>
                <a:lnTo>
                  <a:pt x="0" y="6493134"/>
                </a:lnTo>
                <a:lnTo>
                  <a:pt x="0" y="0"/>
                </a:lnTo>
                <a:lnTo>
                  <a:pt x="4049111" y="6493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0"/>
          <p:cNvSpPr/>
          <p:nvPr userDrawn="1"/>
        </p:nvSpPr>
        <p:spPr>
          <a:xfrm>
            <a:off x="-10518" y="2590800"/>
            <a:ext cx="9165029" cy="4295775"/>
          </a:xfrm>
          <a:custGeom>
            <a:avLst/>
            <a:gdLst>
              <a:gd name="connsiteX0" fmla="*/ 0 w 9230714"/>
              <a:gd name="connsiteY0" fmla="*/ 2438401 h 2438401"/>
              <a:gd name="connsiteX1" fmla="*/ 0 w 9230714"/>
              <a:gd name="connsiteY1" fmla="*/ 0 h 2438401"/>
              <a:gd name="connsiteX2" fmla="*/ 9230714 w 9230714"/>
              <a:gd name="connsiteY2" fmla="*/ 2438401 h 2438401"/>
              <a:gd name="connsiteX3" fmla="*/ 0 w 9230714"/>
              <a:gd name="connsiteY3" fmla="*/ 2438401 h 2438401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230714 w 9230714"/>
              <a:gd name="connsiteY2" fmla="*/ 2438401 h 2924176"/>
              <a:gd name="connsiteX3" fmla="*/ 9525 w 9230714"/>
              <a:gd name="connsiteY3" fmla="*/ 2924176 h 2924176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144989 w 9230714"/>
              <a:gd name="connsiteY2" fmla="*/ 1066800 h 2924176"/>
              <a:gd name="connsiteX3" fmla="*/ 9230714 w 9230714"/>
              <a:gd name="connsiteY3" fmla="*/ 2438401 h 2924176"/>
              <a:gd name="connsiteX4" fmla="*/ 9525 w 9230714"/>
              <a:gd name="connsiteY4" fmla="*/ 2924176 h 2924176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144989 w 9230714"/>
              <a:gd name="connsiteY2" fmla="*/ 1066800 h 2924176"/>
              <a:gd name="connsiteX3" fmla="*/ 9230714 w 9230714"/>
              <a:gd name="connsiteY3" fmla="*/ 2438401 h 2924176"/>
              <a:gd name="connsiteX4" fmla="*/ 9525 w 9230714"/>
              <a:gd name="connsiteY4" fmla="*/ 2924176 h 2924176"/>
              <a:gd name="connsiteX0" fmla="*/ 9525 w 9173564"/>
              <a:gd name="connsiteY0" fmla="*/ 2924176 h 2924176"/>
              <a:gd name="connsiteX1" fmla="*/ 0 w 9173564"/>
              <a:gd name="connsiteY1" fmla="*/ 0 h 2924176"/>
              <a:gd name="connsiteX2" fmla="*/ 9144989 w 9173564"/>
              <a:gd name="connsiteY2" fmla="*/ 1066800 h 2924176"/>
              <a:gd name="connsiteX3" fmla="*/ 9173564 w 9173564"/>
              <a:gd name="connsiteY3" fmla="*/ 2905126 h 2924176"/>
              <a:gd name="connsiteX4" fmla="*/ 9525 w 9173564"/>
              <a:gd name="connsiteY4" fmla="*/ 2924176 h 2924176"/>
              <a:gd name="connsiteX0" fmla="*/ 9525 w 9164039"/>
              <a:gd name="connsiteY0" fmla="*/ 2924176 h 2924176"/>
              <a:gd name="connsiteX1" fmla="*/ 0 w 9164039"/>
              <a:gd name="connsiteY1" fmla="*/ 0 h 2924176"/>
              <a:gd name="connsiteX2" fmla="*/ 9144989 w 9164039"/>
              <a:gd name="connsiteY2" fmla="*/ 1066800 h 2924176"/>
              <a:gd name="connsiteX3" fmla="*/ 9164039 w 9164039"/>
              <a:gd name="connsiteY3" fmla="*/ 2905126 h 2924176"/>
              <a:gd name="connsiteX4" fmla="*/ 9525 w 9164039"/>
              <a:gd name="connsiteY4" fmla="*/ 2924176 h 2924176"/>
              <a:gd name="connsiteX0" fmla="*/ 9525 w 9164039"/>
              <a:gd name="connsiteY0" fmla="*/ 2924176 h 2924176"/>
              <a:gd name="connsiteX1" fmla="*/ 0 w 9164039"/>
              <a:gd name="connsiteY1" fmla="*/ 0 h 2924176"/>
              <a:gd name="connsiteX2" fmla="*/ 9144989 w 9164039"/>
              <a:gd name="connsiteY2" fmla="*/ 1057275 h 2924176"/>
              <a:gd name="connsiteX3" fmla="*/ 9164039 w 9164039"/>
              <a:gd name="connsiteY3" fmla="*/ 2905126 h 2924176"/>
              <a:gd name="connsiteX4" fmla="*/ 9525 w 9164039"/>
              <a:gd name="connsiteY4" fmla="*/ 2924176 h 2924176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44989 w 9164039"/>
              <a:gd name="connsiteY2" fmla="*/ 106680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44989 w 9164039"/>
              <a:gd name="connsiteY2" fmla="*/ 106680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54514 w 9164039"/>
              <a:gd name="connsiteY2" fmla="*/ 135255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9525 w 9164040"/>
              <a:gd name="connsiteY4" fmla="*/ 2933701 h 2933701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1 w 9164040"/>
              <a:gd name="connsiteY4" fmla="*/ 2933701 h 2933701"/>
              <a:gd name="connsiteX0" fmla="*/ 1 w 9297164"/>
              <a:gd name="connsiteY0" fmla="*/ 2933701 h 2933701"/>
              <a:gd name="connsiteX1" fmla="*/ 0 w 9297164"/>
              <a:gd name="connsiteY1" fmla="*/ 0 h 2933701"/>
              <a:gd name="connsiteX2" fmla="*/ 9164038 w 9297164"/>
              <a:gd name="connsiteY2" fmla="*/ 2016048 h 2933701"/>
              <a:gd name="connsiteX3" fmla="*/ 9164039 w 9297164"/>
              <a:gd name="connsiteY3" fmla="*/ 2914651 h 2933701"/>
              <a:gd name="connsiteX4" fmla="*/ 1 w 9297164"/>
              <a:gd name="connsiteY4" fmla="*/ 2933701 h 2933701"/>
              <a:gd name="connsiteX0" fmla="*/ 9164039 w 9329031"/>
              <a:gd name="connsiteY0" fmla="*/ 2914651 h 2977098"/>
              <a:gd name="connsiteX1" fmla="*/ 1 w 9329031"/>
              <a:gd name="connsiteY1" fmla="*/ 2933701 h 2977098"/>
              <a:gd name="connsiteX2" fmla="*/ 0 w 9329031"/>
              <a:gd name="connsiteY2" fmla="*/ 0 h 2977098"/>
              <a:gd name="connsiteX3" fmla="*/ 9164038 w 9329031"/>
              <a:gd name="connsiteY3" fmla="*/ 2016048 h 2977098"/>
              <a:gd name="connsiteX4" fmla="*/ 9255469 w 9329031"/>
              <a:gd name="connsiteY4" fmla="*/ 2977098 h 2977098"/>
              <a:gd name="connsiteX0" fmla="*/ 9164039 w 9547426"/>
              <a:gd name="connsiteY0" fmla="*/ 2914651 h 2933701"/>
              <a:gd name="connsiteX1" fmla="*/ 1 w 9547426"/>
              <a:gd name="connsiteY1" fmla="*/ 2933701 h 2933701"/>
              <a:gd name="connsiteX2" fmla="*/ 0 w 9547426"/>
              <a:gd name="connsiteY2" fmla="*/ 0 h 2933701"/>
              <a:gd name="connsiteX3" fmla="*/ 9164038 w 9547426"/>
              <a:gd name="connsiteY3" fmla="*/ 2016048 h 2933701"/>
              <a:gd name="connsiteX4" fmla="*/ 9499993 w 9547426"/>
              <a:gd name="connsiteY4" fmla="*/ 2788306 h 2933701"/>
              <a:gd name="connsiteX0" fmla="*/ 9164039 w 9164040"/>
              <a:gd name="connsiteY0" fmla="*/ 2914651 h 2933701"/>
              <a:gd name="connsiteX1" fmla="*/ 1 w 9164040"/>
              <a:gd name="connsiteY1" fmla="*/ 2933701 h 2933701"/>
              <a:gd name="connsiteX2" fmla="*/ 0 w 9164040"/>
              <a:gd name="connsiteY2" fmla="*/ 0 h 2933701"/>
              <a:gd name="connsiteX3" fmla="*/ 9164038 w 9164040"/>
              <a:gd name="connsiteY3" fmla="*/ 2016048 h 2933701"/>
              <a:gd name="connsiteX0" fmla="*/ 9164039 w 9164040"/>
              <a:gd name="connsiteY0" fmla="*/ 2914651 h 2933701"/>
              <a:gd name="connsiteX1" fmla="*/ 1 w 9164040"/>
              <a:gd name="connsiteY1" fmla="*/ 2933701 h 2933701"/>
              <a:gd name="connsiteX2" fmla="*/ 0 w 9164040"/>
              <a:gd name="connsiteY2" fmla="*/ 0 h 2933701"/>
              <a:gd name="connsiteX3" fmla="*/ 9164038 w 9164040"/>
              <a:gd name="connsiteY3" fmla="*/ 2016048 h 2933701"/>
              <a:gd name="connsiteX4" fmla="*/ 9164039 w 9164040"/>
              <a:gd name="connsiteY4" fmla="*/ 2914651 h 2933701"/>
              <a:gd name="connsiteX0" fmla="*/ 1 w 9164040"/>
              <a:gd name="connsiteY0" fmla="*/ 2933701 h 2996148"/>
              <a:gd name="connsiteX1" fmla="*/ 0 w 9164040"/>
              <a:gd name="connsiteY1" fmla="*/ 0 h 2996148"/>
              <a:gd name="connsiteX2" fmla="*/ 9164038 w 9164040"/>
              <a:gd name="connsiteY2" fmla="*/ 2016048 h 2996148"/>
              <a:gd name="connsiteX3" fmla="*/ 9164039 w 9164040"/>
              <a:gd name="connsiteY3" fmla="*/ 2914651 h 2996148"/>
              <a:gd name="connsiteX4" fmla="*/ 91431 w 9164040"/>
              <a:gd name="connsiteY4" fmla="*/ 2996148 h 2996148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1 w 9164040"/>
              <a:gd name="connsiteY4" fmla="*/ 2933701 h 2933701"/>
              <a:gd name="connsiteX0" fmla="*/ 0 w 9164040"/>
              <a:gd name="connsiteY0" fmla="*/ 0 h 2933701"/>
              <a:gd name="connsiteX1" fmla="*/ 9164038 w 9164040"/>
              <a:gd name="connsiteY1" fmla="*/ 2016048 h 2933701"/>
              <a:gd name="connsiteX2" fmla="*/ 9164039 w 9164040"/>
              <a:gd name="connsiteY2" fmla="*/ 2914651 h 2933701"/>
              <a:gd name="connsiteX3" fmla="*/ 1 w 9164040"/>
              <a:gd name="connsiteY3" fmla="*/ 2933701 h 2933701"/>
              <a:gd name="connsiteX4" fmla="*/ 91430 w 9164040"/>
              <a:gd name="connsiteY4" fmla="*/ 62447 h 2933701"/>
              <a:gd name="connsiteX0" fmla="*/ 0 w 9164040"/>
              <a:gd name="connsiteY0" fmla="*/ 0 h 2933701"/>
              <a:gd name="connsiteX1" fmla="*/ 9164038 w 9164040"/>
              <a:gd name="connsiteY1" fmla="*/ 2016048 h 2933701"/>
              <a:gd name="connsiteX2" fmla="*/ 9164039 w 9164040"/>
              <a:gd name="connsiteY2" fmla="*/ 2914651 h 2933701"/>
              <a:gd name="connsiteX3" fmla="*/ 1 w 9164040"/>
              <a:gd name="connsiteY3" fmla="*/ 2933701 h 293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4040" h="2933701">
                <a:moveTo>
                  <a:pt x="0" y="0"/>
                </a:moveTo>
                <a:cubicBezTo>
                  <a:pt x="13030" y="3175"/>
                  <a:pt x="9170058" y="2022398"/>
                  <a:pt x="9164038" y="2016048"/>
                </a:cubicBezTo>
                <a:cubicBezTo>
                  <a:pt x="9164038" y="2315582"/>
                  <a:pt x="9164039" y="2615117"/>
                  <a:pt x="9164039" y="2914651"/>
                </a:cubicBezTo>
                <a:lnTo>
                  <a:pt x="1" y="2933701"/>
                </a:lnTo>
              </a:path>
            </a:pathLst>
          </a:custGeom>
          <a:gradFill flip="none" rotWithShape="1"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9"/>
          <p:cNvSpPr/>
          <p:nvPr userDrawn="1"/>
        </p:nvSpPr>
        <p:spPr>
          <a:xfrm flipH="1">
            <a:off x="610585" y="3990975"/>
            <a:ext cx="8543926" cy="2895600"/>
          </a:xfrm>
          <a:custGeom>
            <a:avLst/>
            <a:gdLst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91440 w 8543926"/>
              <a:gd name="connsiteY3" fmla="*/ 9144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2895600 h 2987040"/>
              <a:gd name="connsiteX1" fmla="*/ 0 w 8543926"/>
              <a:gd name="connsiteY1" fmla="*/ 0 h 2987040"/>
              <a:gd name="connsiteX2" fmla="*/ 8543926 w 8543926"/>
              <a:gd name="connsiteY2" fmla="*/ 2895600 h 2987040"/>
              <a:gd name="connsiteX3" fmla="*/ 91440 w 8543926"/>
              <a:gd name="connsiteY3" fmla="*/ 2987040 h 298704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8543926 w 8635366"/>
              <a:gd name="connsiteY0" fmla="*/ 2895600 h 2987040"/>
              <a:gd name="connsiteX1" fmla="*/ 0 w 8635366"/>
              <a:gd name="connsiteY1" fmla="*/ 2895600 h 2987040"/>
              <a:gd name="connsiteX2" fmla="*/ 0 w 8635366"/>
              <a:gd name="connsiteY2" fmla="*/ 0 h 2987040"/>
              <a:gd name="connsiteX3" fmla="*/ 8635366 w 8635366"/>
              <a:gd name="connsiteY3" fmla="*/ 2987040 h 298704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926" h="2895600">
                <a:moveTo>
                  <a:pt x="8543926" y="2895600"/>
                </a:moveTo>
                <a:lnTo>
                  <a:pt x="0" y="2895600"/>
                </a:lnTo>
                <a:lnTo>
                  <a:pt x="0" y="0"/>
                </a:lnTo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/>
          <p:cNvSpPr/>
          <p:nvPr userDrawn="1"/>
        </p:nvSpPr>
        <p:spPr>
          <a:xfrm flipH="1">
            <a:off x="610585" y="4789326"/>
            <a:ext cx="8543926" cy="2097250"/>
          </a:xfrm>
          <a:custGeom>
            <a:avLst/>
            <a:gdLst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91440 w 8543926"/>
              <a:gd name="connsiteY3" fmla="*/ 9144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2895600 h 2987040"/>
              <a:gd name="connsiteX1" fmla="*/ 0 w 8543926"/>
              <a:gd name="connsiteY1" fmla="*/ 0 h 2987040"/>
              <a:gd name="connsiteX2" fmla="*/ 8543926 w 8543926"/>
              <a:gd name="connsiteY2" fmla="*/ 2895600 h 2987040"/>
              <a:gd name="connsiteX3" fmla="*/ 91440 w 8543926"/>
              <a:gd name="connsiteY3" fmla="*/ 2987040 h 298704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8543926 w 8635366"/>
              <a:gd name="connsiteY0" fmla="*/ 2895600 h 2987040"/>
              <a:gd name="connsiteX1" fmla="*/ 0 w 8635366"/>
              <a:gd name="connsiteY1" fmla="*/ 2895600 h 2987040"/>
              <a:gd name="connsiteX2" fmla="*/ 0 w 8635366"/>
              <a:gd name="connsiteY2" fmla="*/ 0 h 2987040"/>
              <a:gd name="connsiteX3" fmla="*/ 8635366 w 8635366"/>
              <a:gd name="connsiteY3" fmla="*/ 2987040 h 298704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3" fmla="*/ 8543926 w 8543926"/>
              <a:gd name="connsiteY3" fmla="*/ 289560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3" fmla="*/ 2366005 w 8543926"/>
              <a:gd name="connsiteY3" fmla="*/ 785851 h 2895600"/>
              <a:gd name="connsiteX4" fmla="*/ 8543926 w 8543926"/>
              <a:gd name="connsiteY4" fmla="*/ 289560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10511 w 8543926"/>
              <a:gd name="connsiteY2" fmla="*/ 1619783 h 2895600"/>
              <a:gd name="connsiteX3" fmla="*/ 0 w 8543926"/>
              <a:gd name="connsiteY3" fmla="*/ 0 h 2895600"/>
              <a:gd name="connsiteX4" fmla="*/ 2366005 w 8543926"/>
              <a:gd name="connsiteY4" fmla="*/ 785851 h 2895600"/>
              <a:gd name="connsiteX5" fmla="*/ 8543926 w 8543926"/>
              <a:gd name="connsiteY5" fmla="*/ 2895600 h 2895600"/>
              <a:gd name="connsiteX0" fmla="*/ 8543926 w 8543926"/>
              <a:gd name="connsiteY0" fmla="*/ 2149416 h 2149416"/>
              <a:gd name="connsiteX1" fmla="*/ 0 w 8543926"/>
              <a:gd name="connsiteY1" fmla="*/ 2149416 h 2149416"/>
              <a:gd name="connsiteX2" fmla="*/ 10511 w 8543926"/>
              <a:gd name="connsiteY2" fmla="*/ 873599 h 2149416"/>
              <a:gd name="connsiteX3" fmla="*/ 2366005 w 8543926"/>
              <a:gd name="connsiteY3" fmla="*/ 39667 h 2149416"/>
              <a:gd name="connsiteX4" fmla="*/ 8543926 w 8543926"/>
              <a:gd name="connsiteY4" fmla="*/ 2149416 h 2149416"/>
              <a:gd name="connsiteX0" fmla="*/ 8543926 w 8543926"/>
              <a:gd name="connsiteY0" fmla="*/ 2110086 h 2110086"/>
              <a:gd name="connsiteX1" fmla="*/ 0 w 8543926"/>
              <a:gd name="connsiteY1" fmla="*/ 2110086 h 2110086"/>
              <a:gd name="connsiteX2" fmla="*/ 10511 w 8543926"/>
              <a:gd name="connsiteY2" fmla="*/ 834269 h 2110086"/>
              <a:gd name="connsiteX3" fmla="*/ 2366005 w 8543926"/>
              <a:gd name="connsiteY3" fmla="*/ 337 h 2110086"/>
              <a:gd name="connsiteX4" fmla="*/ 8543926 w 8543926"/>
              <a:gd name="connsiteY4" fmla="*/ 2110086 h 2110086"/>
              <a:gd name="connsiteX0" fmla="*/ 8543926 w 8543926"/>
              <a:gd name="connsiteY0" fmla="*/ 2109948 h 2109948"/>
              <a:gd name="connsiteX1" fmla="*/ 0 w 8543926"/>
              <a:gd name="connsiteY1" fmla="*/ 2109948 h 2109948"/>
              <a:gd name="connsiteX2" fmla="*/ 10511 w 8543926"/>
              <a:gd name="connsiteY2" fmla="*/ 834131 h 2109948"/>
              <a:gd name="connsiteX3" fmla="*/ 2366005 w 8543926"/>
              <a:gd name="connsiteY3" fmla="*/ 199 h 2109948"/>
              <a:gd name="connsiteX4" fmla="*/ 8543926 w 8543926"/>
              <a:gd name="connsiteY4" fmla="*/ 2109948 h 2109948"/>
              <a:gd name="connsiteX0" fmla="*/ 8543926 w 8543926"/>
              <a:gd name="connsiteY0" fmla="*/ 2097251 h 2097251"/>
              <a:gd name="connsiteX1" fmla="*/ 0 w 8543926"/>
              <a:gd name="connsiteY1" fmla="*/ 2097251 h 2097251"/>
              <a:gd name="connsiteX2" fmla="*/ 10511 w 8543926"/>
              <a:gd name="connsiteY2" fmla="*/ 821434 h 2097251"/>
              <a:gd name="connsiteX3" fmla="*/ 2378705 w 8543926"/>
              <a:gd name="connsiteY3" fmla="*/ 202 h 2097251"/>
              <a:gd name="connsiteX4" fmla="*/ 8543926 w 8543926"/>
              <a:gd name="connsiteY4" fmla="*/ 2097251 h 2097251"/>
              <a:gd name="connsiteX0" fmla="*/ 8543926 w 8543926"/>
              <a:gd name="connsiteY0" fmla="*/ 2089302 h 2089302"/>
              <a:gd name="connsiteX1" fmla="*/ 0 w 8543926"/>
              <a:gd name="connsiteY1" fmla="*/ 2089302 h 2089302"/>
              <a:gd name="connsiteX2" fmla="*/ 10511 w 8543926"/>
              <a:gd name="connsiteY2" fmla="*/ 813485 h 2089302"/>
              <a:gd name="connsiteX3" fmla="*/ 2338949 w 8543926"/>
              <a:gd name="connsiteY3" fmla="*/ 204 h 2089302"/>
              <a:gd name="connsiteX4" fmla="*/ 8543926 w 8543926"/>
              <a:gd name="connsiteY4" fmla="*/ 2089302 h 2089302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10511 w 8543926"/>
              <a:gd name="connsiteY2" fmla="*/ 821433 h 2097250"/>
              <a:gd name="connsiteX3" fmla="*/ 2354851 w 8543926"/>
              <a:gd name="connsiteY3" fmla="*/ 201 h 2097250"/>
              <a:gd name="connsiteX4" fmla="*/ 8543926 w 8543926"/>
              <a:gd name="connsiteY4" fmla="*/ 2097250 h 2097250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2559 w 8543926"/>
              <a:gd name="connsiteY2" fmla="*/ 821433 h 2097250"/>
              <a:gd name="connsiteX3" fmla="*/ 2354851 w 8543926"/>
              <a:gd name="connsiteY3" fmla="*/ 201 h 2097250"/>
              <a:gd name="connsiteX4" fmla="*/ 8543926 w 8543926"/>
              <a:gd name="connsiteY4" fmla="*/ 2097250 h 2097250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2559 w 8543926"/>
              <a:gd name="connsiteY2" fmla="*/ 821433 h 2097250"/>
              <a:gd name="connsiteX3" fmla="*/ 2366071 w 8543926"/>
              <a:gd name="connsiteY3" fmla="*/ 201 h 2097250"/>
              <a:gd name="connsiteX4" fmla="*/ 8543926 w 8543926"/>
              <a:gd name="connsiteY4" fmla="*/ 2097250 h 20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926" h="2097250">
                <a:moveTo>
                  <a:pt x="8543926" y="2097250"/>
                </a:moveTo>
                <a:lnTo>
                  <a:pt x="0" y="2097250"/>
                </a:lnTo>
                <a:cubicBezTo>
                  <a:pt x="3504" y="1671978"/>
                  <a:pt x="-945" y="1246705"/>
                  <a:pt x="2559" y="821433"/>
                </a:cubicBezTo>
                <a:cubicBezTo>
                  <a:pt x="1872" y="828252"/>
                  <a:pt x="2370299" y="-14925"/>
                  <a:pt x="2366071" y="201"/>
                </a:cubicBezTo>
                <a:lnTo>
                  <a:pt x="8543926" y="209725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/>
          </p:nvPr>
        </p:nvSpPr>
        <p:spPr>
          <a:xfrm>
            <a:off x="533399" y="4456715"/>
            <a:ext cx="4571999" cy="953485"/>
          </a:xfrm>
        </p:spPr>
        <p:txBody>
          <a:bodyPr anchor="ctr"/>
          <a:lstStyle>
            <a:lvl1pPr algn="l">
              <a:lnSpc>
                <a:spcPts val="2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2D2F8A-1BFD-4DA6-BB38-27F66A131E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2" y="541090"/>
            <a:ext cx="1661018" cy="16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10"/>
          <p:cNvSpPr/>
          <p:nvPr userDrawn="1"/>
        </p:nvSpPr>
        <p:spPr>
          <a:xfrm>
            <a:off x="-10518" y="2590800"/>
            <a:ext cx="9165029" cy="4295775"/>
          </a:xfrm>
          <a:custGeom>
            <a:avLst/>
            <a:gdLst>
              <a:gd name="connsiteX0" fmla="*/ 0 w 9230714"/>
              <a:gd name="connsiteY0" fmla="*/ 2438401 h 2438401"/>
              <a:gd name="connsiteX1" fmla="*/ 0 w 9230714"/>
              <a:gd name="connsiteY1" fmla="*/ 0 h 2438401"/>
              <a:gd name="connsiteX2" fmla="*/ 9230714 w 9230714"/>
              <a:gd name="connsiteY2" fmla="*/ 2438401 h 2438401"/>
              <a:gd name="connsiteX3" fmla="*/ 0 w 9230714"/>
              <a:gd name="connsiteY3" fmla="*/ 2438401 h 2438401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230714 w 9230714"/>
              <a:gd name="connsiteY2" fmla="*/ 2438401 h 2924176"/>
              <a:gd name="connsiteX3" fmla="*/ 9525 w 9230714"/>
              <a:gd name="connsiteY3" fmla="*/ 2924176 h 2924176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144989 w 9230714"/>
              <a:gd name="connsiteY2" fmla="*/ 1066800 h 2924176"/>
              <a:gd name="connsiteX3" fmla="*/ 9230714 w 9230714"/>
              <a:gd name="connsiteY3" fmla="*/ 2438401 h 2924176"/>
              <a:gd name="connsiteX4" fmla="*/ 9525 w 9230714"/>
              <a:gd name="connsiteY4" fmla="*/ 2924176 h 2924176"/>
              <a:gd name="connsiteX0" fmla="*/ 9525 w 9230714"/>
              <a:gd name="connsiteY0" fmla="*/ 2924176 h 2924176"/>
              <a:gd name="connsiteX1" fmla="*/ 0 w 9230714"/>
              <a:gd name="connsiteY1" fmla="*/ 0 h 2924176"/>
              <a:gd name="connsiteX2" fmla="*/ 9144989 w 9230714"/>
              <a:gd name="connsiteY2" fmla="*/ 1066800 h 2924176"/>
              <a:gd name="connsiteX3" fmla="*/ 9230714 w 9230714"/>
              <a:gd name="connsiteY3" fmla="*/ 2438401 h 2924176"/>
              <a:gd name="connsiteX4" fmla="*/ 9525 w 9230714"/>
              <a:gd name="connsiteY4" fmla="*/ 2924176 h 2924176"/>
              <a:gd name="connsiteX0" fmla="*/ 9525 w 9173564"/>
              <a:gd name="connsiteY0" fmla="*/ 2924176 h 2924176"/>
              <a:gd name="connsiteX1" fmla="*/ 0 w 9173564"/>
              <a:gd name="connsiteY1" fmla="*/ 0 h 2924176"/>
              <a:gd name="connsiteX2" fmla="*/ 9144989 w 9173564"/>
              <a:gd name="connsiteY2" fmla="*/ 1066800 h 2924176"/>
              <a:gd name="connsiteX3" fmla="*/ 9173564 w 9173564"/>
              <a:gd name="connsiteY3" fmla="*/ 2905126 h 2924176"/>
              <a:gd name="connsiteX4" fmla="*/ 9525 w 9173564"/>
              <a:gd name="connsiteY4" fmla="*/ 2924176 h 2924176"/>
              <a:gd name="connsiteX0" fmla="*/ 9525 w 9164039"/>
              <a:gd name="connsiteY0" fmla="*/ 2924176 h 2924176"/>
              <a:gd name="connsiteX1" fmla="*/ 0 w 9164039"/>
              <a:gd name="connsiteY1" fmla="*/ 0 h 2924176"/>
              <a:gd name="connsiteX2" fmla="*/ 9144989 w 9164039"/>
              <a:gd name="connsiteY2" fmla="*/ 1066800 h 2924176"/>
              <a:gd name="connsiteX3" fmla="*/ 9164039 w 9164039"/>
              <a:gd name="connsiteY3" fmla="*/ 2905126 h 2924176"/>
              <a:gd name="connsiteX4" fmla="*/ 9525 w 9164039"/>
              <a:gd name="connsiteY4" fmla="*/ 2924176 h 2924176"/>
              <a:gd name="connsiteX0" fmla="*/ 9525 w 9164039"/>
              <a:gd name="connsiteY0" fmla="*/ 2924176 h 2924176"/>
              <a:gd name="connsiteX1" fmla="*/ 0 w 9164039"/>
              <a:gd name="connsiteY1" fmla="*/ 0 h 2924176"/>
              <a:gd name="connsiteX2" fmla="*/ 9144989 w 9164039"/>
              <a:gd name="connsiteY2" fmla="*/ 1057275 h 2924176"/>
              <a:gd name="connsiteX3" fmla="*/ 9164039 w 9164039"/>
              <a:gd name="connsiteY3" fmla="*/ 2905126 h 2924176"/>
              <a:gd name="connsiteX4" fmla="*/ 9525 w 9164039"/>
              <a:gd name="connsiteY4" fmla="*/ 2924176 h 2924176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44989 w 9164039"/>
              <a:gd name="connsiteY2" fmla="*/ 106680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44989 w 9164039"/>
              <a:gd name="connsiteY2" fmla="*/ 106680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39"/>
              <a:gd name="connsiteY0" fmla="*/ 2933701 h 2933701"/>
              <a:gd name="connsiteX1" fmla="*/ 0 w 9164039"/>
              <a:gd name="connsiteY1" fmla="*/ 0 h 2933701"/>
              <a:gd name="connsiteX2" fmla="*/ 9154514 w 9164039"/>
              <a:gd name="connsiteY2" fmla="*/ 1352550 h 2933701"/>
              <a:gd name="connsiteX3" fmla="*/ 9164039 w 9164039"/>
              <a:gd name="connsiteY3" fmla="*/ 2914651 h 2933701"/>
              <a:gd name="connsiteX4" fmla="*/ 9525 w 9164039"/>
              <a:gd name="connsiteY4" fmla="*/ 2933701 h 2933701"/>
              <a:gd name="connsiteX0" fmla="*/ 9525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9525 w 9164040"/>
              <a:gd name="connsiteY4" fmla="*/ 2933701 h 2933701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1 w 9164040"/>
              <a:gd name="connsiteY4" fmla="*/ 2933701 h 2933701"/>
              <a:gd name="connsiteX0" fmla="*/ 1 w 9297164"/>
              <a:gd name="connsiteY0" fmla="*/ 2933701 h 2933701"/>
              <a:gd name="connsiteX1" fmla="*/ 0 w 9297164"/>
              <a:gd name="connsiteY1" fmla="*/ 0 h 2933701"/>
              <a:gd name="connsiteX2" fmla="*/ 9164038 w 9297164"/>
              <a:gd name="connsiteY2" fmla="*/ 2016048 h 2933701"/>
              <a:gd name="connsiteX3" fmla="*/ 9164039 w 9297164"/>
              <a:gd name="connsiteY3" fmla="*/ 2914651 h 2933701"/>
              <a:gd name="connsiteX4" fmla="*/ 1 w 9297164"/>
              <a:gd name="connsiteY4" fmla="*/ 2933701 h 2933701"/>
              <a:gd name="connsiteX0" fmla="*/ 9164039 w 9329031"/>
              <a:gd name="connsiteY0" fmla="*/ 2914651 h 2977098"/>
              <a:gd name="connsiteX1" fmla="*/ 1 w 9329031"/>
              <a:gd name="connsiteY1" fmla="*/ 2933701 h 2977098"/>
              <a:gd name="connsiteX2" fmla="*/ 0 w 9329031"/>
              <a:gd name="connsiteY2" fmla="*/ 0 h 2977098"/>
              <a:gd name="connsiteX3" fmla="*/ 9164038 w 9329031"/>
              <a:gd name="connsiteY3" fmla="*/ 2016048 h 2977098"/>
              <a:gd name="connsiteX4" fmla="*/ 9255469 w 9329031"/>
              <a:gd name="connsiteY4" fmla="*/ 2977098 h 2977098"/>
              <a:gd name="connsiteX0" fmla="*/ 9164039 w 9547426"/>
              <a:gd name="connsiteY0" fmla="*/ 2914651 h 2933701"/>
              <a:gd name="connsiteX1" fmla="*/ 1 w 9547426"/>
              <a:gd name="connsiteY1" fmla="*/ 2933701 h 2933701"/>
              <a:gd name="connsiteX2" fmla="*/ 0 w 9547426"/>
              <a:gd name="connsiteY2" fmla="*/ 0 h 2933701"/>
              <a:gd name="connsiteX3" fmla="*/ 9164038 w 9547426"/>
              <a:gd name="connsiteY3" fmla="*/ 2016048 h 2933701"/>
              <a:gd name="connsiteX4" fmla="*/ 9499993 w 9547426"/>
              <a:gd name="connsiteY4" fmla="*/ 2788306 h 2933701"/>
              <a:gd name="connsiteX0" fmla="*/ 9164039 w 9164040"/>
              <a:gd name="connsiteY0" fmla="*/ 2914651 h 2933701"/>
              <a:gd name="connsiteX1" fmla="*/ 1 w 9164040"/>
              <a:gd name="connsiteY1" fmla="*/ 2933701 h 2933701"/>
              <a:gd name="connsiteX2" fmla="*/ 0 w 9164040"/>
              <a:gd name="connsiteY2" fmla="*/ 0 h 2933701"/>
              <a:gd name="connsiteX3" fmla="*/ 9164038 w 9164040"/>
              <a:gd name="connsiteY3" fmla="*/ 2016048 h 2933701"/>
              <a:gd name="connsiteX0" fmla="*/ 9164039 w 9164040"/>
              <a:gd name="connsiteY0" fmla="*/ 2914651 h 2933701"/>
              <a:gd name="connsiteX1" fmla="*/ 1 w 9164040"/>
              <a:gd name="connsiteY1" fmla="*/ 2933701 h 2933701"/>
              <a:gd name="connsiteX2" fmla="*/ 0 w 9164040"/>
              <a:gd name="connsiteY2" fmla="*/ 0 h 2933701"/>
              <a:gd name="connsiteX3" fmla="*/ 9164038 w 9164040"/>
              <a:gd name="connsiteY3" fmla="*/ 2016048 h 2933701"/>
              <a:gd name="connsiteX4" fmla="*/ 9164039 w 9164040"/>
              <a:gd name="connsiteY4" fmla="*/ 2914651 h 2933701"/>
              <a:gd name="connsiteX0" fmla="*/ 1 w 9164040"/>
              <a:gd name="connsiteY0" fmla="*/ 2933701 h 2996148"/>
              <a:gd name="connsiteX1" fmla="*/ 0 w 9164040"/>
              <a:gd name="connsiteY1" fmla="*/ 0 h 2996148"/>
              <a:gd name="connsiteX2" fmla="*/ 9164038 w 9164040"/>
              <a:gd name="connsiteY2" fmla="*/ 2016048 h 2996148"/>
              <a:gd name="connsiteX3" fmla="*/ 9164039 w 9164040"/>
              <a:gd name="connsiteY3" fmla="*/ 2914651 h 2996148"/>
              <a:gd name="connsiteX4" fmla="*/ 91431 w 9164040"/>
              <a:gd name="connsiteY4" fmla="*/ 2996148 h 2996148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0" fmla="*/ 1 w 9164040"/>
              <a:gd name="connsiteY0" fmla="*/ 2933701 h 2933701"/>
              <a:gd name="connsiteX1" fmla="*/ 0 w 9164040"/>
              <a:gd name="connsiteY1" fmla="*/ 0 h 2933701"/>
              <a:gd name="connsiteX2" fmla="*/ 9164038 w 9164040"/>
              <a:gd name="connsiteY2" fmla="*/ 2016048 h 2933701"/>
              <a:gd name="connsiteX3" fmla="*/ 9164039 w 9164040"/>
              <a:gd name="connsiteY3" fmla="*/ 2914651 h 2933701"/>
              <a:gd name="connsiteX4" fmla="*/ 1 w 9164040"/>
              <a:gd name="connsiteY4" fmla="*/ 2933701 h 2933701"/>
              <a:gd name="connsiteX0" fmla="*/ 0 w 9164040"/>
              <a:gd name="connsiteY0" fmla="*/ 0 h 2933701"/>
              <a:gd name="connsiteX1" fmla="*/ 9164038 w 9164040"/>
              <a:gd name="connsiteY1" fmla="*/ 2016048 h 2933701"/>
              <a:gd name="connsiteX2" fmla="*/ 9164039 w 9164040"/>
              <a:gd name="connsiteY2" fmla="*/ 2914651 h 2933701"/>
              <a:gd name="connsiteX3" fmla="*/ 1 w 9164040"/>
              <a:gd name="connsiteY3" fmla="*/ 2933701 h 2933701"/>
              <a:gd name="connsiteX4" fmla="*/ 91430 w 9164040"/>
              <a:gd name="connsiteY4" fmla="*/ 62447 h 2933701"/>
              <a:gd name="connsiteX0" fmla="*/ 0 w 9164040"/>
              <a:gd name="connsiteY0" fmla="*/ 0 h 2933701"/>
              <a:gd name="connsiteX1" fmla="*/ 9164038 w 9164040"/>
              <a:gd name="connsiteY1" fmla="*/ 2016048 h 2933701"/>
              <a:gd name="connsiteX2" fmla="*/ 9164039 w 9164040"/>
              <a:gd name="connsiteY2" fmla="*/ 2914651 h 2933701"/>
              <a:gd name="connsiteX3" fmla="*/ 1 w 9164040"/>
              <a:gd name="connsiteY3" fmla="*/ 2933701 h 293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4040" h="2933701">
                <a:moveTo>
                  <a:pt x="0" y="0"/>
                </a:moveTo>
                <a:cubicBezTo>
                  <a:pt x="13030" y="3175"/>
                  <a:pt x="9170058" y="2022398"/>
                  <a:pt x="9164038" y="2016048"/>
                </a:cubicBezTo>
                <a:cubicBezTo>
                  <a:pt x="9164038" y="2315582"/>
                  <a:pt x="9164039" y="2615117"/>
                  <a:pt x="9164039" y="2914651"/>
                </a:cubicBezTo>
                <a:lnTo>
                  <a:pt x="1" y="2933701"/>
                </a:lnTo>
              </a:path>
            </a:pathLst>
          </a:custGeom>
          <a:gradFill flip="none" rotWithShape="1"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9"/>
          <p:cNvSpPr/>
          <p:nvPr userDrawn="1"/>
        </p:nvSpPr>
        <p:spPr>
          <a:xfrm flipH="1">
            <a:off x="610585" y="3990975"/>
            <a:ext cx="8543926" cy="2895600"/>
          </a:xfrm>
          <a:custGeom>
            <a:avLst/>
            <a:gdLst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91440 w 8543926"/>
              <a:gd name="connsiteY3" fmla="*/ 9144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2895600 h 2987040"/>
              <a:gd name="connsiteX1" fmla="*/ 0 w 8543926"/>
              <a:gd name="connsiteY1" fmla="*/ 0 h 2987040"/>
              <a:gd name="connsiteX2" fmla="*/ 8543926 w 8543926"/>
              <a:gd name="connsiteY2" fmla="*/ 2895600 h 2987040"/>
              <a:gd name="connsiteX3" fmla="*/ 91440 w 8543926"/>
              <a:gd name="connsiteY3" fmla="*/ 2987040 h 298704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8543926 w 8635366"/>
              <a:gd name="connsiteY0" fmla="*/ 2895600 h 2987040"/>
              <a:gd name="connsiteX1" fmla="*/ 0 w 8635366"/>
              <a:gd name="connsiteY1" fmla="*/ 2895600 h 2987040"/>
              <a:gd name="connsiteX2" fmla="*/ 0 w 8635366"/>
              <a:gd name="connsiteY2" fmla="*/ 0 h 2987040"/>
              <a:gd name="connsiteX3" fmla="*/ 8635366 w 8635366"/>
              <a:gd name="connsiteY3" fmla="*/ 2987040 h 298704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926" h="2895600">
                <a:moveTo>
                  <a:pt x="8543926" y="2895600"/>
                </a:moveTo>
                <a:lnTo>
                  <a:pt x="0" y="2895600"/>
                </a:lnTo>
                <a:lnTo>
                  <a:pt x="0" y="0"/>
                </a:lnTo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/>
          <p:cNvSpPr/>
          <p:nvPr userDrawn="1"/>
        </p:nvSpPr>
        <p:spPr>
          <a:xfrm flipH="1">
            <a:off x="610585" y="4789326"/>
            <a:ext cx="8543926" cy="2097250"/>
          </a:xfrm>
          <a:custGeom>
            <a:avLst/>
            <a:gdLst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91440 w 8543926"/>
              <a:gd name="connsiteY3" fmla="*/ 9144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0 h 2895600"/>
              <a:gd name="connsiteX1" fmla="*/ 8543926 w 8543926"/>
              <a:gd name="connsiteY1" fmla="*/ 2895600 h 2895600"/>
              <a:gd name="connsiteX2" fmla="*/ 0 w 8543926"/>
              <a:gd name="connsiteY2" fmla="*/ 2895600 h 2895600"/>
              <a:gd name="connsiteX3" fmla="*/ 0 w 8543926"/>
              <a:gd name="connsiteY3" fmla="*/ 0 h 2895600"/>
              <a:gd name="connsiteX0" fmla="*/ 0 w 8543926"/>
              <a:gd name="connsiteY0" fmla="*/ 2895600 h 2987040"/>
              <a:gd name="connsiteX1" fmla="*/ 0 w 8543926"/>
              <a:gd name="connsiteY1" fmla="*/ 0 h 2987040"/>
              <a:gd name="connsiteX2" fmla="*/ 8543926 w 8543926"/>
              <a:gd name="connsiteY2" fmla="*/ 2895600 h 2987040"/>
              <a:gd name="connsiteX3" fmla="*/ 91440 w 8543926"/>
              <a:gd name="connsiteY3" fmla="*/ 2987040 h 298704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0 w 8543926"/>
              <a:gd name="connsiteY0" fmla="*/ 2895600 h 2895600"/>
              <a:gd name="connsiteX1" fmla="*/ 0 w 8543926"/>
              <a:gd name="connsiteY1" fmla="*/ 0 h 2895600"/>
              <a:gd name="connsiteX2" fmla="*/ 8543926 w 8543926"/>
              <a:gd name="connsiteY2" fmla="*/ 2895600 h 2895600"/>
              <a:gd name="connsiteX3" fmla="*/ 0 w 8543926"/>
              <a:gd name="connsiteY3" fmla="*/ 2895600 h 2895600"/>
              <a:gd name="connsiteX0" fmla="*/ 8543926 w 8635366"/>
              <a:gd name="connsiteY0" fmla="*/ 2895600 h 2987040"/>
              <a:gd name="connsiteX1" fmla="*/ 0 w 8635366"/>
              <a:gd name="connsiteY1" fmla="*/ 2895600 h 2987040"/>
              <a:gd name="connsiteX2" fmla="*/ 0 w 8635366"/>
              <a:gd name="connsiteY2" fmla="*/ 0 h 2987040"/>
              <a:gd name="connsiteX3" fmla="*/ 8635366 w 8635366"/>
              <a:gd name="connsiteY3" fmla="*/ 2987040 h 298704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3" fmla="*/ 8543926 w 8543926"/>
              <a:gd name="connsiteY3" fmla="*/ 289560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0 w 8543926"/>
              <a:gd name="connsiteY2" fmla="*/ 0 h 2895600"/>
              <a:gd name="connsiteX3" fmla="*/ 2366005 w 8543926"/>
              <a:gd name="connsiteY3" fmla="*/ 785851 h 2895600"/>
              <a:gd name="connsiteX4" fmla="*/ 8543926 w 8543926"/>
              <a:gd name="connsiteY4" fmla="*/ 2895600 h 2895600"/>
              <a:gd name="connsiteX0" fmla="*/ 8543926 w 8543926"/>
              <a:gd name="connsiteY0" fmla="*/ 2895600 h 2895600"/>
              <a:gd name="connsiteX1" fmla="*/ 0 w 8543926"/>
              <a:gd name="connsiteY1" fmla="*/ 2895600 h 2895600"/>
              <a:gd name="connsiteX2" fmla="*/ 10511 w 8543926"/>
              <a:gd name="connsiteY2" fmla="*/ 1619783 h 2895600"/>
              <a:gd name="connsiteX3" fmla="*/ 0 w 8543926"/>
              <a:gd name="connsiteY3" fmla="*/ 0 h 2895600"/>
              <a:gd name="connsiteX4" fmla="*/ 2366005 w 8543926"/>
              <a:gd name="connsiteY4" fmla="*/ 785851 h 2895600"/>
              <a:gd name="connsiteX5" fmla="*/ 8543926 w 8543926"/>
              <a:gd name="connsiteY5" fmla="*/ 2895600 h 2895600"/>
              <a:gd name="connsiteX0" fmla="*/ 8543926 w 8543926"/>
              <a:gd name="connsiteY0" fmla="*/ 2149416 h 2149416"/>
              <a:gd name="connsiteX1" fmla="*/ 0 w 8543926"/>
              <a:gd name="connsiteY1" fmla="*/ 2149416 h 2149416"/>
              <a:gd name="connsiteX2" fmla="*/ 10511 w 8543926"/>
              <a:gd name="connsiteY2" fmla="*/ 873599 h 2149416"/>
              <a:gd name="connsiteX3" fmla="*/ 2366005 w 8543926"/>
              <a:gd name="connsiteY3" fmla="*/ 39667 h 2149416"/>
              <a:gd name="connsiteX4" fmla="*/ 8543926 w 8543926"/>
              <a:gd name="connsiteY4" fmla="*/ 2149416 h 2149416"/>
              <a:gd name="connsiteX0" fmla="*/ 8543926 w 8543926"/>
              <a:gd name="connsiteY0" fmla="*/ 2110086 h 2110086"/>
              <a:gd name="connsiteX1" fmla="*/ 0 w 8543926"/>
              <a:gd name="connsiteY1" fmla="*/ 2110086 h 2110086"/>
              <a:gd name="connsiteX2" fmla="*/ 10511 w 8543926"/>
              <a:gd name="connsiteY2" fmla="*/ 834269 h 2110086"/>
              <a:gd name="connsiteX3" fmla="*/ 2366005 w 8543926"/>
              <a:gd name="connsiteY3" fmla="*/ 337 h 2110086"/>
              <a:gd name="connsiteX4" fmla="*/ 8543926 w 8543926"/>
              <a:gd name="connsiteY4" fmla="*/ 2110086 h 2110086"/>
              <a:gd name="connsiteX0" fmla="*/ 8543926 w 8543926"/>
              <a:gd name="connsiteY0" fmla="*/ 2109948 h 2109948"/>
              <a:gd name="connsiteX1" fmla="*/ 0 w 8543926"/>
              <a:gd name="connsiteY1" fmla="*/ 2109948 h 2109948"/>
              <a:gd name="connsiteX2" fmla="*/ 10511 w 8543926"/>
              <a:gd name="connsiteY2" fmla="*/ 834131 h 2109948"/>
              <a:gd name="connsiteX3" fmla="*/ 2366005 w 8543926"/>
              <a:gd name="connsiteY3" fmla="*/ 199 h 2109948"/>
              <a:gd name="connsiteX4" fmla="*/ 8543926 w 8543926"/>
              <a:gd name="connsiteY4" fmla="*/ 2109948 h 2109948"/>
              <a:gd name="connsiteX0" fmla="*/ 8543926 w 8543926"/>
              <a:gd name="connsiteY0" fmla="*/ 2097251 h 2097251"/>
              <a:gd name="connsiteX1" fmla="*/ 0 w 8543926"/>
              <a:gd name="connsiteY1" fmla="*/ 2097251 h 2097251"/>
              <a:gd name="connsiteX2" fmla="*/ 10511 w 8543926"/>
              <a:gd name="connsiteY2" fmla="*/ 821434 h 2097251"/>
              <a:gd name="connsiteX3" fmla="*/ 2378705 w 8543926"/>
              <a:gd name="connsiteY3" fmla="*/ 202 h 2097251"/>
              <a:gd name="connsiteX4" fmla="*/ 8543926 w 8543926"/>
              <a:gd name="connsiteY4" fmla="*/ 2097251 h 2097251"/>
              <a:gd name="connsiteX0" fmla="*/ 8543926 w 8543926"/>
              <a:gd name="connsiteY0" fmla="*/ 2089302 h 2089302"/>
              <a:gd name="connsiteX1" fmla="*/ 0 w 8543926"/>
              <a:gd name="connsiteY1" fmla="*/ 2089302 h 2089302"/>
              <a:gd name="connsiteX2" fmla="*/ 10511 w 8543926"/>
              <a:gd name="connsiteY2" fmla="*/ 813485 h 2089302"/>
              <a:gd name="connsiteX3" fmla="*/ 2338949 w 8543926"/>
              <a:gd name="connsiteY3" fmla="*/ 204 h 2089302"/>
              <a:gd name="connsiteX4" fmla="*/ 8543926 w 8543926"/>
              <a:gd name="connsiteY4" fmla="*/ 2089302 h 2089302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10511 w 8543926"/>
              <a:gd name="connsiteY2" fmla="*/ 821433 h 2097250"/>
              <a:gd name="connsiteX3" fmla="*/ 2354851 w 8543926"/>
              <a:gd name="connsiteY3" fmla="*/ 201 h 2097250"/>
              <a:gd name="connsiteX4" fmla="*/ 8543926 w 8543926"/>
              <a:gd name="connsiteY4" fmla="*/ 2097250 h 2097250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2559 w 8543926"/>
              <a:gd name="connsiteY2" fmla="*/ 821433 h 2097250"/>
              <a:gd name="connsiteX3" fmla="*/ 2354851 w 8543926"/>
              <a:gd name="connsiteY3" fmla="*/ 201 h 2097250"/>
              <a:gd name="connsiteX4" fmla="*/ 8543926 w 8543926"/>
              <a:gd name="connsiteY4" fmla="*/ 2097250 h 2097250"/>
              <a:gd name="connsiteX0" fmla="*/ 8543926 w 8543926"/>
              <a:gd name="connsiteY0" fmla="*/ 2097250 h 2097250"/>
              <a:gd name="connsiteX1" fmla="*/ 0 w 8543926"/>
              <a:gd name="connsiteY1" fmla="*/ 2097250 h 2097250"/>
              <a:gd name="connsiteX2" fmla="*/ 2559 w 8543926"/>
              <a:gd name="connsiteY2" fmla="*/ 821433 h 2097250"/>
              <a:gd name="connsiteX3" fmla="*/ 2366071 w 8543926"/>
              <a:gd name="connsiteY3" fmla="*/ 201 h 2097250"/>
              <a:gd name="connsiteX4" fmla="*/ 8543926 w 8543926"/>
              <a:gd name="connsiteY4" fmla="*/ 2097250 h 20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926" h="2097250">
                <a:moveTo>
                  <a:pt x="8543926" y="2097250"/>
                </a:moveTo>
                <a:lnTo>
                  <a:pt x="0" y="2097250"/>
                </a:lnTo>
                <a:cubicBezTo>
                  <a:pt x="3504" y="1671978"/>
                  <a:pt x="-945" y="1246705"/>
                  <a:pt x="2559" y="821433"/>
                </a:cubicBezTo>
                <a:cubicBezTo>
                  <a:pt x="1872" y="828252"/>
                  <a:pt x="2370299" y="-14925"/>
                  <a:pt x="2366071" y="201"/>
                </a:cubicBezTo>
                <a:lnTo>
                  <a:pt x="8543926" y="209725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/>
          </p:nvPr>
        </p:nvSpPr>
        <p:spPr>
          <a:xfrm>
            <a:off x="533399" y="4456715"/>
            <a:ext cx="4571999" cy="953485"/>
          </a:xfrm>
        </p:spPr>
        <p:txBody>
          <a:bodyPr anchor="ctr"/>
          <a:lstStyle>
            <a:lvl1pPr algn="l">
              <a:lnSpc>
                <a:spcPts val="2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2D2F8A-1BFD-4DA6-BB38-27F66A131E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2" y="541090"/>
            <a:ext cx="1661018" cy="16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8572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19800"/>
            <a:ext cx="609600" cy="60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2D2F8A-1BFD-4DA6-BB38-27F66A131E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288" y="0"/>
            <a:ext cx="9144001" cy="228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2"/>
          <p:cNvSpPr/>
          <p:nvPr userDrawn="1"/>
        </p:nvSpPr>
        <p:spPr>
          <a:xfrm>
            <a:off x="527685" y="0"/>
            <a:ext cx="8616315" cy="228600"/>
          </a:xfrm>
          <a:custGeom>
            <a:avLst/>
            <a:gdLst>
              <a:gd name="connsiteX0" fmla="*/ 0 w 8686800"/>
              <a:gd name="connsiteY0" fmla="*/ 0 h 228600"/>
              <a:gd name="connsiteX1" fmla="*/ 8686800 w 8686800"/>
              <a:gd name="connsiteY1" fmla="*/ 0 h 228600"/>
              <a:gd name="connsiteX2" fmla="*/ 8686800 w 8686800"/>
              <a:gd name="connsiteY2" fmla="*/ 228600 h 228600"/>
              <a:gd name="connsiteX3" fmla="*/ 0 w 8686800"/>
              <a:gd name="connsiteY3" fmla="*/ 228600 h 228600"/>
              <a:gd name="connsiteX4" fmla="*/ 0 w 8686800"/>
              <a:gd name="connsiteY4" fmla="*/ 0 h 228600"/>
              <a:gd name="connsiteX0" fmla="*/ 861237 w 8686800"/>
              <a:gd name="connsiteY0" fmla="*/ 0 h 228600"/>
              <a:gd name="connsiteX1" fmla="*/ 8686800 w 8686800"/>
              <a:gd name="connsiteY1" fmla="*/ 0 h 228600"/>
              <a:gd name="connsiteX2" fmla="*/ 8686800 w 8686800"/>
              <a:gd name="connsiteY2" fmla="*/ 228600 h 228600"/>
              <a:gd name="connsiteX3" fmla="*/ 0 w 8686800"/>
              <a:gd name="connsiteY3" fmla="*/ 228600 h 228600"/>
              <a:gd name="connsiteX4" fmla="*/ 861237 w 8686800"/>
              <a:gd name="connsiteY4" fmla="*/ 0 h 228600"/>
              <a:gd name="connsiteX0" fmla="*/ 861237 w 8686800"/>
              <a:gd name="connsiteY0" fmla="*/ 350 h 228950"/>
              <a:gd name="connsiteX1" fmla="*/ 8686800 w 8686800"/>
              <a:gd name="connsiteY1" fmla="*/ 350 h 228950"/>
              <a:gd name="connsiteX2" fmla="*/ 8686800 w 8686800"/>
              <a:gd name="connsiteY2" fmla="*/ 228950 h 228950"/>
              <a:gd name="connsiteX3" fmla="*/ 0 w 8686800"/>
              <a:gd name="connsiteY3" fmla="*/ 228950 h 228950"/>
              <a:gd name="connsiteX4" fmla="*/ 861237 w 8686800"/>
              <a:gd name="connsiteY4" fmla="*/ 350 h 228950"/>
              <a:gd name="connsiteX0" fmla="*/ 861333 w 8686896"/>
              <a:gd name="connsiteY0" fmla="*/ 244 h 228844"/>
              <a:gd name="connsiteX1" fmla="*/ 8686896 w 8686896"/>
              <a:gd name="connsiteY1" fmla="*/ 244 h 228844"/>
              <a:gd name="connsiteX2" fmla="*/ 8686896 w 8686896"/>
              <a:gd name="connsiteY2" fmla="*/ 228844 h 228844"/>
              <a:gd name="connsiteX3" fmla="*/ 96 w 8686896"/>
              <a:gd name="connsiteY3" fmla="*/ 228844 h 228844"/>
              <a:gd name="connsiteX4" fmla="*/ 861333 w 8686896"/>
              <a:gd name="connsiteY4" fmla="*/ 244 h 2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96" h="228844">
                <a:moveTo>
                  <a:pt x="861333" y="244"/>
                </a:moveTo>
                <a:lnTo>
                  <a:pt x="8686896" y="244"/>
                </a:lnTo>
                <a:lnTo>
                  <a:pt x="8686896" y="228844"/>
                </a:lnTo>
                <a:lnTo>
                  <a:pt x="96" y="228844"/>
                </a:lnTo>
                <a:cubicBezTo>
                  <a:pt x="-10536" y="227072"/>
                  <a:pt x="861333" y="-8617"/>
                  <a:pt x="861333" y="24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70792"/>
            <a:ext cx="929305" cy="5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2E5D8B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2E5D8B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2E5D8B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2E5D8B"/>
        </a:buClr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2E5D8B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810000"/>
            <a:ext cx="3352800" cy="1142999"/>
          </a:xfrm>
        </p:spPr>
        <p:txBody>
          <a:bodyPr>
            <a:normAutofit/>
          </a:bodyPr>
          <a:lstStyle/>
          <a:p>
            <a:r>
              <a:rPr lang="en-US" dirty="0"/>
              <a:t>Intersectionality and Implementation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6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Team composition</a:t>
            </a:r>
          </a:p>
          <a:p>
            <a:pPr lvl="1"/>
            <a:r>
              <a:rPr lang="en-US" sz="2000" dirty="0"/>
              <a:t>Reflexivity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Research question</a:t>
            </a:r>
          </a:p>
          <a:p>
            <a:r>
              <a:rPr lang="en-US" sz="2400" dirty="0"/>
              <a:t>Theoretical framework</a:t>
            </a:r>
          </a:p>
          <a:p>
            <a:pPr lvl="1"/>
            <a:r>
              <a:rPr lang="en-US" sz="2000" dirty="0"/>
              <a:t>Identify categories of oppression – with descriptions of how they will be </a:t>
            </a:r>
            <a:r>
              <a:rPr lang="en-US" sz="2000" dirty="0" err="1"/>
              <a:t>operationalised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Methods – sampling, data collection, analysis</a:t>
            </a:r>
          </a:p>
          <a:p>
            <a:r>
              <a:rPr lang="en-US" sz="2400" dirty="0"/>
              <a:t>Results – how should intersectionality be considered in the data analysis</a:t>
            </a:r>
          </a:p>
          <a:p>
            <a:pPr lvl="4"/>
            <a:r>
              <a:rPr lang="en-US" sz="1400" dirty="0"/>
              <a:t>Trauma, Violence, Abuse 2016:1-18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aspects unique to Implementation Science (IS)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r>
              <a:rPr lang="en-US" sz="2400" dirty="0"/>
              <a:t>Implementation of an intervention requires decision making on the part of individuals or organizations</a:t>
            </a:r>
          </a:p>
          <a:p>
            <a:pPr lvl="1"/>
            <a:r>
              <a:rPr lang="en-US" sz="2000" dirty="0"/>
              <a:t>Different leadership traits, influenced by intersectionality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Stakeholder engagement may be influenced by intersectionality</a:t>
            </a:r>
          </a:p>
          <a:p>
            <a:pPr lvl="1"/>
            <a:r>
              <a:rPr lang="en-US" sz="2000" dirty="0"/>
              <a:t>Different approaches to consensus building etc.</a:t>
            </a:r>
            <a:br>
              <a:rPr lang="en-US" sz="2000" dirty="0"/>
            </a:br>
            <a:endParaRPr lang="en-US" sz="2000" dirty="0"/>
          </a:p>
          <a:p>
            <a:pPr lvl="3"/>
            <a:r>
              <a:rPr lang="en-US" sz="1600" dirty="0"/>
              <a:t>BMC Med Res Methods 2016;16:145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aspects unique to Implementation Science (IS)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Communication strategies may differ and response to different communication strategies (such as persuasive techniques) may differ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Negative stereotypes may impede uptake/outcomes</a:t>
            </a:r>
          </a:p>
          <a:p>
            <a:pPr lvl="1"/>
            <a:r>
              <a:rPr lang="en-US" sz="2000" dirty="0"/>
              <a:t>Female/male clinicians manage female/male patients differently (for some conditions)</a:t>
            </a:r>
          </a:p>
          <a:p>
            <a:pPr lvl="1"/>
            <a:r>
              <a:rPr lang="en-US" sz="2000" dirty="0"/>
              <a:t>School-based interventions to prevent domestic abuse for children reported that LGBT youth felt excluded from the programs</a:t>
            </a:r>
            <a:br>
              <a:rPr lang="en-US" sz="2000" dirty="0"/>
            </a:br>
            <a:endParaRPr lang="en-US" sz="2000" dirty="0"/>
          </a:p>
          <a:p>
            <a:pPr lvl="4"/>
            <a:r>
              <a:rPr lang="en-US" sz="1400" dirty="0"/>
              <a:t>BMC Med Res Methods 2016;16:145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questions to ask…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Are theories of behaviour change equally applicable across intersecting variables?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 do these intersecting variables influence evidence implementation?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When and how should implementation interventions be tailored to intersecting variables?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When using collaborative research/PAR, what is the impact of team composition?...</a:t>
            </a:r>
            <a:br>
              <a:rPr lang="en-US" sz="2400" dirty="0"/>
            </a:br>
            <a:endParaRPr lang="en-US" sz="2400" dirty="0"/>
          </a:p>
          <a:p>
            <a:pPr lvl="3"/>
            <a:r>
              <a:rPr lang="en-US" sz="1600" dirty="0"/>
              <a:t>BMC Med Res Methods 2016;16:145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How might we modify CFIR to consider intersectionality?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CFIR (</a:t>
            </a:r>
            <a:r>
              <a:rPr lang="en-US" dirty="0" err="1">
                <a:latin typeface="Calibri" panose="020F0502020204030204" pitchFamily="34" charset="0"/>
              </a:rPr>
              <a:t>Damschroder</a:t>
            </a:r>
            <a:r>
              <a:rPr lang="en-US" dirty="0">
                <a:latin typeface="Calibri" panose="020F0502020204030204" pitchFamily="34" charset="0"/>
              </a:rPr>
              <a:t> et 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Image result for cfi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467600" cy="3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62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8229600" cy="487362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Integration of sex and gender in health research has been prioritized by various funding agencies including NIH, CIHR</a:t>
            </a:r>
            <a:endParaRPr lang="en-US" sz="2800" dirty="0"/>
          </a:p>
          <a:p>
            <a:pPr lvl="1"/>
            <a:r>
              <a:rPr lang="en-US" sz="2000" dirty="0"/>
              <a:t>NIH asks applicants to explain how they will factor consideration of sex into their research design and analysis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What’s the status in implementation science?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Are sex and gender considered in implementation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mention in seminal textbooks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None of the 159 implementation models/theories/frameworks identified in a scoping review included explicit reference to sex/gender</a:t>
            </a:r>
          </a:p>
          <a:p>
            <a:pPr lvl="2"/>
            <a:r>
              <a:rPr lang="en-US" sz="1800" dirty="0"/>
              <a:t>JCE 2018;100:92-102</a:t>
            </a:r>
            <a:br>
              <a:rPr lang="en-US" sz="1800" dirty="0"/>
            </a:br>
            <a:endParaRPr lang="en-US" sz="1800" dirty="0"/>
          </a:p>
          <a:p>
            <a:r>
              <a:rPr lang="en-US" sz="2400" dirty="0"/>
              <a:t>None of the 12 Cochrane EPOC reviews published over 1 year addressed sex or gender in the analysis or implications sections</a:t>
            </a:r>
          </a:p>
          <a:p>
            <a:pPr lvl="2"/>
            <a:r>
              <a:rPr lang="en-US" sz="1800" dirty="0"/>
              <a:t>BMC Med Res Methods 2016;16:145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other factors/aspects of social identity?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sz="2400" dirty="0"/>
              <a:t>Some literature on developing interventions for specific groups such as Indigenous populations, or other defined populations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000" dirty="0"/>
              <a:t>e.g. Strategies to optimize breast cancer screening in Cantonese-speaking women in Canada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Intersectionality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Human lives are multidimensional and individuals’ lived realities can’t be understood through single-factor explanations (such as gender, SES)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Aspects of identity such as race, gender, SES are not independent dimensions but are interconnected to shape lived experience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understanding/explaining human experience, no single aspect of inequality should be given priority over another</a:t>
            </a:r>
          </a:p>
          <a:p>
            <a:pPr lvl="2"/>
            <a:r>
              <a:rPr lang="en-US" sz="1800" dirty="0" err="1"/>
              <a:t>Soc</a:t>
            </a:r>
            <a:r>
              <a:rPr lang="en-US" sz="1800" dirty="0"/>
              <a:t> </a:t>
            </a:r>
            <a:r>
              <a:rPr lang="en-US" sz="1800" dirty="0" err="1"/>
              <a:t>Sci</a:t>
            </a:r>
            <a:r>
              <a:rPr lang="en-US" sz="1800" dirty="0"/>
              <a:t> Med 2012;74;1712-20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Intersectionality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cs typeface="Century Gothic"/>
              </a:rPr>
              <a:t>Intersectionality </a:t>
            </a:r>
            <a:r>
              <a:rPr lang="en-US" sz="2400" dirty="0">
                <a:cs typeface="Century Gothic"/>
              </a:rPr>
              <a:t>refers to the variable ways that social locations and systems of oppression/privilege shape the multiple dimensions of people’s lives.</a:t>
            </a: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429347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200400"/>
            <a:ext cx="3240359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9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components of Intersectionality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Multidimensionality and mutual constitution</a:t>
            </a:r>
          </a:p>
          <a:p>
            <a:pPr lvl="1"/>
            <a:r>
              <a:rPr lang="en-US" sz="2000" dirty="0"/>
              <a:t>Individuals can experience privilege and oppression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400" dirty="0"/>
              <a:t>2. Context</a:t>
            </a:r>
          </a:p>
          <a:p>
            <a:pPr lvl="1"/>
            <a:r>
              <a:rPr lang="en-US" sz="2000" dirty="0"/>
              <a:t>Dimensions of inequality can interact at individual, group and societal levels</a:t>
            </a:r>
          </a:p>
          <a:p>
            <a:pPr lvl="1"/>
            <a:r>
              <a:rPr lang="en-US" sz="2000" dirty="0"/>
              <a:t>Relations of inequality can change over time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400" dirty="0"/>
              <a:t>3. Social inequality</a:t>
            </a:r>
          </a:p>
          <a:p>
            <a:pPr lvl="1"/>
            <a:r>
              <a:rPr lang="en-US" sz="2000" dirty="0"/>
              <a:t>Unequal access to resources is shaped by interdependent systems of power</a:t>
            </a:r>
          </a:p>
          <a:p>
            <a:pPr lvl="3"/>
            <a:r>
              <a:rPr lang="en-US" sz="1600" dirty="0" err="1"/>
              <a:t>Hankivsky</a:t>
            </a:r>
            <a:r>
              <a:rPr lang="en-US" sz="1600" dirty="0"/>
              <a:t>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components of Intersectionality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4. Disparities within groups</a:t>
            </a:r>
          </a:p>
          <a:p>
            <a:pPr lvl="1"/>
            <a:r>
              <a:rPr lang="en-US" sz="2000" dirty="0"/>
              <a:t>Not everyone within a group is the same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400" dirty="0"/>
              <a:t>5. Marginalization</a:t>
            </a:r>
          </a:p>
          <a:p>
            <a:pPr lvl="1"/>
            <a:r>
              <a:rPr lang="en-US" sz="2000" dirty="0"/>
              <a:t>Interplay between factors shapes experiences of exclusion/oppression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400" dirty="0"/>
              <a:t>6. Social isolation</a:t>
            </a:r>
          </a:p>
          <a:p>
            <a:pPr lvl="1"/>
            <a:r>
              <a:rPr lang="en-US" sz="2000" dirty="0"/>
              <a:t>Individuals occupy multiple social locations (race, gender, SES)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400" dirty="0"/>
              <a:t>7. Matrix of domination</a:t>
            </a:r>
          </a:p>
          <a:p>
            <a:pPr lvl="1"/>
            <a:r>
              <a:rPr lang="en-US" sz="2000" dirty="0"/>
              <a:t>Experiences of domination are distinct from individual characteristics, vary by intersection of social positions</a:t>
            </a:r>
          </a:p>
          <a:p>
            <a:pPr lvl="4"/>
            <a:r>
              <a:rPr lang="en-US" sz="1400" dirty="0" err="1"/>
              <a:t>Hankivsky</a:t>
            </a:r>
            <a:r>
              <a:rPr lang="en-US" sz="1400" dirty="0"/>
              <a:t> 2014</a:t>
            </a:r>
          </a:p>
          <a:p>
            <a:pPr marL="1828800" lvl="4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You’re developing an implementation strategy to support children exposed to intimate partner violence</a:t>
            </a:r>
          </a:p>
          <a:p>
            <a:pPr lvl="1"/>
            <a:r>
              <a:rPr lang="en-US" sz="2400" dirty="0"/>
              <a:t>Acknowledge that children's identities are intersectional e.g. a child may be a second-generation immigrant, which may affect their experience in a way that differs from their parents</a:t>
            </a:r>
          </a:p>
          <a:p>
            <a:pPr lvl="1"/>
            <a:r>
              <a:rPr lang="en-US" sz="2400" dirty="0"/>
              <a:t>How much do structural inequalities (gender, ability etc.) foster exposure to IPV and to accessing interventions?</a:t>
            </a:r>
          </a:p>
          <a:p>
            <a:pPr lvl="1"/>
            <a:r>
              <a:rPr lang="en-US" sz="2400" dirty="0"/>
              <a:t>What organizational inequalities exist that impact access?</a:t>
            </a:r>
          </a:p>
          <a:p>
            <a:pPr lvl="1"/>
            <a:r>
              <a:rPr lang="en-US" sz="2400" dirty="0"/>
              <a:t>…</a:t>
            </a:r>
          </a:p>
          <a:p>
            <a:pPr lvl="4"/>
            <a:r>
              <a:rPr lang="en-US" sz="1600" dirty="0"/>
              <a:t>Trauma, Violence, Abuse 2016:1-18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2F8A-1BFD-4DA6-BB38-27F66A131E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0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KT Program">
      <a:dk1>
        <a:srgbClr val="262626"/>
      </a:dk1>
      <a:lt1>
        <a:srgbClr val="FFFFFF"/>
      </a:lt1>
      <a:dk2>
        <a:srgbClr val="000000"/>
      </a:dk2>
      <a:lt2>
        <a:srgbClr val="FFFFFF"/>
      </a:lt2>
      <a:accent1>
        <a:srgbClr val="2E5D8B"/>
      </a:accent1>
      <a:accent2>
        <a:srgbClr val="8BB93F"/>
      </a:accent2>
      <a:accent3>
        <a:srgbClr val="3E7DBC"/>
      </a:accent3>
      <a:accent4>
        <a:srgbClr val="421C52"/>
      </a:accent4>
      <a:accent5>
        <a:srgbClr val="91A3B0"/>
      </a:accent5>
      <a:accent6>
        <a:srgbClr val="FF8C00"/>
      </a:accent6>
      <a:hlink>
        <a:srgbClr val="2E5D8B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>
  <LongProp xmlns="" name="OAHPPLocationTaxHTField0"><![CDATA[ALL|9a2671d7-c4d2-4a5e-95f7-b27107612865;Head Office|602d3fbf-925e-485a-a5b0-47981dae1253;PHL|ec98a33f-c22a-4877-9027-f70b81412b51;RICN|6ea63de3-ce01-4f6e-b01c-b53902978101;1075 Bay Street|516f4638-d9ff-4d03-8ffc-028db6e39066;480 University Avenue|96e84714-4c49-4e8b-9a26-df8291d12c4a;All|e4e26f8d-580b-4e1d-9cd1-688ec0f9c5a9;ALL|8bd18b8f-fd4d-44f5-950b-f67ae48186c0;Hamilton|691925e1-35b0-4788-a250-10d4c484d987;Kingston|8f5d76a6-b0b6-43e1-b5cf-8f5586f9ce7d;London|e67bd978-5dc9-4f6b-82ab-76da3fe8b7a1;Orillia|b8a724b7-9139-48e1-bd5d-763635e58979;Ottawa|95a6538a-6ba2-4be6-b74c-ed79773a9a6e;Peterborough|f186f995-adb4-4b24-8802-abbb7868f291;Sault Ste Marie|b8926c8e-982e-4642-9f67-4c8eadb80b17;Sudbury|9e7b06e5-8b9f-413d-b491-2f5135873405;Thunder Bay|e43220e7-f470-4bcb-a9af-fb21f87d62b1;Timmins|564f757d-aefe-4788-92e1-a57322d27545;Toronto|86337a21-f33f-4cc7-b185-12edb0b2be69;ALL|7043ba9b-1efb-465f-90fd-a5ccbb039413;CEICN|87791ad2-3c37-4005-8db8-c803279c879d;CICN|82f3db01-9a24-4a34-8101-b26ed27192a7;CRICN|dc60da81-99bb-4d84-a006-1332e616373f;CSICN|007469c0-8ac0-40bc-b905-bc570f25ee58;CWICN|48c2184a-b6c7-4a82-ad54-70e05e842508;ESCICN|e15ab312-4513-4c6f-9d46-d08f0a44a237;MHICN|32f43c42-b91d-4a31-926a-a0ed4e3ab625;NEOICN|5c7b8e9f-c323-4328-a73a-30f9e116988a;NSMICN|42c5f2fe-385d-4a6e-87fb-3ed1094985d5;NWOICN|092a4148-cc72-43bb-b1e3-733b51aa639a;SEOICN|ec0fe43d-fc64-4f6f-8c6a-8d4c5d6089da;SWOICN|76da14b8-83d8-4da7-be3c-146d21cc137d;TCICN|ed46aaac-eb22-47b5-92b5-837f8e95a05e;WWICN|a586fd9c-e7ba-45d6-a7a6-025f542d4a0a]]></LongProp>
  <LongProp xmlns="" name="TaxCatchAll"><![CDATA[2124;#;#1893;#;#1880;#;#1879;#;#1878;#;#1877;#;#1876;#;#1979;#;#1978;#;#1977;#;#1976;#;#1975;#;#1974;#;#1973;#;#1972;#;#1971;#;#579;#;#1969;#;#1968;#;#1967;#;#1966;#;#1954;#;#1953;#;#1952;#;#1951;#;#1950;#;#1949;#;#2156;#;#2155;#;#2154;#;#2152;#;#1930;#;#1929;#;#1928;#;#1970;#]]></LongProp>
</Long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IDMMTaxHTField0 xmlns="ddd86614-e075-45fd-ad75-7be4b83b486d">
      <Terms xmlns="http://schemas.microsoft.com/office/infopath/2007/PartnerControls"/>
    </PolicyIDMMTaxHTField0>
    <FormUser xmlns="096c58e8-8716-40f2-bffe-ba48efd422ef">End User</FormUser>
    <PolicyFunctionArea xmlns="096c58e8-8716-40f2-bffe-ba48efd422ef">Communications</PolicyFunctionArea>
    <FormType xmlns="096c58e8-8716-40f2-bffe-ba48efd422ef">Tools/Templates</FormType>
    <ResourceID xmlns="096c58e8-8716-40f2-bffe-ba48efd422ef" xsi:nil="true"/>
    <TaxCatchAll xmlns="ddd86614-e075-45fd-ad75-7be4b83b486d">
      <Value>2124</Value>
      <Value>1893</Value>
      <Value>1880</Value>
      <Value>1879</Value>
      <Value>1878</Value>
      <Value>1877</Value>
      <Value>1876</Value>
      <Value>1979</Value>
      <Value>1978</Value>
      <Value>1977</Value>
      <Value>1976</Value>
      <Value>1975</Value>
      <Value>1974</Value>
      <Value>1973</Value>
      <Value>1972</Value>
      <Value>1971</Value>
      <Value>579</Value>
      <Value>1969</Value>
      <Value>1968</Value>
      <Value>1967</Value>
      <Value>1966</Value>
      <Value>1954</Value>
      <Value>1953</Value>
      <Value>1952</Value>
      <Value>1951</Value>
      <Value>1950</Value>
      <Value>1949</Value>
      <Value>2156</Value>
      <Value>2155</Value>
      <Value>2152</Value>
      <Value>1930</Value>
      <Value>1929</Value>
      <Value>1928</Value>
      <Value>1970</Value>
    </TaxCatchAll>
    <ResourceCategoryTaxHTField0 xmlns="ddd86614-e075-45fd-ad75-7be4b83b486d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8b9833f7-6ddd-4a9e-82ef-b4e6b12e4151</TermId>
        </TermInfo>
      </Terms>
    </ResourceCategoryTaxHTField0>
    <OAHPPLocationTaxHTField0 xmlns="ddd86614-e075-45fd-ad75-7be4b83b486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9a2671d7-c4d2-4a5e-95f7-b27107612865</TermId>
        </TermInfo>
        <TermInfo xmlns="http://schemas.microsoft.com/office/infopath/2007/PartnerControls">
          <TermName xmlns="http://schemas.microsoft.com/office/infopath/2007/PartnerControls">Head Office</TermName>
          <TermId xmlns="http://schemas.microsoft.com/office/infopath/2007/PartnerControls">602d3fbf-925e-485a-a5b0-47981dae1253</TermId>
        </TermInfo>
        <TermInfo xmlns="http://schemas.microsoft.com/office/infopath/2007/PartnerControls">
          <TermName xmlns="http://schemas.microsoft.com/office/infopath/2007/PartnerControls">PHL</TermName>
          <TermId xmlns="http://schemas.microsoft.com/office/infopath/2007/PartnerControls">ec98a33f-c22a-4877-9027-f70b81412b51</TermId>
        </TermInfo>
        <TermInfo xmlns="http://schemas.microsoft.com/office/infopath/2007/PartnerControls">
          <TermName xmlns="http://schemas.microsoft.com/office/infopath/2007/PartnerControls">RICN</TermName>
          <TermId xmlns="http://schemas.microsoft.com/office/infopath/2007/PartnerControls">6ea63de3-ce01-4f6e-b01c-b53902978101</TermId>
        </TermInfo>
        <TermInfo xmlns="http://schemas.microsoft.com/office/infopath/2007/PartnerControls">
          <TermName xmlns="http://schemas.microsoft.com/office/infopath/2007/PartnerControls">480 University Avenue</TermName>
          <TermId xmlns="http://schemas.microsoft.com/office/infopath/2007/PartnerControls">96e84714-4c49-4e8b-9a26-df8291d12c4a</TermId>
        </TermInfo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e4e26f8d-580b-4e1d-9cd1-688ec0f9c5a9</TermId>
        </TermInfo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8bd18b8f-fd4d-44f5-950b-f67ae48186c0</TermId>
        </TermInfo>
        <TermInfo xmlns="http://schemas.microsoft.com/office/infopath/2007/PartnerControls">
          <TermName xmlns="http://schemas.microsoft.com/office/infopath/2007/PartnerControls">Hamilton</TermName>
          <TermId xmlns="http://schemas.microsoft.com/office/infopath/2007/PartnerControls">691925e1-35b0-4788-a250-10d4c484d987</TermId>
        </TermInfo>
        <TermInfo xmlns="http://schemas.microsoft.com/office/infopath/2007/PartnerControls">
          <TermName xmlns="http://schemas.microsoft.com/office/infopath/2007/PartnerControls">Kingston</TermName>
          <TermId xmlns="http://schemas.microsoft.com/office/infopath/2007/PartnerControls">8f5d76a6-b0b6-43e1-b5cf-8f5586f9ce7d</TermId>
        </TermInfo>
        <TermInfo xmlns="http://schemas.microsoft.com/office/infopath/2007/PartnerControls">
          <TermName xmlns="http://schemas.microsoft.com/office/infopath/2007/PartnerControls">London</TermName>
          <TermId xmlns="http://schemas.microsoft.com/office/infopath/2007/PartnerControls">e67bd978-5dc9-4f6b-82ab-76da3fe8b7a1</TermId>
        </TermInfo>
        <TermInfo xmlns="http://schemas.microsoft.com/office/infopath/2007/PartnerControls">
          <TermName xmlns="http://schemas.microsoft.com/office/infopath/2007/PartnerControls">Orillia</TermName>
          <TermId xmlns="http://schemas.microsoft.com/office/infopath/2007/PartnerControls">b8a724b7-9139-48e1-bd5d-763635e58979</TermId>
        </TermInfo>
        <TermInfo xmlns="http://schemas.microsoft.com/office/infopath/2007/PartnerControls">
          <TermName xmlns="http://schemas.microsoft.com/office/infopath/2007/PartnerControls">Ottawa</TermName>
          <TermId xmlns="http://schemas.microsoft.com/office/infopath/2007/PartnerControls">95a6538a-6ba2-4be6-b74c-ed79773a9a6e</TermId>
        </TermInfo>
        <TermInfo xmlns="http://schemas.microsoft.com/office/infopath/2007/PartnerControls">
          <TermName xmlns="http://schemas.microsoft.com/office/infopath/2007/PartnerControls">Peterborough</TermName>
          <TermId xmlns="http://schemas.microsoft.com/office/infopath/2007/PartnerControls">f186f995-adb4-4b24-8802-abbb7868f291</TermId>
        </TermInfo>
        <TermInfo xmlns="http://schemas.microsoft.com/office/infopath/2007/PartnerControls">
          <TermName xmlns="http://schemas.microsoft.com/office/infopath/2007/PartnerControls">Sault Ste Marie</TermName>
          <TermId xmlns="http://schemas.microsoft.com/office/infopath/2007/PartnerControls">b8926c8e-982e-4642-9f67-4c8eadb80b17</TermId>
        </TermInfo>
        <TermInfo xmlns="http://schemas.microsoft.com/office/infopath/2007/PartnerControls">
          <TermName xmlns="http://schemas.microsoft.com/office/infopath/2007/PartnerControls">Sudbury</TermName>
          <TermId xmlns="http://schemas.microsoft.com/office/infopath/2007/PartnerControls">9e7b06e5-8b9f-413d-b491-2f5135873405</TermId>
        </TermInfo>
        <TermInfo xmlns="http://schemas.microsoft.com/office/infopath/2007/PartnerControls">
          <TermName xmlns="http://schemas.microsoft.com/office/infopath/2007/PartnerControls">Thunder Bay</TermName>
          <TermId xmlns="http://schemas.microsoft.com/office/infopath/2007/PartnerControls">e43220e7-f470-4bcb-a9af-fb21f87d62b1</TermId>
        </TermInfo>
        <TermInfo xmlns="http://schemas.microsoft.com/office/infopath/2007/PartnerControls">
          <TermName xmlns="http://schemas.microsoft.com/office/infopath/2007/PartnerControls">Timmins</TermName>
          <TermId xmlns="http://schemas.microsoft.com/office/infopath/2007/PartnerControls">564f757d-aefe-4788-92e1-a57322d27545</TermId>
        </TermInfo>
        <TermInfo xmlns="http://schemas.microsoft.com/office/infopath/2007/PartnerControls">
          <TermName xmlns="http://schemas.microsoft.com/office/infopath/2007/PartnerControls">Toronto</TermName>
          <TermId xmlns="http://schemas.microsoft.com/office/infopath/2007/PartnerControls">86337a21-f33f-4cc7-b185-12edb0b2be69</TermId>
        </TermInfo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7043ba9b-1efb-465f-90fd-a5ccbb039413</TermId>
        </TermInfo>
        <TermInfo xmlns="http://schemas.microsoft.com/office/infopath/2007/PartnerControls">
          <TermName xmlns="http://schemas.microsoft.com/office/infopath/2007/PartnerControls">CEICN</TermName>
          <TermId xmlns="http://schemas.microsoft.com/office/infopath/2007/PartnerControls">87791ad2-3c37-4005-8db8-c803279c879d</TermId>
        </TermInfo>
        <TermInfo xmlns="http://schemas.microsoft.com/office/infopath/2007/PartnerControls">
          <TermName xmlns="http://schemas.microsoft.com/office/infopath/2007/PartnerControls">CICN</TermName>
          <TermId xmlns="http://schemas.microsoft.com/office/infopath/2007/PartnerControls">82f3db01-9a24-4a34-8101-b26ed27192a7</TermId>
        </TermInfo>
        <TermInfo xmlns="http://schemas.microsoft.com/office/infopath/2007/PartnerControls">
          <TermName xmlns="http://schemas.microsoft.com/office/infopath/2007/PartnerControls">CRICN</TermName>
          <TermId xmlns="http://schemas.microsoft.com/office/infopath/2007/PartnerControls">dc60da81-99bb-4d84-a006-1332e616373f</TermId>
        </TermInfo>
        <TermInfo xmlns="http://schemas.microsoft.com/office/infopath/2007/PartnerControls">
          <TermName xmlns="http://schemas.microsoft.com/office/infopath/2007/PartnerControls">CSICN</TermName>
          <TermId xmlns="http://schemas.microsoft.com/office/infopath/2007/PartnerControls">007469c0-8ac0-40bc-b905-bc570f25ee58</TermId>
        </TermInfo>
        <TermInfo xmlns="http://schemas.microsoft.com/office/infopath/2007/PartnerControls">
          <TermName xmlns="http://schemas.microsoft.com/office/infopath/2007/PartnerControls">CWICN</TermName>
          <TermId xmlns="http://schemas.microsoft.com/office/infopath/2007/PartnerControls">48c2184a-b6c7-4a82-ad54-70e05e842508</TermId>
        </TermInfo>
        <TermInfo xmlns="http://schemas.microsoft.com/office/infopath/2007/PartnerControls">
          <TermName xmlns="http://schemas.microsoft.com/office/infopath/2007/PartnerControls">ESCICN</TermName>
          <TermId xmlns="http://schemas.microsoft.com/office/infopath/2007/PartnerControls">e15ab312-4513-4c6f-9d46-d08f0a44a237</TermId>
        </TermInfo>
        <TermInfo xmlns="http://schemas.microsoft.com/office/infopath/2007/PartnerControls">
          <TermName xmlns="http://schemas.microsoft.com/office/infopath/2007/PartnerControls">MHICN</TermName>
          <TermId xmlns="http://schemas.microsoft.com/office/infopath/2007/PartnerControls">32f43c42-b91d-4a31-926a-a0ed4e3ab625</TermId>
        </TermInfo>
        <TermInfo xmlns="http://schemas.microsoft.com/office/infopath/2007/PartnerControls">
          <TermName xmlns="http://schemas.microsoft.com/office/infopath/2007/PartnerControls">NEOICN</TermName>
          <TermId xmlns="http://schemas.microsoft.com/office/infopath/2007/PartnerControls">5c7b8e9f-c323-4328-a73a-30f9e116988a</TermId>
        </TermInfo>
        <TermInfo xmlns="http://schemas.microsoft.com/office/infopath/2007/PartnerControls">
          <TermName xmlns="http://schemas.microsoft.com/office/infopath/2007/PartnerControls">NSMICN</TermName>
          <TermId xmlns="http://schemas.microsoft.com/office/infopath/2007/PartnerControls">42c5f2fe-385d-4a6e-87fb-3ed1094985d5</TermId>
        </TermInfo>
        <TermInfo xmlns="http://schemas.microsoft.com/office/infopath/2007/PartnerControls">
          <TermName xmlns="http://schemas.microsoft.com/office/infopath/2007/PartnerControls">NWOICN</TermName>
          <TermId xmlns="http://schemas.microsoft.com/office/infopath/2007/PartnerControls">092a4148-cc72-43bb-b1e3-733b51aa639a</TermId>
        </TermInfo>
        <TermInfo xmlns="http://schemas.microsoft.com/office/infopath/2007/PartnerControls">
          <TermName xmlns="http://schemas.microsoft.com/office/infopath/2007/PartnerControls">SEOICN</TermName>
          <TermId xmlns="http://schemas.microsoft.com/office/infopath/2007/PartnerControls">ec0fe43d-fc64-4f6f-8c6a-8d4c5d6089da</TermId>
        </TermInfo>
        <TermInfo xmlns="http://schemas.microsoft.com/office/infopath/2007/PartnerControls">
          <TermName xmlns="http://schemas.microsoft.com/office/infopath/2007/PartnerControls">SWOICN</TermName>
          <TermId xmlns="http://schemas.microsoft.com/office/infopath/2007/PartnerControls">76da14b8-83d8-4da7-be3c-146d21cc137d</TermId>
        </TermInfo>
        <TermInfo xmlns="http://schemas.microsoft.com/office/infopath/2007/PartnerControls">
          <TermName xmlns="http://schemas.microsoft.com/office/infopath/2007/PartnerControls">TCICN</TermName>
          <TermId xmlns="http://schemas.microsoft.com/office/infopath/2007/PartnerControls">ed46aaac-eb22-47b5-92b5-837f8e95a05e</TermId>
        </TermInfo>
        <TermInfo xmlns="http://schemas.microsoft.com/office/infopath/2007/PartnerControls">
          <TermName xmlns="http://schemas.microsoft.com/office/infopath/2007/PartnerControls">WWICN</TermName>
          <TermId xmlns="http://schemas.microsoft.com/office/infopath/2007/PartnerControls">a586fd9c-e7ba-45d6-a7a6-025f542d4a0a</TermId>
        </TermInfo>
      </Terms>
    </OAHPPLocationTaxHTField0>
    <_dlc_DocId xmlns="ddd86614-e075-45fd-ad75-7be4b83b486d">E7YEJEDTSY7N-342-240</_dlc_DocId>
    <_dlc_DocIdUrl xmlns="ddd86614-e075-45fd-ad75-7be4b83b486d">
      <Url>https://goto.oahpp.ca/resources/_layouts/DocIdRedir.aspx?ID=E7YEJEDTSY7N-342-240</Url>
      <Description>E7YEJEDTSY7N-342-240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FF2D2F39482BE5458CA9CDA49A87AA64000BE3EE26EAA8774995E06790B09CC106" ma:contentTypeVersion="15" ma:contentTypeDescription="" ma:contentTypeScope="" ma:versionID="81a2d75d77d9fcfdf11748509394936b">
  <xsd:schema xmlns:xsd="http://www.w3.org/2001/XMLSchema" xmlns:xs="http://www.w3.org/2001/XMLSchema" xmlns:p="http://schemas.microsoft.com/office/2006/metadata/properties" xmlns:ns2="096c58e8-8716-40f2-bffe-ba48efd422ef" xmlns:ns3="ddd86614-e075-45fd-ad75-7be4b83b486d" targetNamespace="http://schemas.microsoft.com/office/2006/metadata/properties" ma:root="true" ma:fieldsID="853dddf609d999eb5b21683a275a5bf3" ns2:_="" ns3:_="">
    <xsd:import namespace="096c58e8-8716-40f2-bffe-ba48efd422ef"/>
    <xsd:import namespace="ddd86614-e075-45fd-ad75-7be4b83b486d"/>
    <xsd:element name="properties">
      <xsd:complexType>
        <xsd:sequence>
          <xsd:element name="documentManagement">
            <xsd:complexType>
              <xsd:all>
                <xsd:element ref="ns2:ResourceID" minOccurs="0"/>
                <xsd:element ref="ns2:FormType" minOccurs="0"/>
                <xsd:element ref="ns2:FormUser" minOccurs="0"/>
                <xsd:element ref="ns2:PolicyFunctionArea" minOccurs="0"/>
                <xsd:element ref="ns3:ResourceCategoryTaxHTField0" minOccurs="0"/>
                <xsd:element ref="ns3:TaxCatchAll" minOccurs="0"/>
                <xsd:element ref="ns3:TaxCatchAllLabel" minOccurs="0"/>
                <xsd:element ref="ns3:PolicyIDMMTaxHTField0" minOccurs="0"/>
                <xsd:element ref="ns3:OAHPPLocationTaxHTField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c58e8-8716-40f2-bffe-ba48efd422ef" elementFormDefault="qualified">
    <xsd:import namespace="http://schemas.microsoft.com/office/2006/documentManagement/types"/>
    <xsd:import namespace="http://schemas.microsoft.com/office/infopath/2007/PartnerControls"/>
    <xsd:element name="ResourceID" ma:index="2" nillable="true" ma:displayName="Resource ID" ma:description="Unique identifier if applicable (i.e. form number)" ma:internalName="ResourceID">
      <xsd:simpleType>
        <xsd:restriction base="dms:Text">
          <xsd:maxLength value="15"/>
        </xsd:restriction>
      </xsd:simpleType>
    </xsd:element>
    <xsd:element name="FormType" ma:index="3" nillable="true" ma:displayName="Resource Type" ma:format="Dropdown" ma:internalName="FormType">
      <xsd:simpleType>
        <xsd:restriction base="dms:Choice">
          <xsd:enumeration value="Form"/>
          <xsd:enumeration value="Guidelines"/>
          <xsd:enumeration value="Policy"/>
          <xsd:enumeration value="Procedures/How To"/>
          <xsd:enumeration value="Publication/Journal/Literature"/>
          <xsd:enumeration value="Retention Schedule"/>
          <xsd:enumeration value="System Documentation"/>
          <xsd:enumeration value="Tools/Templates"/>
          <xsd:enumeration value="Training Material"/>
        </xsd:restriction>
      </xsd:simpleType>
    </xsd:element>
    <xsd:element name="FormUser" ma:index="6" nillable="true" ma:displayName="Resource User" ma:default="End User" ma:format="Dropdown" ma:internalName="FormUser">
      <xsd:simpleType>
        <xsd:restriction base="dms:Choice">
          <xsd:enumeration value="End User"/>
          <xsd:enumeration value="Processor"/>
          <xsd:enumeration value="Manager"/>
        </xsd:restriction>
      </xsd:simpleType>
    </xsd:element>
    <xsd:element name="PolicyFunctionArea" ma:index="7" nillable="true" ma:displayName="Function Area" ma:format="Dropdown" ma:internalName="PolicyFunctionArea">
      <xsd:simpleType>
        <xsd:restriction base="dms:Choice">
          <xsd:enumeration value="Board"/>
          <xsd:enumeration value="Communications"/>
          <xsd:enumeration value="Facilities"/>
          <xsd:enumeration value="Finance / Procurement"/>
          <xsd:enumeration value="Human Resources"/>
          <xsd:enumeration value="IT / IM"/>
          <xsd:enumeration value="Programs / Departments"/>
          <xsd:enumeration value="Corporate"/>
          <xsd:enumeration value="Research and Academic"/>
          <xsd:enumeration value="Risk Management"/>
          <xsd:enumeration value="COOP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86614-e075-45fd-ad75-7be4b83b486d" elementFormDefault="qualified">
    <xsd:import namespace="http://schemas.microsoft.com/office/2006/documentManagement/types"/>
    <xsd:import namespace="http://schemas.microsoft.com/office/infopath/2007/PartnerControls"/>
    <xsd:element name="ResourceCategoryTaxHTField0" ma:index="12" nillable="true" ma:taxonomy="true" ma:internalName="ResourceCategoryTaxHTField0" ma:taxonomyFieldName="ResourceCategory" ma:displayName="Resource Category" ma:default="" ma:fieldId="{c111e853-a6f9-401a-a808-f989a83d6349}" ma:taxonomyMulti="true" ma:sspId="49902157-4f79-49bc-a821-2837ff72634b" ma:termSetId="187940e3-f30d-4732-8b67-0fdf0e2b2e8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f78954d5-acc0-4ffb-98ec-a1572a064751}" ma:internalName="TaxCatchAll" ma:showField="CatchAllData" ma:web="ddd86614-e075-45fd-ad75-7be4b83b48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f78954d5-acc0-4ffb-98ec-a1572a064751}" ma:internalName="TaxCatchAllLabel" ma:readOnly="true" ma:showField="CatchAllDataLabel" ma:web="ddd86614-e075-45fd-ad75-7be4b83b48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olicyIDMMTaxHTField0" ma:index="16" nillable="true" ma:taxonomy="true" ma:internalName="PolicyIDMMTaxHTField0" ma:taxonomyFieldName="PolicyIDMM" ma:displayName="Policy ID" ma:default="" ma:fieldId="{7a1a90a9-82a7-4443-8702-e896b2bb4532}" ma:taxonomyMulti="true" ma:sspId="49902157-4f79-49bc-a821-2837ff72634b" ma:termSetId="4a0ee074-4e72-486b-bc89-125890390ec9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AHPPLocationTaxHTField0" ma:index="19" nillable="true" ma:taxonomy="true" ma:internalName="OAHPPLocationTaxHTField0" ma:taxonomyFieldName="OAHPPLocation" ma:displayName="OAHPP Location" ma:default="" ma:fieldId="{25763e75-9f32-4244-af97-f669a3af9b62}" ma:taxonomyMulti="true" ma:sspId="49902157-4f79-49bc-a821-2837ff72634b" ma:termSetId="ee7422e9-b857-4b3b-a338-76174fb6dd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18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93EF2CD-0E42-4320-B03A-E110151C5D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5C6F6-72CB-4791-8806-C1B1702AAC2F}">
  <ds:schemaRefs>
    <ds:schemaRef ds:uri="http://schemas.microsoft.com/office/2006/metadata/longProperties"/>
    <ds:schemaRef ds:uri=""/>
  </ds:schemaRefs>
</ds:datastoreItem>
</file>

<file path=customXml/itemProps3.xml><?xml version="1.0" encoding="utf-8"?>
<ds:datastoreItem xmlns:ds="http://schemas.openxmlformats.org/officeDocument/2006/customXml" ds:itemID="{8B4F8BC1-8E60-48D3-B9B5-BAA8901EAE80}">
  <ds:schemaRefs>
    <ds:schemaRef ds:uri="http://purl.org/dc/elements/1.1/"/>
    <ds:schemaRef ds:uri="http://schemas.microsoft.com/office/2006/metadata/properties"/>
    <ds:schemaRef ds:uri="http://purl.org/dc/terms/"/>
    <ds:schemaRef ds:uri="096c58e8-8716-40f2-bffe-ba48efd422ef"/>
    <ds:schemaRef ds:uri="http://schemas.microsoft.com/office/2006/documentManagement/types"/>
    <ds:schemaRef ds:uri="http://purl.org/dc/dcmitype/"/>
    <ds:schemaRef ds:uri="ddd86614-e075-45fd-ad75-7be4b83b486d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D4FC702-4ADF-40A4-B75C-EFECE7AF6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6c58e8-8716-40f2-bffe-ba48efd422ef"/>
    <ds:schemaRef ds:uri="ddd86614-e075-45fd-ad75-7be4b83b48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3B83F255-5CDF-43E3-B028-1539FDAFD51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345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Wingdings</vt:lpstr>
      <vt:lpstr>Custom Design</vt:lpstr>
      <vt:lpstr>Intersectionality and Implementation Science</vt:lpstr>
      <vt:lpstr>Rationale</vt:lpstr>
      <vt:lpstr>Are sex and gender considered in implementation science?</vt:lpstr>
      <vt:lpstr>What about other factors/aspects of social identity?</vt:lpstr>
      <vt:lpstr>Intersectionality</vt:lpstr>
      <vt:lpstr>Intersectionality</vt:lpstr>
      <vt:lpstr>Key components of Intersectionality</vt:lpstr>
      <vt:lpstr>Key components of Intersectionality</vt:lpstr>
      <vt:lpstr>An Example</vt:lpstr>
      <vt:lpstr>Considerations</vt:lpstr>
      <vt:lpstr>Some aspects unique to Implementation Science (IS)</vt:lpstr>
      <vt:lpstr>Some aspects unique to Implementation Science (IS)</vt:lpstr>
      <vt:lpstr>Some questions to ask…</vt:lpstr>
      <vt:lpstr>Exercise</vt:lpstr>
      <vt:lpstr>CFIR (Damschroder et al)</vt:lpstr>
      <vt:lpstr>Questions?</vt:lpstr>
    </vt:vector>
  </TitlesOfParts>
  <Company>inpower.ca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 Powerpoint Template - title and standard slide 2010</dc:title>
  <dc:creator>Steven Janovsky</dc:creator>
  <cp:lastModifiedBy>Spaniol, Erin (NIH/OD) [C]</cp:lastModifiedBy>
  <cp:revision>165</cp:revision>
  <dcterms:created xsi:type="dcterms:W3CDTF">2011-05-26T13:37:07Z</dcterms:created>
  <dcterms:modified xsi:type="dcterms:W3CDTF">2018-11-30T18:30:08Z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AHPPLocation">
    <vt:lpwstr>2152;#ALL|9a2671d7-c4d2-4a5e-95f7-b27107612865;#1878;#Head Office|602d3fbf-925e-485a-a5b0-47981dae1253;#1880;#PHL|ec98a33f-c22a-4877-9027-f70b81412b51;#1879;#RICN|6ea63de3-ce01-4f6e-b01c-b53902978101;#2124;#480 University Avenue|96e84714-4c49-4e8b-9a26-df</vt:lpwstr>
  </property>
  <property fmtid="{D5CDD505-2E9C-101B-9397-08002B2CF9AE}" pid="3" name="LocationMMTaxHTField0">
    <vt:lpwstr>Head Office|b5e52ff0-5b56-42f2-ab6d-c6fb6d7ecf23</vt:lpwstr>
  </property>
  <property fmtid="{D5CDD505-2E9C-101B-9397-08002B2CF9AE}" pid="4" name="LocationMM">
    <vt:lpwstr>422;#Head Office|b5e52ff0-5b56-42f2-ab6d-c6fb6d7ecf23</vt:lpwstr>
  </property>
  <property fmtid="{D5CDD505-2E9C-101B-9397-08002B2CF9AE}" pid="5" name="ContentTypeId">
    <vt:lpwstr>0x010100FF2D2F39482BE5458CA9CDA49A87AA64000BE3EE26EAA8774995E06790B09CC106</vt:lpwstr>
  </property>
  <property fmtid="{D5CDD505-2E9C-101B-9397-08002B2CF9AE}" pid="6" name="ResourceCategory">
    <vt:lpwstr>579;#Templates|8b9833f7-6ddd-4a9e-82ef-b4e6b12e4151</vt:lpwstr>
  </property>
  <property fmtid="{D5CDD505-2E9C-101B-9397-08002B2CF9AE}" pid="7" name="PolicyIDMM">
    <vt:lpwstr/>
  </property>
  <property fmtid="{D5CDD505-2E9C-101B-9397-08002B2CF9AE}" pid="8" name="Order">
    <vt:r8>24000</vt:r8>
  </property>
  <property fmtid="{D5CDD505-2E9C-101B-9397-08002B2CF9AE}" pid="9" name="_dlc_DocIdItemGuid">
    <vt:lpwstr>7aeb5d68-dfef-40d6-95ca-48fe610ca676</vt:lpwstr>
  </property>
</Properties>
</file>