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9" r:id="rId4"/>
    <p:sldId id="258"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5D1C2765-5517-4848-9B76-3CE448DD91CB}" type="datetimeFigureOut">
              <a:rPr lang="en-US" smtClean="0"/>
              <a:pPr/>
              <a:t>4/26/2021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2E087433-1439-4089-9246-ADFE94927D43}"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D1C2765-5517-4848-9B76-3CE448DD91CB}" type="datetimeFigureOut">
              <a:rPr lang="en-US" smtClean="0"/>
              <a:pPr/>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087433-1439-4089-9246-ADFE94927D4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D1C2765-5517-4848-9B76-3CE448DD91CB}" type="datetimeFigureOut">
              <a:rPr lang="en-US" smtClean="0"/>
              <a:pPr/>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087433-1439-4089-9246-ADFE94927D4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5D1C2765-5517-4848-9B76-3CE448DD91CB}" type="datetimeFigureOut">
              <a:rPr lang="en-US" smtClean="0"/>
              <a:pPr/>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087433-1439-4089-9246-ADFE94927D43}"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D1C2765-5517-4848-9B76-3CE448DD91CB}" type="datetimeFigureOut">
              <a:rPr lang="en-US" smtClean="0"/>
              <a:pPr/>
              <a:t>4/26/2021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2E087433-1439-4089-9246-ADFE94927D4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5D1C2765-5517-4848-9B76-3CE448DD91CB}" type="datetimeFigureOut">
              <a:rPr lang="en-US" smtClean="0"/>
              <a:pPr/>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087433-1439-4089-9246-ADFE94927D43}"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5D1C2765-5517-4848-9B76-3CE448DD91CB}" type="datetimeFigureOut">
              <a:rPr lang="en-US" smtClean="0"/>
              <a:pPr/>
              <a:t>4/26/2021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087433-1439-4089-9246-ADFE94927D43}"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5D1C2765-5517-4848-9B76-3CE448DD91CB}" type="datetimeFigureOut">
              <a:rPr lang="en-US" smtClean="0"/>
              <a:pPr/>
              <a:t>4/26/2021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087433-1439-4089-9246-ADFE94927D4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1C2765-5517-4848-9B76-3CE448DD91CB}" type="datetimeFigureOut">
              <a:rPr lang="en-US" smtClean="0"/>
              <a:pPr/>
              <a:t>4/26/2021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087433-1439-4089-9246-ADFE94927D4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D1C2765-5517-4848-9B76-3CE448DD91CB}" type="datetimeFigureOut">
              <a:rPr lang="en-US" smtClean="0"/>
              <a:pPr/>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087433-1439-4089-9246-ADFE94927D43}"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D1C2765-5517-4848-9B76-3CE448DD91CB}" type="datetimeFigureOut">
              <a:rPr lang="en-US" smtClean="0"/>
              <a:pPr/>
              <a:t>4/26/2021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2E087433-1439-4089-9246-ADFE94927D43}"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D1C2765-5517-4848-9B76-3CE448DD91CB}" type="datetimeFigureOut">
              <a:rPr lang="en-US" smtClean="0"/>
              <a:pPr/>
              <a:t>4/26/2021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2E087433-1439-4089-9246-ADFE94927D4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92500" lnSpcReduction="20000"/>
          </a:bodyPr>
          <a:lstStyle/>
          <a:p>
            <a:r>
              <a:rPr lang="en-CA"/>
              <a:t>GROUP J</a:t>
            </a:r>
          </a:p>
          <a:p>
            <a:r>
              <a:rPr lang="en-CA"/>
              <a:t>PARMINDER </a:t>
            </a:r>
            <a:r>
              <a:rPr lang="en-CA" dirty="0"/>
              <a:t>SINGH (758193)</a:t>
            </a:r>
          </a:p>
          <a:p>
            <a:r>
              <a:rPr lang="en-CA" dirty="0"/>
              <a:t>MANINDER SINGH(765489)</a:t>
            </a:r>
          </a:p>
          <a:p>
            <a:r>
              <a:rPr lang="en-CA" dirty="0"/>
              <a:t>AMAN NAIN(765118)</a:t>
            </a:r>
            <a:endParaRPr lang="en-US" dirty="0"/>
          </a:p>
        </p:txBody>
      </p:sp>
      <p:sp>
        <p:nvSpPr>
          <p:cNvPr id="2" name="Title 1"/>
          <p:cNvSpPr>
            <a:spLocks noGrp="1"/>
          </p:cNvSpPr>
          <p:nvPr>
            <p:ph type="ctrTitle"/>
          </p:nvPr>
        </p:nvSpPr>
        <p:spPr/>
        <p:txBody>
          <a:bodyPr/>
          <a:lstStyle/>
          <a:p>
            <a:r>
              <a:rPr lang="en-CA" dirty="0"/>
              <a:t>E-COMMERCE WEBSITE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Objective</a:t>
            </a:r>
            <a:endParaRPr lang="en-US" dirty="0"/>
          </a:p>
        </p:txBody>
      </p:sp>
      <p:sp>
        <p:nvSpPr>
          <p:cNvPr id="3" name="Content Placeholder 2"/>
          <p:cNvSpPr>
            <a:spLocks noGrp="1"/>
          </p:cNvSpPr>
          <p:nvPr>
            <p:ph sz="quarter" idx="1"/>
          </p:nvPr>
        </p:nvSpPr>
        <p:spPr>
          <a:xfrm>
            <a:off x="899592" y="1412776"/>
            <a:ext cx="7772400" cy="4572000"/>
          </a:xfrm>
        </p:spPr>
        <p:txBody>
          <a:bodyPr/>
          <a:lstStyle/>
          <a:p>
            <a:pPr>
              <a:buNone/>
            </a:pPr>
            <a:r>
              <a:rPr lang="en-CA" dirty="0"/>
              <a:t>    People can buy  products through our website. It makes the things much easier as individuals can save their money by comparing the price of products as well as they can save their time.</a:t>
            </a:r>
          </a:p>
          <a:p>
            <a:pPr>
              <a:buNone/>
            </a:pPr>
            <a:endParaRPr lang="en-CA" dirty="0"/>
          </a:p>
          <a:p>
            <a:pPr>
              <a:buNone/>
            </a:pPr>
            <a:endParaRPr lang="en-CA" dirty="0"/>
          </a:p>
          <a:p>
            <a:pPr>
              <a:buNone/>
            </a:pPr>
            <a:r>
              <a:rPr lang="en-CA" dirty="0"/>
              <a:t>GITHUB LINK</a:t>
            </a:r>
            <a:r>
              <a:rPr lang="en-CA" sz="4400" dirty="0"/>
              <a:t>:</a:t>
            </a:r>
          </a:p>
          <a:p>
            <a:pPr>
              <a:buNone/>
            </a:pPr>
            <a:r>
              <a:rPr lang="en-US" dirty="0">
                <a:solidFill>
                  <a:srgbClr val="0070C0"/>
                </a:solidFill>
              </a:rPr>
              <a:t>https://github.com/amannain/E-commerce-website.git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Work done by:</a:t>
            </a:r>
            <a:endParaRPr lang="en-US" dirty="0"/>
          </a:p>
        </p:txBody>
      </p:sp>
      <p:sp>
        <p:nvSpPr>
          <p:cNvPr id="3" name="Content Placeholder 2"/>
          <p:cNvSpPr>
            <a:spLocks noGrp="1"/>
          </p:cNvSpPr>
          <p:nvPr>
            <p:ph sz="quarter" idx="1"/>
          </p:nvPr>
        </p:nvSpPr>
        <p:spPr/>
        <p:txBody>
          <a:bodyPr/>
          <a:lstStyle/>
          <a:p>
            <a:r>
              <a:rPr lang="en-CA" dirty="0"/>
              <a:t>Registration Page (Aman Nain)</a:t>
            </a:r>
          </a:p>
          <a:p>
            <a:r>
              <a:rPr lang="en-CA" dirty="0"/>
              <a:t>Login Page (</a:t>
            </a:r>
            <a:r>
              <a:rPr lang="en-CA" dirty="0" err="1"/>
              <a:t>Maninder</a:t>
            </a:r>
            <a:r>
              <a:rPr lang="en-CA" dirty="0"/>
              <a:t> Singh)</a:t>
            </a:r>
          </a:p>
          <a:p>
            <a:r>
              <a:rPr lang="en-CA" dirty="0"/>
              <a:t>Dashboard (Parminder Singh)</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5DD0226C-936E-43BE-812A-59189BD584E9}"/>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rcRect/>
          <a:stretch/>
        </p:blipFill>
        <p:spPr>
          <a:xfrm>
            <a:off x="0" y="0"/>
            <a:ext cx="9117239" cy="6857999"/>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3DF8CE58-1520-4D73-8958-07366E05FE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781439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 email&#10;&#10;Description automatically generated">
            <a:extLst>
              <a:ext uri="{FF2B5EF4-FFF2-40B4-BE49-F238E27FC236}">
                <a16:creationId xmlns:a16="http://schemas.microsoft.com/office/drawing/2014/main" id="{A7725B24-5DD7-41AA-95F8-CDB9E496EB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883074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website&#10;&#10;Description automatically generated">
            <a:extLst>
              <a:ext uri="{FF2B5EF4-FFF2-40B4-BE49-F238E27FC236}">
                <a16:creationId xmlns:a16="http://schemas.microsoft.com/office/drawing/2014/main" id="{D21A3662-E8D1-4F51-94B4-9A04EAB675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Tree>
    <p:extLst>
      <p:ext uri="{BB962C8B-B14F-4D97-AF65-F5344CB8AC3E}">
        <p14:creationId xmlns:p14="http://schemas.microsoft.com/office/powerpoint/2010/main" val="2701150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3A9613-698B-497A-A68D-4516AED7E1C5}"/>
              </a:ext>
            </a:extLst>
          </p:cNvPr>
          <p:cNvSpPr txBox="1"/>
          <p:nvPr/>
        </p:nvSpPr>
        <p:spPr>
          <a:xfrm>
            <a:off x="2555776" y="3140968"/>
            <a:ext cx="2766335" cy="1015663"/>
          </a:xfrm>
          <a:prstGeom prst="rect">
            <a:avLst/>
          </a:prstGeom>
          <a:noFill/>
        </p:spPr>
        <p:txBody>
          <a:bodyPr wrap="none" rtlCol="0">
            <a:spAutoFit/>
          </a:bodyPr>
          <a:lstStyle/>
          <a:p>
            <a:r>
              <a:rPr lang="en-CA" sz="6000" dirty="0">
                <a:latin typeface="Algerian" panose="04020705040A02060702" pitchFamily="82" charset="0"/>
              </a:rPr>
              <a:t>THANK</a:t>
            </a:r>
            <a:r>
              <a:rPr lang="en-CA" dirty="0">
                <a:latin typeface="Algerian" panose="04020705040A02060702" pitchFamily="82" charset="0"/>
              </a:rPr>
              <a:t>  </a:t>
            </a:r>
          </a:p>
        </p:txBody>
      </p:sp>
      <p:sp>
        <p:nvSpPr>
          <p:cNvPr id="3" name="TextBox 2">
            <a:extLst>
              <a:ext uri="{FF2B5EF4-FFF2-40B4-BE49-F238E27FC236}">
                <a16:creationId xmlns:a16="http://schemas.microsoft.com/office/drawing/2014/main" id="{97B7C119-F929-4F19-9D91-5878072F8B3A}"/>
              </a:ext>
            </a:extLst>
          </p:cNvPr>
          <p:cNvSpPr txBox="1"/>
          <p:nvPr/>
        </p:nvSpPr>
        <p:spPr>
          <a:xfrm>
            <a:off x="5652120" y="3140968"/>
            <a:ext cx="1861283" cy="1015663"/>
          </a:xfrm>
          <a:prstGeom prst="rect">
            <a:avLst/>
          </a:prstGeom>
          <a:noFill/>
        </p:spPr>
        <p:txBody>
          <a:bodyPr wrap="square" rtlCol="0">
            <a:spAutoFit/>
          </a:bodyPr>
          <a:lstStyle/>
          <a:p>
            <a:r>
              <a:rPr lang="en-CA" sz="6000" dirty="0">
                <a:latin typeface="Algerian" panose="04020705040A02060702" pitchFamily="82" charset="0"/>
              </a:rPr>
              <a:t>YOU</a:t>
            </a:r>
          </a:p>
        </p:txBody>
      </p:sp>
    </p:spTree>
    <p:extLst>
      <p:ext uri="{BB962C8B-B14F-4D97-AF65-F5344CB8AC3E}">
        <p14:creationId xmlns:p14="http://schemas.microsoft.com/office/powerpoint/2010/main" val="8407170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96</TotalTime>
  <Words>93</Words>
  <Application>Microsoft Office PowerPoint</Application>
  <PresentationFormat>On-screen Show (4:3)</PresentationFormat>
  <Paragraphs>17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Algerian</vt:lpstr>
      <vt:lpstr>Franklin Gothic Book</vt:lpstr>
      <vt:lpstr>Perpetua</vt:lpstr>
      <vt:lpstr>Wingdings 2</vt:lpstr>
      <vt:lpstr>Equity</vt:lpstr>
      <vt:lpstr>E-COMMERCE WEBSITE</vt:lpstr>
      <vt:lpstr>Objective</vt:lpstr>
      <vt:lpstr>Work done by: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FITNESS APP</dc:title>
  <dc:creator>Admin</dc:creator>
  <cp:lastModifiedBy>jasveer singh waraich</cp:lastModifiedBy>
  <cp:revision>13</cp:revision>
  <dcterms:created xsi:type="dcterms:W3CDTF">2020-12-09T00:30:07Z</dcterms:created>
  <dcterms:modified xsi:type="dcterms:W3CDTF">2021-04-27T03:45:22Z</dcterms:modified>
</cp:coreProperties>
</file>