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0"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EBEBEB"/>
    <a:srgbClr val="F9F9F9"/>
    <a:srgbClr val="0070AD"/>
    <a:srgbClr val="022B41"/>
    <a:srgbClr val="002639"/>
    <a:srgbClr val="001C29"/>
    <a:srgbClr val="FF6327"/>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7A0B73-E0B0-4E56-9906-DFEE6C500E59}" v="1" dt="2021-09-08T03:36:47.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91" autoAdjust="0"/>
  </p:normalViewPr>
  <p:slideViewPr>
    <p:cSldViewPr>
      <p:cViewPr varScale="1">
        <p:scale>
          <a:sx n="86" d="100"/>
          <a:sy n="86" d="100"/>
        </p:scale>
        <p:origin x="562"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28"/>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5165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95"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annepa/Case_Study_Deals_And_Coupons" TargetMode="External"/><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endParaRPr lang="en-US" altLang="en-US" sz="1100" b="1" dirty="0">
              <a:latin typeface="Verdana" panose="020B0604030504040204" pitchFamily="34" charset="0"/>
              <a:ea typeface="Verdana" panose="020B0604030504040204" pitchFamily="34" charset="0"/>
            </a:endParaRPr>
          </a:p>
          <a:p>
            <a:pPr eaLnBrk="1" hangingPunct="1">
              <a:lnSpc>
                <a:spcPct val="114000"/>
              </a:lnSpc>
            </a:pPr>
            <a:r>
              <a:rPr lang="en-US" altLang="en-US" sz="1100" b="1" dirty="0">
                <a:latin typeface="Verdana" panose="020B0604030504040204" pitchFamily="34" charset="0"/>
                <a:ea typeface="Verdana" panose="020B0604030504040204" pitchFamily="34" charset="0"/>
              </a:rPr>
              <a:t>Deals and Coupons Finder Application</a:t>
            </a:r>
          </a:p>
          <a:p>
            <a:pPr eaLnBrk="1" hangingPunct="1">
              <a:lnSpc>
                <a:spcPct val="114000"/>
              </a:lnSpc>
            </a:pPr>
            <a:r>
              <a:rPr lang="en-IN" altLang="en-US" sz="1100" dirty="0">
                <a:latin typeface="Verdana" panose="020B0604030504040204" pitchFamily="34" charset="0"/>
                <a:ea typeface="Verdana" panose="020B0604030504040204" pitchFamily="34" charset="0"/>
              </a:rPr>
              <a:t>Completed end to end case study of Deals and Coupons Finder Application .There are Multiple Microservices. Implemented eureka server and  Spring cloud API Gateway. Front End with Angular 12,using Angular Material and Angular CLI. Back End with MongoDB.</a:t>
            </a:r>
            <a:endParaRPr lang="en-US" altLang="nl-NL" sz="1100" b="1" dirty="0">
              <a:latin typeface="Verdana" panose="020B0604030504040204" pitchFamily="34" charset="0"/>
              <a:ea typeface="Verdana" panose="020B0604030504040204" pitchFamily="34" charset="0"/>
            </a:endParaRPr>
          </a:p>
          <a:p>
            <a:pPr eaLnBrk="1" hangingPunct="1">
              <a:lnSpc>
                <a:spcPct val="114000"/>
              </a:lnSpc>
            </a:pPr>
            <a:br>
              <a:rPr lang="en-US" sz="1100" b="1" dirty="0">
                <a:latin typeface="Verdana" panose="020B0604030504040204" pitchFamily="34" charset="0"/>
                <a:ea typeface="Verdana" panose="020B0604030504040204" pitchFamily="34" charset="0"/>
              </a:rPr>
            </a:br>
            <a:r>
              <a:rPr lang="en-US" sz="1100" b="1" dirty="0">
                <a:latin typeface="Verdana" panose="020B0604030504040204" pitchFamily="34" charset="0"/>
                <a:ea typeface="Verdana" panose="020B0604030504040204" pitchFamily="34" charset="0"/>
              </a:rPr>
              <a:t>Completed  the </a:t>
            </a:r>
            <a:r>
              <a:rPr lang="en-US" sz="1100" b="1" dirty="0" err="1">
                <a:latin typeface="Verdana" panose="020B0604030504040204" pitchFamily="34" charset="0"/>
                <a:ea typeface="Verdana" panose="020B0604030504040204" pitchFamily="34" charset="0"/>
              </a:rPr>
              <a:t>i</a:t>
            </a:r>
            <a:r>
              <a:rPr lang="en-US" sz="1100" b="1" dirty="0">
                <a:latin typeface="Verdana" panose="020B0604030504040204" pitchFamily="34" charset="0"/>
                <a:ea typeface="Verdana" panose="020B0604030504040204" pitchFamily="34" charset="0"/>
              </a:rPr>
              <a:t>-Transform Java Full Stack Angular Training</a:t>
            </a:r>
            <a:endParaRPr lang="en-IN" altLang="nl-NL" sz="1100" b="1" dirty="0">
              <a:latin typeface="Verdana" panose="020B0604030504040204" pitchFamily="34" charset="0"/>
              <a:ea typeface="Verdana" panose="020B0604030504040204" pitchFamily="34" charset="0"/>
            </a:endParaRP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76362"/>
            <a:ext cx="2374900" cy="198438"/>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67770"/>
            <a:ext cx="3542655" cy="330200"/>
          </a:xfrm>
        </p:spPr>
        <p:txBody>
          <a:bodyPr/>
          <a:lstStyle/>
          <a:p>
            <a:pPr eaLnBrk="1" hangingPunct="1"/>
            <a:r>
              <a:rPr lang="nl-NL" altLang="nl-NL" dirty="0"/>
              <a:t>amrutha.mannepalli@capgemini.com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6"/>
          </a:xfrm>
        </p:spPr>
        <p:txBody>
          <a:bodyPr/>
          <a:lstStyle/>
          <a:p>
            <a:pPr eaLnBrk="1" hangingPunct="1"/>
            <a:r>
              <a:rPr lang="nl-NL" altLang="nl-NL" dirty="0"/>
              <a:t>+91 7780668727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2588" y="2995613"/>
            <a:ext cx="4057650" cy="3621087"/>
          </a:xfrm>
        </p:spPr>
        <p:txBody>
          <a:bodyPr/>
          <a:lstStyle/>
          <a:p>
            <a:pPr marL="171450" indent="-171450">
              <a:buFont typeface="Arial" panose="020B0604020202020204" pitchFamily="34" charset="0"/>
              <a:buChar char="•"/>
            </a:pPr>
            <a:endParaRPr lang="en-US" altLang="en-US" sz="1100" dirty="0"/>
          </a:p>
          <a:p>
            <a:pPr marL="171450" indent="-171450">
              <a:buFont typeface="Arial" panose="020B0604020202020204" pitchFamily="34" charset="0"/>
              <a:buChar char="•"/>
            </a:pPr>
            <a:r>
              <a:rPr lang="en-US" sz="1100" dirty="0"/>
              <a:t>Hands on experience in developing web pages using HTML5, CSS3, Java</a:t>
            </a:r>
            <a:r>
              <a:rPr lang="en-US" sz="1100" b="1" dirty="0"/>
              <a:t> </a:t>
            </a:r>
            <a:r>
              <a:rPr lang="en-US" sz="1100" dirty="0"/>
              <a:t>script,</a:t>
            </a:r>
            <a:r>
              <a:rPr lang="en-US" sz="1100" b="1" dirty="0"/>
              <a:t> </a:t>
            </a:r>
            <a:r>
              <a:rPr lang="en-US" sz="1100" dirty="0"/>
              <a:t>ES6,</a:t>
            </a:r>
            <a:r>
              <a:rPr lang="en-US" sz="1100" b="1" dirty="0"/>
              <a:t>  </a:t>
            </a:r>
            <a:r>
              <a:rPr lang="en-US" sz="1100" dirty="0"/>
              <a:t>Angular. Hands on experience in creating microservices with </a:t>
            </a:r>
            <a:r>
              <a:rPr lang="en-US" sz="1100"/>
              <a:t>Spring boot , Spring </a:t>
            </a:r>
            <a:r>
              <a:rPr lang="en-US" sz="1100" dirty="0"/>
              <a:t>Security , Spring Cloud API Gateway , Eureka server.</a:t>
            </a:r>
          </a:p>
          <a:p>
            <a:pPr marL="171450" indent="-171450">
              <a:buFont typeface="Arial" panose="020B0604020202020204" pitchFamily="34" charset="0"/>
              <a:buChar char="•"/>
            </a:pPr>
            <a:r>
              <a:rPr lang="en-US" altLang="en-US" sz="1100" dirty="0"/>
              <a:t>Completed the training along with case study using Java Full Stack Angular as the Technology.</a:t>
            </a:r>
          </a:p>
          <a:p>
            <a:pPr marL="171450" indent="-171450">
              <a:buFont typeface="Arial" panose="020B0604020202020204" pitchFamily="34" charset="0"/>
              <a:buChar char="•"/>
            </a:pPr>
            <a:r>
              <a:rPr lang="en-US" altLang="en-US" sz="1100" dirty="0"/>
              <a:t>Ready to learn new technologies and implement them to further improve my knowledge. </a:t>
            </a:r>
          </a:p>
          <a:p>
            <a:pPr marL="171450" indent="-171450">
              <a:buFont typeface="Arial" panose="020B0604020202020204" pitchFamily="34" charset="0"/>
              <a:buChar char="•"/>
            </a:pPr>
            <a:r>
              <a:rPr lang="en-US" altLang="en-US" sz="1100" dirty="0"/>
              <a:t>Eager to work in a team of dedicated people and serve a key role in the enhancement and development of the project. </a:t>
            </a:r>
          </a:p>
          <a:p>
            <a:endParaRPr lang="en-US" sz="1100" dirty="0"/>
          </a:p>
        </p:txBody>
      </p:sp>
      <p:sp>
        <p:nvSpPr>
          <p:cNvPr id="7176" name="TextBox 20">
            <a:extLst>
              <a:ext uri="{FF2B5EF4-FFF2-40B4-BE49-F238E27FC236}">
                <a16:creationId xmlns:a16="http://schemas.microsoft.com/office/drawing/2014/main" id="{943087BE-AA11-4C96-BA02-329B45C19DDE}"/>
              </a:ext>
            </a:extLst>
          </p:cNvPr>
          <p:cNvSpPr txBox="1">
            <a:spLocks noChangeArrowheads="1"/>
          </p:cNvSpPr>
          <p:nvPr/>
        </p:nvSpPr>
        <p:spPr bwMode="auto">
          <a:xfrm>
            <a:off x="9242425" y="476672"/>
            <a:ext cx="2781300" cy="622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t>           Bachelor of Engineering </a:t>
            </a:r>
          </a:p>
          <a:p>
            <a:pPr eaLnBrk="1" hangingPunct="1">
              <a:lnSpc>
                <a:spcPct val="114000"/>
              </a:lnSpc>
            </a:pPr>
            <a:r>
              <a:rPr lang="en-US" altLang="nl-NL" sz="1000" dirty="0"/>
              <a:t>     Information Technology:2017-2021</a:t>
            </a:r>
          </a:p>
          <a:p>
            <a:pPr eaLnBrk="1" hangingPunct="1">
              <a:lnSpc>
                <a:spcPct val="114000"/>
              </a:lnSpc>
            </a:pPr>
            <a:br>
              <a:rPr lang="en-US" altLang="nl-NL" sz="1000" b="1" dirty="0">
                <a:solidFill>
                  <a:srgbClr val="0070AD"/>
                </a:solidFill>
              </a:rPr>
            </a:br>
            <a:r>
              <a:rPr lang="en-US" altLang="nl-NL" sz="1000" b="1" dirty="0">
                <a:solidFill>
                  <a:srgbClr val="0070AD"/>
                </a:solidFill>
              </a:rPr>
              <a:t>Skills</a:t>
            </a:r>
          </a:p>
          <a:p>
            <a:pPr>
              <a:lnSpc>
                <a:spcPct val="114000"/>
              </a:lnSpc>
            </a:pPr>
            <a:r>
              <a:rPr lang="en-US" altLang="nl-NL" sz="900" dirty="0"/>
              <a:t>Java</a:t>
            </a:r>
          </a:p>
          <a:p>
            <a:pPr eaLnBrk="1" hangingPunct="1">
              <a:lnSpc>
                <a:spcPct val="114000"/>
              </a:lnSpc>
            </a:pPr>
            <a:r>
              <a:rPr lang="en-US" altLang="nl-NL" sz="900" dirty="0"/>
              <a:t>Spring </a:t>
            </a:r>
          </a:p>
          <a:p>
            <a:pPr eaLnBrk="1" hangingPunct="1">
              <a:lnSpc>
                <a:spcPct val="114000"/>
              </a:lnSpc>
            </a:pPr>
            <a:r>
              <a:rPr lang="en-US" altLang="nl-NL" sz="900" dirty="0"/>
              <a:t>MongoDB</a:t>
            </a:r>
          </a:p>
          <a:p>
            <a:pPr eaLnBrk="1" hangingPunct="1">
              <a:lnSpc>
                <a:spcPct val="114000"/>
              </a:lnSpc>
            </a:pPr>
            <a:r>
              <a:rPr lang="en-US" altLang="nl-NL" sz="900" dirty="0"/>
              <a:t>NodeJS</a:t>
            </a:r>
          </a:p>
          <a:p>
            <a:pPr eaLnBrk="1" hangingPunct="1">
              <a:lnSpc>
                <a:spcPct val="114000"/>
              </a:lnSpc>
            </a:pPr>
            <a:endParaRPr lang="en-US" altLang="nl-NL" sz="1000" dirty="0"/>
          </a:p>
          <a:p>
            <a:pPr>
              <a:lnSpc>
                <a:spcPct val="114000"/>
              </a:lnSpc>
            </a:pPr>
            <a:r>
              <a:rPr lang="en-US" altLang="nl-NL" sz="1000" b="1" dirty="0">
                <a:solidFill>
                  <a:srgbClr val="0070AD"/>
                </a:solidFill>
              </a:rPr>
              <a:t>AngularJS</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Components</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Services</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Routing</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Forms &amp; Validation</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Testing using Jasmine &amp; Karma</a:t>
            </a:r>
            <a:endParaRPr kumimoji="0" lang="en-US" sz="900" b="0" i="0" u="none" strike="noStrike" kern="1200" cap="none" spc="0" normalizeH="0" baseline="0" dirty="0">
              <a:ln>
                <a:noFill/>
              </a:ln>
              <a:solidFill>
                <a:prstClr val="black"/>
              </a:solidFill>
              <a:effectLst/>
              <a:uLnTx/>
              <a:uFillTx/>
              <a:latin typeface="+mn-lt"/>
              <a:ea typeface="+mn-ea"/>
              <a:cs typeface="+mn-cs"/>
            </a:endParaRP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Database</a:t>
            </a:r>
          </a:p>
          <a:p>
            <a:pPr eaLnBrk="1" hangingPunct="1">
              <a:lnSpc>
                <a:spcPct val="114000"/>
              </a:lnSpc>
            </a:pPr>
            <a:r>
              <a:rPr lang="en-US" altLang="nl-NL" sz="900" dirty="0"/>
              <a:t>SQL database – MySQL</a:t>
            </a:r>
          </a:p>
          <a:p>
            <a:pPr eaLnBrk="1" hangingPunct="1">
              <a:lnSpc>
                <a:spcPct val="114000"/>
              </a:lnSpc>
            </a:pPr>
            <a:r>
              <a:rPr lang="en-US" altLang="nl-NL" sz="900" dirty="0"/>
              <a:t>No SQL database – MongoDB</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900" dirty="0"/>
              <a:t>HTML5</a:t>
            </a:r>
          </a:p>
          <a:p>
            <a:pPr eaLnBrk="1" hangingPunct="1">
              <a:lnSpc>
                <a:spcPct val="114000"/>
              </a:lnSpc>
            </a:pPr>
            <a:r>
              <a:rPr lang="en-US" altLang="nl-NL" sz="900" dirty="0"/>
              <a:t>CSS3</a:t>
            </a:r>
          </a:p>
          <a:p>
            <a:pPr eaLnBrk="1" hangingPunct="1">
              <a:lnSpc>
                <a:spcPct val="114000"/>
              </a:lnSpc>
            </a:pPr>
            <a:r>
              <a:rPr lang="en-US" altLang="nl-NL" sz="900" dirty="0"/>
              <a:t>Javascript</a:t>
            </a:r>
          </a:p>
          <a:p>
            <a:pPr eaLnBrk="1" hangingPunct="1">
              <a:lnSpc>
                <a:spcPct val="114000"/>
              </a:lnSpc>
            </a:pPr>
            <a:r>
              <a:rPr lang="en-US" altLang="nl-NL" sz="900" dirty="0"/>
              <a:t>ES6</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Tools</a:t>
            </a:r>
            <a:endParaRPr lang="en-US" altLang="nl-NL" sz="1000" dirty="0"/>
          </a:p>
          <a:p>
            <a:pPr eaLnBrk="1" hangingPunct="1">
              <a:lnSpc>
                <a:spcPct val="114000"/>
              </a:lnSpc>
            </a:pPr>
            <a:r>
              <a:rPr lang="en-US" altLang="nl-NL" sz="900" dirty="0"/>
              <a:t>Github</a:t>
            </a:r>
          </a:p>
          <a:p>
            <a:pPr eaLnBrk="1" hangingPunct="1">
              <a:lnSpc>
                <a:spcPct val="114000"/>
              </a:lnSpc>
            </a:pPr>
            <a:r>
              <a:rPr lang="en-US" altLang="nl-NL" sz="900" dirty="0"/>
              <a:t>Postman</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 On skills</a:t>
            </a:r>
          </a:p>
          <a:p>
            <a:pPr eaLnBrk="1" hangingPunct="1">
              <a:lnSpc>
                <a:spcPct val="114000"/>
              </a:lnSpc>
            </a:pPr>
            <a:r>
              <a:rPr lang="en-US" altLang="nl-NL" sz="900" dirty="0"/>
              <a:t>Leadership</a:t>
            </a:r>
          </a:p>
          <a:p>
            <a:pPr eaLnBrk="1" hangingPunct="1">
              <a:lnSpc>
                <a:spcPct val="114000"/>
              </a:lnSpc>
            </a:pPr>
            <a:r>
              <a:rPr lang="en-US" altLang="nl-NL" sz="900" dirty="0" err="1"/>
              <a:t>Workholic</a:t>
            </a:r>
            <a:endParaRPr lang="en-US" altLang="nl-NL" sz="900" dirty="0"/>
          </a:p>
          <a:p>
            <a:pPr eaLnBrk="1" hangingPunct="1">
              <a:lnSpc>
                <a:spcPct val="114000"/>
              </a:lnSpc>
            </a:pPr>
            <a:r>
              <a:rPr lang="en-US" altLang="nl-NL" sz="900" dirty="0"/>
              <a:t>Team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Amrutha  </a:t>
            </a:r>
            <a:r>
              <a:rPr lang="en-IN" altLang="en-US" dirty="0" err="1"/>
              <a:t>Mannepalli</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2627313" y="628015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3074988" y="6402388"/>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altLang="en-US" sz="1100"/>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900" y="628015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2583" y="2100263"/>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5" name="Picture Placeholder 4" descr="A person in a blue shirt&#10;&#10;Description automatically generated with low confidence">
            <a:extLst>
              <a:ext uri="{FF2B5EF4-FFF2-40B4-BE49-F238E27FC236}">
                <a16:creationId xmlns:a16="http://schemas.microsoft.com/office/drawing/2014/main" id="{0B6ABBE0-15C9-495D-B0BC-D2F706EF4B08}"/>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1111" b="11111"/>
          <a:stretch>
            <a:fillRect/>
          </a:stretch>
        </p:blipFill>
        <p:spPr>
          <a:xfrm>
            <a:off x="299055" y="232872"/>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7" ma:contentTypeDescription="Create a new document." ma:contentTypeScope="" ma:versionID="14eca6baf0dc776edd3b59ffa3a025ba">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5aa4caa8a8c18e5332c88e7cf95cf085"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D25D96-23E3-4774-8182-19BEEAF42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B5E10D-1A37-4C30-B41B-C15D05619982}">
  <ds:schemaRefs>
    <ds:schemaRef ds:uri="http://schemas.microsoft.com/sharepoint/v3/contenttype/forms"/>
  </ds:schemaRefs>
</ds:datastoreItem>
</file>

<file path=customXml/itemProps3.xml><?xml version="1.0" encoding="utf-8"?>
<ds:datastoreItem xmlns:ds="http://schemas.openxmlformats.org/officeDocument/2006/customXml" ds:itemID="{A2EFE742-3A8E-4E5A-B843-9354826E598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42434</TotalTime>
  <Words>235</Words>
  <Application>Microsoft Office PowerPoint</Application>
  <PresentationFormat>Widescreen</PresentationFormat>
  <Paragraphs>70</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Verdana</vt:lpstr>
      <vt:lpstr>Wingdings</vt:lpstr>
      <vt:lpstr>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madhu vicky</cp:lastModifiedBy>
  <cp:revision>122</cp:revision>
  <dcterms:created xsi:type="dcterms:W3CDTF">2017-12-08T05:27:40Z</dcterms:created>
  <dcterms:modified xsi:type="dcterms:W3CDTF">2021-10-04T06:40:22Z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