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BEBEB"/>
    <a:srgbClr val="F9F9F9"/>
    <a:srgbClr val="0070AD"/>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86" d="100"/>
          <a:sy n="86" d="100"/>
        </p:scale>
        <p:origin x="562"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95"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annepa/Case_Study_Deals_And_Coupons.git" TargetMode="External"/><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endParaRPr lang="en-US" altLang="en-US" sz="1100" b="1" dirty="0">
              <a:latin typeface="Verdana" panose="020B0604030504040204" pitchFamily="34" charset="0"/>
              <a:ea typeface="Verdana" panose="020B0604030504040204" pitchFamily="34" charset="0"/>
            </a:endParaRPr>
          </a:p>
          <a:p>
            <a:pPr eaLnBrk="1" hangingPunct="1">
              <a:lnSpc>
                <a:spcPct val="114000"/>
              </a:lnSpc>
            </a:pPr>
            <a:r>
              <a:rPr lang="en-US" altLang="en-US" sz="1100" b="1" dirty="0">
                <a:latin typeface="Verdana" panose="020B0604030504040204" pitchFamily="34" charset="0"/>
                <a:ea typeface="Verdana" panose="020B0604030504040204" pitchFamily="34" charset="0"/>
              </a:rPr>
              <a:t>Deals and Coupons Finder Application</a:t>
            </a:r>
          </a:p>
          <a:p>
            <a:pPr eaLnBrk="1" hangingPunct="1">
              <a:lnSpc>
                <a:spcPct val="114000"/>
              </a:lnSpc>
            </a:pPr>
            <a:r>
              <a:rPr lang="en-IN" altLang="en-US" sz="1100" dirty="0">
                <a:latin typeface="Verdana" panose="020B0604030504040204" pitchFamily="34" charset="0"/>
                <a:ea typeface="Verdana" panose="020B0604030504040204" pitchFamily="34" charset="0"/>
              </a:rPr>
              <a:t>Completed end to end case study of Deals and Coupons Finder Application .There are Multiple Microservices. Implemented eureka server and  Spring cloud API Gateway. Front End with Angular 12 and Angular CLI. Back End with MongoDB.</a:t>
            </a:r>
            <a:endParaRPr lang="en-US" altLang="nl-NL" sz="1100" b="1" dirty="0">
              <a:latin typeface="Verdana" panose="020B0604030504040204" pitchFamily="34" charset="0"/>
              <a:ea typeface="Verdana" panose="020B0604030504040204" pitchFamily="34" charset="0"/>
            </a:endParaRPr>
          </a:p>
          <a:p>
            <a:pPr eaLnBrk="1" hangingPunct="1">
              <a:lnSpc>
                <a:spcPct val="114000"/>
              </a:lnSpc>
            </a:pPr>
            <a:br>
              <a:rPr lang="en-US" sz="1100" b="1" dirty="0">
                <a:latin typeface="Verdana" panose="020B0604030504040204" pitchFamily="34" charset="0"/>
                <a:ea typeface="Verdana" panose="020B0604030504040204" pitchFamily="34" charset="0"/>
              </a:rPr>
            </a:br>
            <a:r>
              <a:rPr lang="en-US" sz="1100" b="1" dirty="0">
                <a:latin typeface="Verdana" panose="020B0604030504040204" pitchFamily="34" charset="0"/>
                <a:ea typeface="Verdana" panose="020B0604030504040204" pitchFamily="34" charset="0"/>
              </a:rPr>
              <a:t>Completed  the </a:t>
            </a:r>
            <a:r>
              <a:rPr lang="en-US" sz="1100" b="1" dirty="0" err="1">
                <a:latin typeface="Verdana" panose="020B0604030504040204" pitchFamily="34" charset="0"/>
                <a:ea typeface="Verdana" panose="020B0604030504040204" pitchFamily="34" charset="0"/>
              </a:rPr>
              <a:t>i</a:t>
            </a:r>
            <a:r>
              <a:rPr lang="en-US" sz="1100" b="1" dirty="0">
                <a:latin typeface="Verdana" panose="020B0604030504040204" pitchFamily="34" charset="0"/>
                <a:ea typeface="Verdana" panose="020B0604030504040204" pitchFamily="34" charset="0"/>
              </a:rPr>
              <a:t>-Transform Java Full Stack Angular Training</a:t>
            </a:r>
            <a:endParaRPr lang="en-IN" altLang="nl-NL" sz="1100" b="1" dirty="0">
              <a:latin typeface="Verdana" panose="020B0604030504040204" pitchFamily="34" charset="0"/>
              <a:ea typeface="Verdana" panose="020B0604030504040204" pitchFamily="34" charset="0"/>
            </a:endParaRP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76362"/>
            <a:ext cx="2374900" cy="198438"/>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67770"/>
            <a:ext cx="3542655" cy="330200"/>
          </a:xfrm>
        </p:spPr>
        <p:txBody>
          <a:bodyPr/>
          <a:lstStyle/>
          <a:p>
            <a:pPr eaLnBrk="1" hangingPunct="1"/>
            <a:r>
              <a:rPr lang="nl-NL" altLang="nl-NL" dirty="0"/>
              <a:t>amrutha.mannepalli@capgemini.com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+91 7780668727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endParaRPr lang="en-US" altLang="en-US" sz="1100" dirty="0"/>
          </a:p>
          <a:p>
            <a:pPr marL="171450" indent="-171450">
              <a:buFont typeface="Arial" panose="020B0604020202020204" pitchFamily="34" charset="0"/>
              <a:buChar char="•"/>
            </a:pPr>
            <a:r>
              <a:rPr lang="en-US" sz="1100" dirty="0"/>
              <a:t>Hands on experience in developing web pages using HTML5, CSS3, Java</a:t>
            </a:r>
            <a:r>
              <a:rPr lang="en-US" sz="1100" b="1" dirty="0"/>
              <a:t> </a:t>
            </a:r>
            <a:r>
              <a:rPr lang="en-US" sz="1100" dirty="0"/>
              <a:t>script,</a:t>
            </a:r>
            <a:r>
              <a:rPr lang="en-US" sz="1100" b="1" dirty="0"/>
              <a:t> </a:t>
            </a:r>
            <a:r>
              <a:rPr lang="en-US" sz="1100" dirty="0"/>
              <a:t>ES6,</a:t>
            </a:r>
            <a:r>
              <a:rPr lang="en-US" sz="1100" b="1" dirty="0"/>
              <a:t>  </a:t>
            </a:r>
            <a:r>
              <a:rPr lang="en-US" sz="1100" dirty="0"/>
              <a:t>Angular. Hands on experience in creating microservices with Spring boot , Spring Security , Spring Cloud API Gateway , Eureka server.</a:t>
            </a:r>
          </a:p>
          <a:p>
            <a:pPr marL="171450" indent="-171450">
              <a:buFont typeface="Arial" panose="020B0604020202020204" pitchFamily="34" charset="0"/>
              <a:buChar char="•"/>
            </a:pPr>
            <a:r>
              <a:rPr lang="en-US" altLang="en-US" sz="1100" dirty="0"/>
              <a:t>Completed the training along with case study using Java Full Stack Angular as the Technology.</a:t>
            </a:r>
          </a:p>
          <a:p>
            <a:pPr marL="171450" indent="-171450">
              <a:buFont typeface="Arial" panose="020B0604020202020204" pitchFamily="34" charset="0"/>
              <a:buChar char="•"/>
            </a:pPr>
            <a:r>
              <a:rPr lang="en-US" altLang="en-US" sz="1100" dirty="0"/>
              <a:t>Ready to learn new technologies and implement them to further improve my knowledge. </a:t>
            </a: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endParaRPr lang="en-US" sz="1100" dirty="0"/>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242425" y="476672"/>
            <a:ext cx="2781300" cy="622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           Bachelor of Engineering </a:t>
            </a:r>
          </a:p>
          <a:p>
            <a:pPr eaLnBrk="1" hangingPunct="1">
              <a:lnSpc>
                <a:spcPct val="114000"/>
              </a:lnSpc>
            </a:pPr>
            <a:r>
              <a:rPr lang="en-US" altLang="nl-NL" sz="1000" dirty="0"/>
              <a:t>     Information Technology:2017-2021</a:t>
            </a:r>
          </a:p>
          <a:p>
            <a:pPr eaLnBrk="1" hangingPunct="1">
              <a:lnSpc>
                <a:spcPct val="114000"/>
              </a:lnSpc>
            </a:pPr>
            <a:br>
              <a:rPr lang="en-US" altLang="nl-NL" sz="1000" b="1" dirty="0">
                <a:solidFill>
                  <a:srgbClr val="0070AD"/>
                </a:solidFill>
              </a:rPr>
            </a:br>
            <a:r>
              <a:rPr lang="en-US" altLang="nl-NL" sz="1000" b="1" dirty="0">
                <a:solidFill>
                  <a:srgbClr val="0070AD"/>
                </a:solidFill>
              </a:rPr>
              <a:t>Skills</a:t>
            </a:r>
          </a:p>
          <a:p>
            <a:pPr>
              <a:lnSpc>
                <a:spcPct val="114000"/>
              </a:lnSpc>
            </a:pPr>
            <a:r>
              <a:rPr lang="en-US" altLang="nl-NL" sz="900" dirty="0"/>
              <a:t>Java</a:t>
            </a:r>
          </a:p>
          <a:p>
            <a:pPr eaLnBrk="1" hangingPunct="1">
              <a:lnSpc>
                <a:spcPct val="114000"/>
              </a:lnSpc>
            </a:pPr>
            <a:r>
              <a:rPr lang="en-US" altLang="nl-NL" sz="900" dirty="0"/>
              <a:t>Spring </a:t>
            </a:r>
          </a:p>
          <a:p>
            <a:pPr eaLnBrk="1" hangingPunct="1">
              <a:lnSpc>
                <a:spcPct val="114000"/>
              </a:lnSpc>
            </a:pPr>
            <a:r>
              <a:rPr lang="en-US" altLang="nl-NL" sz="900" dirty="0"/>
              <a:t>MongoDB</a:t>
            </a:r>
          </a:p>
          <a:p>
            <a:pPr eaLnBrk="1" hangingPunct="1">
              <a:lnSpc>
                <a:spcPct val="114000"/>
              </a:lnSpc>
            </a:pPr>
            <a:endParaRPr lang="en-US" altLang="nl-NL" sz="900" dirty="0"/>
          </a:p>
          <a:p>
            <a:pPr eaLnBrk="1" hangingPunct="1">
              <a:lnSpc>
                <a:spcPct val="114000"/>
              </a:lnSpc>
            </a:pPr>
            <a:endParaRPr lang="en-US" altLang="nl-NL" sz="1000" dirty="0"/>
          </a:p>
          <a:p>
            <a:pPr>
              <a:lnSpc>
                <a:spcPct val="114000"/>
              </a:lnSpc>
            </a:pPr>
            <a:r>
              <a:rPr lang="en-US" altLang="nl-NL" sz="1000" b="1" dirty="0">
                <a:solidFill>
                  <a:srgbClr val="0070AD"/>
                </a:solidFill>
              </a:rPr>
              <a:t>Angular</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Components</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Services</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Routing</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Forms &amp; Validation</a:t>
            </a:r>
          </a:p>
          <a:p>
            <a:pPr>
              <a:lnSpc>
                <a:spcPct val="114000"/>
              </a:lnSpc>
            </a:pPr>
            <a:r>
              <a:rPr kumimoji="0" lang="en-US" sz="900" u="none" strike="noStrike" kern="1200" cap="none" spc="0" normalizeH="0" baseline="0" dirty="0">
                <a:ln>
                  <a:noFill/>
                </a:ln>
                <a:solidFill>
                  <a:schemeClr val="tx1"/>
                </a:solidFill>
                <a:effectLst/>
                <a:uLnTx/>
                <a:uFillTx/>
                <a:latin typeface="+mn-lt"/>
                <a:ea typeface="+mn-ea"/>
                <a:cs typeface="+mn-cs"/>
              </a:rPr>
              <a:t>Testing using Jasmine &amp; Karma</a:t>
            </a:r>
            <a:endParaRPr kumimoji="0" lang="en-US" sz="900" b="0" i="0" u="none" strike="noStrike" kern="1200" cap="none" spc="0" normalizeH="0" baseline="0" dirty="0">
              <a:ln>
                <a:noFill/>
              </a:ln>
              <a:solidFill>
                <a:prstClr val="black"/>
              </a:solidFill>
              <a:effectLst/>
              <a:uLnTx/>
              <a:uFillTx/>
              <a:latin typeface="+mn-lt"/>
              <a:ea typeface="+mn-ea"/>
              <a:cs typeface="+mn-cs"/>
            </a:endParaRP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No SQL database – MongoDB</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900" dirty="0"/>
              <a:t>HTML5</a:t>
            </a:r>
          </a:p>
          <a:p>
            <a:pPr eaLnBrk="1" hangingPunct="1">
              <a:lnSpc>
                <a:spcPct val="114000"/>
              </a:lnSpc>
            </a:pPr>
            <a:r>
              <a:rPr lang="en-US" altLang="nl-NL" sz="900" dirty="0"/>
              <a:t>CSS3</a:t>
            </a:r>
          </a:p>
          <a:p>
            <a:pPr eaLnBrk="1" hangingPunct="1">
              <a:lnSpc>
                <a:spcPct val="114000"/>
              </a:lnSpc>
            </a:pPr>
            <a:r>
              <a:rPr lang="en-US" altLang="nl-NL" sz="900" dirty="0"/>
              <a:t>Javascript</a:t>
            </a:r>
          </a:p>
          <a:p>
            <a:pPr eaLnBrk="1" hangingPunct="1">
              <a:lnSpc>
                <a:spcPct val="114000"/>
              </a:lnSpc>
            </a:pPr>
            <a:r>
              <a:rPr lang="en-US" altLang="nl-NL" sz="900" dirty="0"/>
              <a:t>ES6</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Tools</a:t>
            </a:r>
            <a:endParaRPr lang="en-US" altLang="nl-NL" sz="10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 On skills</a:t>
            </a:r>
          </a:p>
          <a:p>
            <a:pPr eaLnBrk="1" hangingPunct="1">
              <a:lnSpc>
                <a:spcPct val="114000"/>
              </a:lnSpc>
            </a:pPr>
            <a:r>
              <a:rPr lang="en-US" altLang="nl-NL" sz="900" dirty="0"/>
              <a:t>Leadership</a:t>
            </a:r>
          </a:p>
          <a:p>
            <a:pPr eaLnBrk="1" hangingPunct="1">
              <a:lnSpc>
                <a:spcPct val="114000"/>
              </a:lnSpc>
            </a:pPr>
            <a:r>
              <a:rPr lang="en-US" altLang="nl-NL" sz="900" dirty="0"/>
              <a:t>Workaholic</a:t>
            </a:r>
          </a:p>
          <a:p>
            <a:pPr eaLnBrk="1" hangingPunct="1">
              <a:lnSpc>
                <a:spcPct val="114000"/>
              </a:lnSpc>
            </a:pPr>
            <a:r>
              <a:rPr lang="en-US" altLang="nl-NL" sz="9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Amrutha  </a:t>
            </a:r>
            <a:r>
              <a:rPr lang="en-IN" altLang="en-US" dirty="0" err="1"/>
              <a:t>Mannepalli</a:t>
            </a:r>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627313" y="628015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74988" y="640238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IN" altLang="en-US" sz="1100"/>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0" y="628015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2583" y="2100263"/>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5" name="Picture Placeholder 4" descr="A person in a blue shirt&#10;&#10;Description automatically generated with low confidence">
            <a:extLst>
              <a:ext uri="{FF2B5EF4-FFF2-40B4-BE49-F238E27FC236}">
                <a16:creationId xmlns:a16="http://schemas.microsoft.com/office/drawing/2014/main" id="{0B6ABBE0-15C9-495D-B0BC-D2F706EF4B08}"/>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111" b="11111"/>
          <a:stretch>
            <a:fillRect/>
          </a:stretch>
        </p:blipFill>
        <p:spPr>
          <a:xfrm>
            <a:off x="299055" y="232872"/>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3.xml><?xml version="1.0" encoding="utf-8"?>
<ds:datastoreItem xmlns:ds="http://schemas.openxmlformats.org/officeDocument/2006/customXml" ds:itemID="{A2EFE742-3A8E-4E5A-B843-9354826E59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42473</TotalTime>
  <Words>230</Words>
  <Application>Microsoft Office PowerPoint</Application>
  <PresentationFormat>Widescreen</PresentationFormat>
  <Paragraphs>70</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madhu vicky</cp:lastModifiedBy>
  <cp:revision>123</cp:revision>
  <dcterms:created xsi:type="dcterms:W3CDTF">2017-12-08T05:27:40Z</dcterms:created>
  <dcterms:modified xsi:type="dcterms:W3CDTF">2021-10-04T07:19:30Z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