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4"/>
  </p:notesMasterIdLst>
  <p:sldIdLst>
    <p:sldId id="313" r:id="rId2"/>
    <p:sldId id="279" r:id="rId3"/>
    <p:sldId id="280" r:id="rId4"/>
    <p:sldId id="294" r:id="rId5"/>
    <p:sldId id="295" r:id="rId6"/>
    <p:sldId id="284" r:id="rId7"/>
    <p:sldId id="297" r:id="rId8"/>
    <p:sldId id="298" r:id="rId9"/>
    <p:sldId id="302" r:id="rId10"/>
    <p:sldId id="301" r:id="rId11"/>
    <p:sldId id="303" r:id="rId12"/>
    <p:sldId id="299" r:id="rId13"/>
    <p:sldId id="305" r:id="rId14"/>
    <p:sldId id="300" r:id="rId15"/>
    <p:sldId id="307" r:id="rId16"/>
    <p:sldId id="308" r:id="rId17"/>
    <p:sldId id="309" r:id="rId18"/>
    <p:sldId id="311" r:id="rId19"/>
    <p:sldId id="310" r:id="rId20"/>
    <p:sldId id="292" r:id="rId21"/>
    <p:sldId id="312" r:id="rId22"/>
    <p:sldId id="293" r:id="rId2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man Yadav" initials="AY" lastIdx="1" clrIdx="0">
    <p:extLst>
      <p:ext uri="{19B8F6BF-5375-455C-9EA6-DF929625EA0E}">
        <p15:presenceInfo xmlns:p15="http://schemas.microsoft.com/office/powerpoint/2012/main" userId="d4f6d8881978e2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Yadav" userId="d4f6d8881978e2fd" providerId="LiveId" clId="{4B6183F3-7120-4C8B-B5D9-18652CEC4191}"/>
    <pc:docChg chg="undo redo custSel addSld delSld modSld sldOrd">
      <pc:chgData name="Aman Yadav" userId="d4f6d8881978e2fd" providerId="LiveId" clId="{4B6183F3-7120-4C8B-B5D9-18652CEC4191}" dt="2022-11-30T03:56:54.149" v="6304" actId="20577"/>
      <pc:docMkLst>
        <pc:docMk/>
      </pc:docMkLst>
      <pc:sldChg chg="addSp modSp mod">
        <pc:chgData name="Aman Yadav" userId="d4f6d8881978e2fd" providerId="LiveId" clId="{4B6183F3-7120-4C8B-B5D9-18652CEC4191}" dt="2022-11-30T03:38:00.258" v="6287" actId="1076"/>
        <pc:sldMkLst>
          <pc:docMk/>
          <pc:sldMk cId="2131568492" sldId="278"/>
        </pc:sldMkLst>
        <pc:spChg chg="mod">
          <ac:chgData name="Aman Yadav" userId="d4f6d8881978e2fd" providerId="LiveId" clId="{4B6183F3-7120-4C8B-B5D9-18652CEC4191}" dt="2022-11-30T03:37:12.641" v="6284" actId="1036"/>
          <ac:spMkLst>
            <pc:docMk/>
            <pc:sldMk cId="2131568492" sldId="278"/>
            <ac:spMk id="2" creationId="{516860D9-9D47-C0BB-B2B4-4B6F2B36CFCC}"/>
          </ac:spMkLst>
        </pc:spChg>
        <pc:spChg chg="mod">
          <ac:chgData name="Aman Yadav" userId="d4f6d8881978e2fd" providerId="LiveId" clId="{4B6183F3-7120-4C8B-B5D9-18652CEC4191}" dt="2022-11-30T03:38:00.258" v="6287" actId="1076"/>
          <ac:spMkLst>
            <pc:docMk/>
            <pc:sldMk cId="2131568492" sldId="278"/>
            <ac:spMk id="3" creationId="{86C1060B-300F-3CE3-E5AA-D8E29791C960}"/>
          </ac:spMkLst>
        </pc:spChg>
        <pc:spChg chg="mod">
          <ac:chgData name="Aman Yadav" userId="d4f6d8881978e2fd" providerId="LiveId" clId="{4B6183F3-7120-4C8B-B5D9-18652CEC4191}" dt="2022-11-30T03:37:47.013" v="6285" actId="1076"/>
          <ac:spMkLst>
            <pc:docMk/>
            <pc:sldMk cId="2131568492" sldId="278"/>
            <ac:spMk id="4" creationId="{313A7E31-234A-B74B-1FDA-4A934D1D540D}"/>
          </ac:spMkLst>
        </pc:spChg>
        <pc:spChg chg="mod">
          <ac:chgData name="Aman Yadav" userId="d4f6d8881978e2fd" providerId="LiveId" clId="{4B6183F3-7120-4C8B-B5D9-18652CEC4191}" dt="2022-11-30T03:37:53.787" v="6286" actId="1076"/>
          <ac:spMkLst>
            <pc:docMk/>
            <pc:sldMk cId="2131568492" sldId="278"/>
            <ac:spMk id="5" creationId="{EA1ECA48-08E4-EBCF-B472-9D3BE7FB3C23}"/>
          </ac:spMkLst>
        </pc:spChg>
        <pc:spChg chg="mod">
          <ac:chgData name="Aman Yadav" userId="d4f6d8881978e2fd" providerId="LiveId" clId="{4B6183F3-7120-4C8B-B5D9-18652CEC4191}" dt="2022-11-28T21:41:17.189" v="5826" actId="207"/>
          <ac:spMkLst>
            <pc:docMk/>
            <pc:sldMk cId="2131568492" sldId="278"/>
            <ac:spMk id="6" creationId="{D7948465-1DFC-B5E9-F225-D782D9672345}"/>
          </ac:spMkLst>
        </pc:spChg>
        <pc:spChg chg="mod">
          <ac:chgData name="Aman Yadav" userId="d4f6d8881978e2fd" providerId="LiveId" clId="{4B6183F3-7120-4C8B-B5D9-18652CEC4191}" dt="2022-11-28T21:41:39.477" v="5838" actId="1076"/>
          <ac:spMkLst>
            <pc:docMk/>
            <pc:sldMk cId="2131568492" sldId="278"/>
            <ac:spMk id="7" creationId="{ABB682CC-87FF-3026-1C0A-B776CB4218C7}"/>
          </ac:spMkLst>
        </pc:spChg>
        <pc:spChg chg="add mod">
          <ac:chgData name="Aman Yadav" userId="d4f6d8881978e2fd" providerId="LiveId" clId="{4B6183F3-7120-4C8B-B5D9-18652CEC4191}" dt="2022-11-30T03:35:39.616" v="6223" actId="14100"/>
          <ac:spMkLst>
            <pc:docMk/>
            <pc:sldMk cId="2131568492" sldId="278"/>
            <ac:spMk id="9" creationId="{02A42CA4-1DC9-75E4-28B4-1D86EEAA970E}"/>
          </ac:spMkLst>
        </pc:spChg>
        <pc:picChg chg="mod">
          <ac:chgData name="Aman Yadav" userId="d4f6d8881978e2fd" providerId="LiveId" clId="{4B6183F3-7120-4C8B-B5D9-18652CEC4191}" dt="2022-11-30T03:33:10.867" v="6183" actId="14100"/>
          <ac:picMkLst>
            <pc:docMk/>
            <pc:sldMk cId="2131568492" sldId="278"/>
            <ac:picMk id="8" creationId="{6AB58FFA-5240-15CF-5C77-20FAA753467F}"/>
          </ac:picMkLst>
        </pc:picChg>
      </pc:sldChg>
      <pc:sldChg chg="modSp mod">
        <pc:chgData name="Aman Yadav" userId="d4f6d8881978e2fd" providerId="LiveId" clId="{4B6183F3-7120-4C8B-B5D9-18652CEC4191}" dt="2022-11-28T05:52:58.110" v="385" actId="20577"/>
        <pc:sldMkLst>
          <pc:docMk/>
          <pc:sldMk cId="3855531800" sldId="279"/>
        </pc:sldMkLst>
        <pc:spChg chg="mod">
          <ac:chgData name="Aman Yadav" userId="d4f6d8881978e2fd" providerId="LiveId" clId="{4B6183F3-7120-4C8B-B5D9-18652CEC4191}" dt="2022-11-28T05:52:58.110" v="385" actId="20577"/>
          <ac:spMkLst>
            <pc:docMk/>
            <pc:sldMk cId="3855531800" sldId="279"/>
            <ac:spMk id="3" creationId="{4D1F66E5-D2D7-172B-46BA-FEBFE092CC7F}"/>
          </ac:spMkLst>
        </pc:spChg>
      </pc:sldChg>
      <pc:sldChg chg="modSp mod">
        <pc:chgData name="Aman Yadav" userId="d4f6d8881978e2fd" providerId="LiveId" clId="{4B6183F3-7120-4C8B-B5D9-18652CEC4191}" dt="2022-11-30T03:31:50.364" v="6180" actId="123"/>
        <pc:sldMkLst>
          <pc:docMk/>
          <pc:sldMk cId="979622006" sldId="280"/>
        </pc:sldMkLst>
        <pc:spChg chg="mod">
          <ac:chgData name="Aman Yadav" userId="d4f6d8881978e2fd" providerId="LiveId" clId="{4B6183F3-7120-4C8B-B5D9-18652CEC4191}" dt="2022-11-30T03:31:50.364" v="6180" actId="123"/>
          <ac:spMkLst>
            <pc:docMk/>
            <pc:sldMk cId="979622006" sldId="280"/>
            <ac:spMk id="3" creationId="{1E0B8C4B-3A3C-9FD1-59FB-1666C1F09376}"/>
          </ac:spMkLst>
        </pc:spChg>
        <pc:spChg chg="mod">
          <ac:chgData name="Aman Yadav" userId="d4f6d8881978e2fd" providerId="LiveId" clId="{4B6183F3-7120-4C8B-B5D9-18652CEC4191}" dt="2022-11-28T21:57:02.874" v="6168"/>
          <ac:spMkLst>
            <pc:docMk/>
            <pc:sldMk cId="979622006" sldId="280"/>
            <ac:spMk id="14" creationId="{03571BF2-FCCE-E7A0-736D-9168D2BBFF63}"/>
          </ac:spMkLst>
        </pc:spChg>
      </pc:sldChg>
      <pc:sldChg chg="del">
        <pc:chgData name="Aman Yadav" userId="d4f6d8881978e2fd" providerId="LiveId" clId="{4B6183F3-7120-4C8B-B5D9-18652CEC4191}" dt="2022-11-28T06:05:14.476" v="412" actId="47"/>
        <pc:sldMkLst>
          <pc:docMk/>
          <pc:sldMk cId="2952923800" sldId="281"/>
        </pc:sldMkLst>
      </pc:sldChg>
      <pc:sldChg chg="del">
        <pc:chgData name="Aman Yadav" userId="d4f6d8881978e2fd" providerId="LiveId" clId="{4B6183F3-7120-4C8B-B5D9-18652CEC4191}" dt="2022-11-28T06:05:30.437" v="413" actId="47"/>
        <pc:sldMkLst>
          <pc:docMk/>
          <pc:sldMk cId="685681062" sldId="282"/>
        </pc:sldMkLst>
      </pc:sldChg>
      <pc:sldChg chg="del">
        <pc:chgData name="Aman Yadav" userId="d4f6d8881978e2fd" providerId="LiveId" clId="{4B6183F3-7120-4C8B-B5D9-18652CEC4191}" dt="2022-11-28T06:05:10.296" v="410" actId="47"/>
        <pc:sldMkLst>
          <pc:docMk/>
          <pc:sldMk cId="2903841477" sldId="283"/>
        </pc:sldMkLst>
      </pc:sldChg>
      <pc:sldChg chg="modSp">
        <pc:chgData name="Aman Yadav" userId="d4f6d8881978e2fd" providerId="LiveId" clId="{4B6183F3-7120-4C8B-B5D9-18652CEC4191}" dt="2022-11-28T21:57:02.874" v="6168"/>
        <pc:sldMkLst>
          <pc:docMk/>
          <pc:sldMk cId="2886474736" sldId="284"/>
        </pc:sldMkLst>
        <pc:spChg chg="mod">
          <ac:chgData name="Aman Yadav" userId="d4f6d8881978e2fd" providerId="LiveId" clId="{4B6183F3-7120-4C8B-B5D9-18652CEC4191}" dt="2022-11-28T21:57:02.874" v="6168"/>
          <ac:spMkLst>
            <pc:docMk/>
            <pc:sldMk cId="2886474736" sldId="284"/>
            <ac:spMk id="7" creationId="{3A122237-B06F-5E42-B051-D7859FC21D7D}"/>
          </ac:spMkLst>
        </pc:spChg>
        <pc:graphicFrameChg chg="mod">
          <ac:chgData name="Aman Yadav" userId="d4f6d8881978e2fd" providerId="LiveId" clId="{4B6183F3-7120-4C8B-B5D9-18652CEC4191}" dt="2022-11-28T21:57:02.874" v="6168"/>
          <ac:graphicFrameMkLst>
            <pc:docMk/>
            <pc:sldMk cId="2886474736" sldId="284"/>
            <ac:graphicFrameMk id="6" creationId="{705AB9BF-07E9-9DED-DB8B-F644759C8FDC}"/>
          </ac:graphicFrameMkLst>
        </pc:graphicFrameChg>
      </pc:sldChg>
      <pc:sldChg chg="del">
        <pc:chgData name="Aman Yadav" userId="d4f6d8881978e2fd" providerId="LiveId" clId="{4B6183F3-7120-4C8B-B5D9-18652CEC4191}" dt="2022-11-28T06:05:32.805" v="414" actId="47"/>
        <pc:sldMkLst>
          <pc:docMk/>
          <pc:sldMk cId="2011930182" sldId="285"/>
        </pc:sldMkLst>
      </pc:sldChg>
      <pc:sldChg chg="del">
        <pc:chgData name="Aman Yadav" userId="d4f6d8881978e2fd" providerId="LiveId" clId="{4B6183F3-7120-4C8B-B5D9-18652CEC4191}" dt="2022-11-28T06:05:34.196" v="415" actId="47"/>
        <pc:sldMkLst>
          <pc:docMk/>
          <pc:sldMk cId="2452269796" sldId="287"/>
        </pc:sldMkLst>
      </pc:sldChg>
      <pc:sldChg chg="del">
        <pc:chgData name="Aman Yadav" userId="d4f6d8881978e2fd" providerId="LiveId" clId="{4B6183F3-7120-4C8B-B5D9-18652CEC4191}" dt="2022-11-28T06:05:35.813" v="416" actId="47"/>
        <pc:sldMkLst>
          <pc:docMk/>
          <pc:sldMk cId="1600494506" sldId="288"/>
        </pc:sldMkLst>
      </pc:sldChg>
      <pc:sldChg chg="addSp delSp modSp del mod ord modClrScheme addCm delCm chgLayout">
        <pc:chgData name="Aman Yadav" userId="d4f6d8881978e2fd" providerId="LiveId" clId="{4B6183F3-7120-4C8B-B5D9-18652CEC4191}" dt="2022-11-28T06:16:06.874" v="598" actId="47"/>
        <pc:sldMkLst>
          <pc:docMk/>
          <pc:sldMk cId="2502887943" sldId="289"/>
        </pc:sldMkLst>
        <pc:spChg chg="add del mod ord">
          <ac:chgData name="Aman Yadav" userId="d4f6d8881978e2fd" providerId="LiveId" clId="{4B6183F3-7120-4C8B-B5D9-18652CEC4191}" dt="2022-11-28T06:12:07.753" v="537" actId="478"/>
          <ac:spMkLst>
            <pc:docMk/>
            <pc:sldMk cId="2502887943" sldId="289"/>
            <ac:spMk id="2" creationId="{9FD2A187-3D8E-BEAD-CDFF-48EE2DC757A9}"/>
          </ac:spMkLst>
        </pc:spChg>
        <pc:spChg chg="add del mod">
          <ac:chgData name="Aman Yadav" userId="d4f6d8881978e2fd" providerId="LiveId" clId="{4B6183F3-7120-4C8B-B5D9-18652CEC4191}" dt="2022-11-28T05:37:32.373" v="112" actId="478"/>
          <ac:spMkLst>
            <pc:docMk/>
            <pc:sldMk cId="2502887943" sldId="289"/>
            <ac:spMk id="3" creationId="{C50E529E-0B33-BA14-12E4-E74688A9C50F}"/>
          </ac:spMkLst>
        </pc:spChg>
        <pc:spChg chg="add del mod">
          <ac:chgData name="Aman Yadav" userId="d4f6d8881978e2fd" providerId="LiveId" clId="{4B6183F3-7120-4C8B-B5D9-18652CEC4191}" dt="2022-11-28T05:37:38.337" v="114" actId="478"/>
          <ac:spMkLst>
            <pc:docMk/>
            <pc:sldMk cId="2502887943" sldId="289"/>
            <ac:spMk id="5" creationId="{734F8D5E-9B2D-39DA-3952-7A8DD246E061}"/>
          </ac:spMkLst>
        </pc:spChg>
        <pc:spChg chg="mod ord">
          <ac:chgData name="Aman Yadav" userId="d4f6d8881978e2fd" providerId="LiveId" clId="{4B6183F3-7120-4C8B-B5D9-18652CEC4191}" dt="2022-11-28T06:12:29.574" v="539" actId="1076"/>
          <ac:spMkLst>
            <pc:docMk/>
            <pc:sldMk cId="2502887943" sldId="289"/>
            <ac:spMk id="7" creationId="{330A5BFC-C134-C072-C14D-9E51A94C8E7E}"/>
          </ac:spMkLst>
        </pc:spChg>
        <pc:spChg chg="add del mod">
          <ac:chgData name="Aman Yadav" userId="d4f6d8881978e2fd" providerId="LiveId" clId="{4B6183F3-7120-4C8B-B5D9-18652CEC4191}" dt="2022-11-28T05:37:36.041" v="113" actId="478"/>
          <ac:spMkLst>
            <pc:docMk/>
            <pc:sldMk cId="2502887943" sldId="289"/>
            <ac:spMk id="8" creationId="{CD9D673D-51ED-7E42-1339-DC596CAE59F8}"/>
          </ac:spMkLst>
        </pc:spChg>
        <pc:spChg chg="add del mod">
          <ac:chgData name="Aman Yadav" userId="d4f6d8881978e2fd" providerId="LiveId" clId="{4B6183F3-7120-4C8B-B5D9-18652CEC4191}" dt="2022-11-28T05:37:46.987" v="116" actId="478"/>
          <ac:spMkLst>
            <pc:docMk/>
            <pc:sldMk cId="2502887943" sldId="289"/>
            <ac:spMk id="10" creationId="{16E61A85-2CA2-3E02-680C-E4BDA3A9B706}"/>
          </ac:spMkLst>
        </pc:spChg>
        <pc:spChg chg="add del mod">
          <ac:chgData name="Aman Yadav" userId="d4f6d8881978e2fd" providerId="LiveId" clId="{4B6183F3-7120-4C8B-B5D9-18652CEC4191}" dt="2022-11-28T05:38:06.200" v="123" actId="478"/>
          <ac:spMkLst>
            <pc:docMk/>
            <pc:sldMk cId="2502887943" sldId="289"/>
            <ac:spMk id="12" creationId="{4C4804E6-26D6-ECCC-8A99-20A2B6EDBC5A}"/>
          </ac:spMkLst>
        </pc:spChg>
        <pc:spChg chg="add del mod ord">
          <ac:chgData name="Aman Yadav" userId="d4f6d8881978e2fd" providerId="LiveId" clId="{4B6183F3-7120-4C8B-B5D9-18652CEC4191}" dt="2022-11-28T06:12:01.751" v="535" actId="700"/>
          <ac:spMkLst>
            <pc:docMk/>
            <pc:sldMk cId="2502887943" sldId="289"/>
            <ac:spMk id="14" creationId="{9DB40C59-7B16-B05D-F54B-4C4080058677}"/>
          </ac:spMkLst>
        </pc:spChg>
        <pc:spChg chg="add del mod">
          <ac:chgData name="Aman Yadav" userId="d4f6d8881978e2fd" providerId="LiveId" clId="{4B6183F3-7120-4C8B-B5D9-18652CEC4191}" dt="2022-11-28T06:12:01.751" v="535" actId="700"/>
          <ac:spMkLst>
            <pc:docMk/>
            <pc:sldMk cId="2502887943" sldId="289"/>
            <ac:spMk id="16" creationId="{0EB2305F-A93A-B81A-1A06-96625BBF2642}"/>
          </ac:spMkLst>
        </pc:spChg>
        <pc:spChg chg="add del mod">
          <ac:chgData name="Aman Yadav" userId="d4f6d8881978e2fd" providerId="LiveId" clId="{4B6183F3-7120-4C8B-B5D9-18652CEC4191}" dt="2022-11-28T06:12:01.751" v="535" actId="700"/>
          <ac:spMkLst>
            <pc:docMk/>
            <pc:sldMk cId="2502887943" sldId="289"/>
            <ac:spMk id="18" creationId="{5E4C2414-6523-B9FE-4190-721F7F6AB81E}"/>
          </ac:spMkLst>
        </pc:spChg>
        <pc:spChg chg="add del mod">
          <ac:chgData name="Aman Yadav" userId="d4f6d8881978e2fd" providerId="LiveId" clId="{4B6183F3-7120-4C8B-B5D9-18652CEC4191}" dt="2022-11-28T06:12:01.751" v="535" actId="700"/>
          <ac:spMkLst>
            <pc:docMk/>
            <pc:sldMk cId="2502887943" sldId="289"/>
            <ac:spMk id="20" creationId="{6D8F94A8-5061-D5B5-2049-D5818967AD4D}"/>
          </ac:spMkLst>
        </pc:spChg>
        <pc:spChg chg="add del mod">
          <ac:chgData name="Aman Yadav" userId="d4f6d8881978e2fd" providerId="LiveId" clId="{4B6183F3-7120-4C8B-B5D9-18652CEC4191}" dt="2022-11-28T06:12:01.751" v="535" actId="700"/>
          <ac:spMkLst>
            <pc:docMk/>
            <pc:sldMk cId="2502887943" sldId="289"/>
            <ac:spMk id="22" creationId="{8AA91089-9D4A-F679-0003-DF0EEEE27737}"/>
          </ac:spMkLst>
        </pc:spChg>
        <pc:spChg chg="add del mod">
          <ac:chgData name="Aman Yadav" userId="d4f6d8881978e2fd" providerId="LiveId" clId="{4B6183F3-7120-4C8B-B5D9-18652CEC4191}" dt="2022-11-28T05:40:55.952" v="138" actId="478"/>
          <ac:spMkLst>
            <pc:docMk/>
            <pc:sldMk cId="2502887943" sldId="289"/>
            <ac:spMk id="23" creationId="{FC6528F2-1534-9BD9-D53E-062AA7336E9F}"/>
          </ac:spMkLst>
        </pc:spChg>
        <pc:spChg chg="del">
          <ac:chgData name="Aman Yadav" userId="d4f6d8881978e2fd" providerId="LiveId" clId="{4B6183F3-7120-4C8B-B5D9-18652CEC4191}" dt="2022-11-28T05:38:12.508" v="124" actId="478"/>
          <ac:spMkLst>
            <pc:docMk/>
            <pc:sldMk cId="2502887943" sldId="289"/>
            <ac:spMk id="24" creationId="{A3BF8E55-B2B9-104D-F277-08902534735D}"/>
          </ac:spMkLst>
        </pc:spChg>
        <pc:spChg chg="del">
          <ac:chgData name="Aman Yadav" userId="d4f6d8881978e2fd" providerId="LiveId" clId="{4B6183F3-7120-4C8B-B5D9-18652CEC4191}" dt="2022-11-28T05:38:16.082" v="125" actId="478"/>
          <ac:spMkLst>
            <pc:docMk/>
            <pc:sldMk cId="2502887943" sldId="289"/>
            <ac:spMk id="25" creationId="{BCE9DA14-62AB-A857-6387-1F5D330B3F36}"/>
          </ac:spMkLst>
        </pc:spChg>
        <pc:spChg chg="del">
          <ac:chgData name="Aman Yadav" userId="d4f6d8881978e2fd" providerId="LiveId" clId="{4B6183F3-7120-4C8B-B5D9-18652CEC4191}" dt="2022-11-28T05:38:21.584" v="126" actId="478"/>
          <ac:spMkLst>
            <pc:docMk/>
            <pc:sldMk cId="2502887943" sldId="289"/>
            <ac:spMk id="26" creationId="{710CB940-D45B-59F1-06E5-9CC94100EF05}"/>
          </ac:spMkLst>
        </pc:spChg>
        <pc:spChg chg="del">
          <ac:chgData name="Aman Yadav" userId="d4f6d8881978e2fd" providerId="LiveId" clId="{4B6183F3-7120-4C8B-B5D9-18652CEC4191}" dt="2022-11-28T05:38:28.315" v="127" actId="478"/>
          <ac:spMkLst>
            <pc:docMk/>
            <pc:sldMk cId="2502887943" sldId="289"/>
            <ac:spMk id="27" creationId="{A0DA38E3-68A2-4FF9-022B-BA0DF832B1DB}"/>
          </ac:spMkLst>
        </pc:spChg>
        <pc:spChg chg="del">
          <ac:chgData name="Aman Yadav" userId="d4f6d8881978e2fd" providerId="LiveId" clId="{4B6183F3-7120-4C8B-B5D9-18652CEC4191}" dt="2022-11-28T05:38:35.910" v="128" actId="478"/>
          <ac:spMkLst>
            <pc:docMk/>
            <pc:sldMk cId="2502887943" sldId="289"/>
            <ac:spMk id="28" creationId="{B72BD1AE-7290-BA6E-18FB-8181C0D13E7C}"/>
          </ac:spMkLst>
        </pc:spChg>
        <pc:spChg chg="add mod">
          <ac:chgData name="Aman Yadav" userId="d4f6d8881978e2fd" providerId="LiveId" clId="{4B6183F3-7120-4C8B-B5D9-18652CEC4191}" dt="2022-11-28T05:42:26.157" v="169" actId="20577"/>
          <ac:spMkLst>
            <pc:docMk/>
            <pc:sldMk cId="2502887943" sldId="289"/>
            <ac:spMk id="31" creationId="{188E8520-7AE2-48ED-62F1-E6E8823C0734}"/>
          </ac:spMkLst>
        </pc:spChg>
        <pc:spChg chg="add del mod">
          <ac:chgData name="Aman Yadav" userId="d4f6d8881978e2fd" providerId="LiveId" clId="{4B6183F3-7120-4C8B-B5D9-18652CEC4191}" dt="2022-11-28T05:46:20.528" v="184" actId="478"/>
          <ac:spMkLst>
            <pc:docMk/>
            <pc:sldMk cId="2502887943" sldId="289"/>
            <ac:spMk id="32" creationId="{EEFC0910-A60D-56D9-ECC3-90D7CCFC2042}"/>
          </ac:spMkLst>
        </pc:spChg>
        <pc:spChg chg="add mod">
          <ac:chgData name="Aman Yadav" userId="d4f6d8881978e2fd" providerId="LiveId" clId="{4B6183F3-7120-4C8B-B5D9-18652CEC4191}" dt="2022-11-28T06:04:55.725" v="407" actId="1076"/>
          <ac:spMkLst>
            <pc:docMk/>
            <pc:sldMk cId="2502887943" sldId="289"/>
            <ac:spMk id="38" creationId="{AB86A241-28CE-699B-EDFD-1956BE240AA0}"/>
          </ac:spMkLst>
        </pc:spChg>
        <pc:spChg chg="add mod">
          <ac:chgData name="Aman Yadav" userId="d4f6d8881978e2fd" providerId="LiveId" clId="{4B6183F3-7120-4C8B-B5D9-18652CEC4191}" dt="2022-11-28T05:46:59.659" v="190" actId="1076"/>
          <ac:spMkLst>
            <pc:docMk/>
            <pc:sldMk cId="2502887943" sldId="289"/>
            <ac:spMk id="39" creationId="{440A7D20-8ACA-8B2F-4FC1-ED4131B334DE}"/>
          </ac:spMkLst>
        </pc:spChg>
        <pc:spChg chg="add del">
          <ac:chgData name="Aman Yadav" userId="d4f6d8881978e2fd" providerId="LiveId" clId="{4B6183F3-7120-4C8B-B5D9-18652CEC4191}" dt="2022-11-28T05:47:09.656" v="192" actId="11529"/>
          <ac:spMkLst>
            <pc:docMk/>
            <pc:sldMk cId="2502887943" sldId="289"/>
            <ac:spMk id="40" creationId="{DB603DAD-51C5-31D2-EF47-4969C3F4F727}"/>
          </ac:spMkLst>
        </pc:spChg>
        <pc:spChg chg="add mod">
          <ac:chgData name="Aman Yadav" userId="d4f6d8881978e2fd" providerId="LiveId" clId="{4B6183F3-7120-4C8B-B5D9-18652CEC4191}" dt="2022-11-28T05:47:21.114" v="194" actId="1076"/>
          <ac:spMkLst>
            <pc:docMk/>
            <pc:sldMk cId="2502887943" sldId="289"/>
            <ac:spMk id="41" creationId="{FD52F9E5-B9C7-A582-FD88-9B816B0A3C17}"/>
          </ac:spMkLst>
        </pc:spChg>
        <pc:spChg chg="add mod">
          <ac:chgData name="Aman Yadav" userId="d4f6d8881978e2fd" providerId="LiveId" clId="{4B6183F3-7120-4C8B-B5D9-18652CEC4191}" dt="2022-11-28T05:47:36.011" v="196" actId="1076"/>
          <ac:spMkLst>
            <pc:docMk/>
            <pc:sldMk cId="2502887943" sldId="289"/>
            <ac:spMk id="42" creationId="{6387F8D6-95F8-C30E-8086-F5D817AC799A}"/>
          </ac:spMkLst>
        </pc:spChg>
        <pc:spChg chg="add mod">
          <ac:chgData name="Aman Yadav" userId="d4f6d8881978e2fd" providerId="LiveId" clId="{4B6183F3-7120-4C8B-B5D9-18652CEC4191}" dt="2022-11-28T05:47:44.281" v="198" actId="1076"/>
          <ac:spMkLst>
            <pc:docMk/>
            <pc:sldMk cId="2502887943" sldId="289"/>
            <ac:spMk id="43" creationId="{00EDCD31-D479-2D49-9FBC-820CB8B53BFC}"/>
          </ac:spMkLst>
        </pc:spChg>
        <pc:spChg chg="add mod">
          <ac:chgData name="Aman Yadav" userId="d4f6d8881978e2fd" providerId="LiveId" clId="{4B6183F3-7120-4C8B-B5D9-18652CEC4191}" dt="2022-11-28T05:47:59.523" v="200" actId="1076"/>
          <ac:spMkLst>
            <pc:docMk/>
            <pc:sldMk cId="2502887943" sldId="289"/>
            <ac:spMk id="44" creationId="{09404676-7705-AE71-0B9A-DCD12B3C12A2}"/>
          </ac:spMkLst>
        </pc:spChg>
        <pc:spChg chg="add mod">
          <ac:chgData name="Aman Yadav" userId="d4f6d8881978e2fd" providerId="LiveId" clId="{4B6183F3-7120-4C8B-B5D9-18652CEC4191}" dt="2022-11-28T05:48:02.480" v="202" actId="1076"/>
          <ac:spMkLst>
            <pc:docMk/>
            <pc:sldMk cId="2502887943" sldId="289"/>
            <ac:spMk id="45" creationId="{0CD5DE5E-CB71-8B4E-BA32-494D79A30DF3}"/>
          </ac:spMkLst>
        </pc:spChg>
        <pc:spChg chg="add mod">
          <ac:chgData name="Aman Yadav" userId="d4f6d8881978e2fd" providerId="LiveId" clId="{4B6183F3-7120-4C8B-B5D9-18652CEC4191}" dt="2022-11-28T05:48:32.508" v="293" actId="1038"/>
          <ac:spMkLst>
            <pc:docMk/>
            <pc:sldMk cId="2502887943" sldId="289"/>
            <ac:spMk id="46" creationId="{55D630A8-0CC3-BB8E-E6A6-E2F259B9261A}"/>
          </ac:spMkLst>
        </pc:spChg>
        <pc:spChg chg="add mod">
          <ac:chgData name="Aman Yadav" userId="d4f6d8881978e2fd" providerId="LiveId" clId="{4B6183F3-7120-4C8B-B5D9-18652CEC4191}" dt="2022-11-28T05:48:59.314" v="359" actId="1037"/>
          <ac:spMkLst>
            <pc:docMk/>
            <pc:sldMk cId="2502887943" sldId="289"/>
            <ac:spMk id="47" creationId="{D8283DE3-247A-2ED6-3241-7DF733A0CC30}"/>
          </ac:spMkLst>
        </pc:spChg>
        <pc:spChg chg="add del mod">
          <ac:chgData name="Aman Yadav" userId="d4f6d8881978e2fd" providerId="LiveId" clId="{4B6183F3-7120-4C8B-B5D9-18652CEC4191}" dt="2022-11-28T06:04:59.842" v="409" actId="478"/>
          <ac:spMkLst>
            <pc:docMk/>
            <pc:sldMk cId="2502887943" sldId="289"/>
            <ac:spMk id="48" creationId="{289648CA-62C8-F529-5BB5-6A2808225126}"/>
          </ac:spMkLst>
        </pc:spChg>
        <pc:spChg chg="del">
          <ac:chgData name="Aman Yadav" userId="d4f6d8881978e2fd" providerId="LiveId" clId="{4B6183F3-7120-4C8B-B5D9-18652CEC4191}" dt="2022-11-28T05:35:40.788" v="100" actId="478"/>
          <ac:spMkLst>
            <pc:docMk/>
            <pc:sldMk cId="2502887943" sldId="289"/>
            <ac:spMk id="56" creationId="{42027341-30B3-44DB-373E-60B96EBF2043}"/>
          </ac:spMkLst>
        </pc:spChg>
        <pc:spChg chg="del mod">
          <ac:chgData name="Aman Yadav" userId="d4f6d8881978e2fd" providerId="LiveId" clId="{4B6183F3-7120-4C8B-B5D9-18652CEC4191}" dt="2022-11-28T05:35:57.762" v="109" actId="478"/>
          <ac:spMkLst>
            <pc:docMk/>
            <pc:sldMk cId="2502887943" sldId="289"/>
            <ac:spMk id="57" creationId="{49B99446-8DB8-EAE8-ADEB-8E02F160B106}"/>
          </ac:spMkLst>
        </pc:spChg>
        <pc:spChg chg="del mod">
          <ac:chgData name="Aman Yadav" userId="d4f6d8881978e2fd" providerId="LiveId" clId="{4B6183F3-7120-4C8B-B5D9-18652CEC4191}" dt="2022-11-28T05:35:51.497" v="108" actId="478"/>
          <ac:spMkLst>
            <pc:docMk/>
            <pc:sldMk cId="2502887943" sldId="289"/>
            <ac:spMk id="58" creationId="{4F1381C5-2C37-6542-2CC4-2EBF6B0C41D4}"/>
          </ac:spMkLst>
        </pc:spChg>
        <pc:spChg chg="del">
          <ac:chgData name="Aman Yadav" userId="d4f6d8881978e2fd" providerId="LiveId" clId="{4B6183F3-7120-4C8B-B5D9-18652CEC4191}" dt="2022-11-28T05:37:40.986" v="115" actId="478"/>
          <ac:spMkLst>
            <pc:docMk/>
            <pc:sldMk cId="2502887943" sldId="289"/>
            <ac:spMk id="59" creationId="{9348E88D-CFB1-4BF1-41EC-723BBD602AF2}"/>
          </ac:spMkLst>
        </pc:spChg>
        <pc:spChg chg="del">
          <ac:chgData name="Aman Yadav" userId="d4f6d8881978e2fd" providerId="LiveId" clId="{4B6183F3-7120-4C8B-B5D9-18652CEC4191}" dt="2022-11-28T05:37:49.042" v="117" actId="478"/>
          <ac:spMkLst>
            <pc:docMk/>
            <pc:sldMk cId="2502887943" sldId="289"/>
            <ac:spMk id="60" creationId="{E1B218F5-E615-C534-C7FC-E55781596535}"/>
          </ac:spMkLst>
        </pc:spChg>
        <pc:spChg chg="del">
          <ac:chgData name="Aman Yadav" userId="d4f6d8881978e2fd" providerId="LiveId" clId="{4B6183F3-7120-4C8B-B5D9-18652CEC4191}" dt="2022-11-28T05:37:52.338" v="118" actId="478"/>
          <ac:spMkLst>
            <pc:docMk/>
            <pc:sldMk cId="2502887943" sldId="289"/>
            <ac:spMk id="139" creationId="{632DC974-3AFC-3B05-984D-8920F2613BAB}"/>
          </ac:spMkLst>
        </pc:spChg>
        <pc:spChg chg="del">
          <ac:chgData name="Aman Yadav" userId="d4f6d8881978e2fd" providerId="LiveId" clId="{4B6183F3-7120-4C8B-B5D9-18652CEC4191}" dt="2022-11-28T05:37:56.430" v="119" actId="478"/>
          <ac:spMkLst>
            <pc:docMk/>
            <pc:sldMk cId="2502887943" sldId="289"/>
            <ac:spMk id="141" creationId="{F2040969-B583-70C1-87C1-D19C7BB276E9}"/>
          </ac:spMkLst>
        </pc:spChg>
        <pc:spChg chg="del">
          <ac:chgData name="Aman Yadav" userId="d4f6d8881978e2fd" providerId="LiveId" clId="{4B6183F3-7120-4C8B-B5D9-18652CEC4191}" dt="2022-11-28T05:37:58.689" v="120" actId="478"/>
          <ac:spMkLst>
            <pc:docMk/>
            <pc:sldMk cId="2502887943" sldId="289"/>
            <ac:spMk id="143" creationId="{916357F2-DD2F-AE73-F0FE-19F36A996C0A}"/>
          </ac:spMkLst>
        </pc:spChg>
        <pc:spChg chg="del">
          <ac:chgData name="Aman Yadav" userId="d4f6d8881978e2fd" providerId="LiveId" clId="{4B6183F3-7120-4C8B-B5D9-18652CEC4191}" dt="2022-11-28T05:38:01.102" v="121" actId="478"/>
          <ac:spMkLst>
            <pc:docMk/>
            <pc:sldMk cId="2502887943" sldId="289"/>
            <ac:spMk id="145" creationId="{061F8191-7958-A3B6-D754-56FAB2742504}"/>
          </ac:spMkLst>
        </pc:spChg>
        <pc:spChg chg="del">
          <ac:chgData name="Aman Yadav" userId="d4f6d8881978e2fd" providerId="LiveId" clId="{4B6183F3-7120-4C8B-B5D9-18652CEC4191}" dt="2022-11-28T05:38:03.565" v="122" actId="478"/>
          <ac:spMkLst>
            <pc:docMk/>
            <pc:sldMk cId="2502887943" sldId="289"/>
            <ac:spMk id="147" creationId="{FA6C0651-6CD9-1742-F030-13CC2F6DAC2F}"/>
          </ac:spMkLst>
        </pc:spChg>
        <pc:spChg chg="mod ord">
          <ac:chgData name="Aman Yadav" userId="d4f6d8881978e2fd" providerId="LiveId" clId="{4B6183F3-7120-4C8B-B5D9-18652CEC4191}" dt="2022-11-28T06:12:01.751" v="535" actId="700"/>
          <ac:spMkLst>
            <pc:docMk/>
            <pc:sldMk cId="2502887943" sldId="289"/>
            <ac:spMk id="175" creationId="{1DECFA06-D307-B47D-DA95-31161374AD30}"/>
          </ac:spMkLst>
        </pc:spChg>
        <pc:grpChg chg="mod">
          <ac:chgData name="Aman Yadav" userId="d4f6d8881978e2fd" providerId="LiveId" clId="{4B6183F3-7120-4C8B-B5D9-18652CEC4191}" dt="2022-11-28T05:46:07.991" v="181"/>
          <ac:grpSpMkLst>
            <pc:docMk/>
            <pc:sldMk cId="2502887943" sldId="289"/>
            <ac:grpSpMk id="36" creationId="{610C7E61-D551-C101-C31A-21AF013AFC31}"/>
          </ac:grpSpMkLst>
        </pc:grpChg>
        <pc:inkChg chg="add del">
          <ac:chgData name="Aman Yadav" userId="d4f6d8881978e2fd" providerId="LiveId" clId="{4B6183F3-7120-4C8B-B5D9-18652CEC4191}" dt="2022-11-28T05:45:54.315" v="174" actId="9405"/>
          <ac:inkMkLst>
            <pc:docMk/>
            <pc:sldMk cId="2502887943" sldId="289"/>
            <ac:inkMk id="33" creationId="{1AFD5A8B-4F5C-8A2C-E49F-C408054BF725}"/>
          </ac:inkMkLst>
        </pc:inkChg>
        <pc:inkChg chg="add del mod">
          <ac:chgData name="Aman Yadav" userId="d4f6d8881978e2fd" providerId="LiveId" clId="{4B6183F3-7120-4C8B-B5D9-18652CEC4191}" dt="2022-11-28T05:46:08.196" v="182" actId="9405"/>
          <ac:inkMkLst>
            <pc:docMk/>
            <pc:sldMk cId="2502887943" sldId="289"/>
            <ac:inkMk id="34" creationId="{7FEB6B4D-315D-6673-84A2-8D06AA7E4DC9}"/>
          </ac:inkMkLst>
        </pc:inkChg>
        <pc:inkChg chg="add del mod">
          <ac:chgData name="Aman Yadav" userId="d4f6d8881978e2fd" providerId="LiveId" clId="{4B6183F3-7120-4C8B-B5D9-18652CEC4191}" dt="2022-11-28T05:46:07.991" v="181"/>
          <ac:inkMkLst>
            <pc:docMk/>
            <pc:sldMk cId="2502887943" sldId="289"/>
            <ac:inkMk id="35" creationId="{B9D76A9F-4D4D-37B2-50FC-872851DE122D}"/>
          </ac:inkMkLst>
        </pc:inkChg>
        <pc:inkChg chg="add del">
          <ac:chgData name="Aman Yadav" userId="d4f6d8881978e2fd" providerId="LiveId" clId="{4B6183F3-7120-4C8B-B5D9-18652CEC4191}" dt="2022-11-28T05:46:07.721" v="179" actId="9405"/>
          <ac:inkMkLst>
            <pc:docMk/>
            <pc:sldMk cId="2502887943" sldId="289"/>
            <ac:inkMk id="37" creationId="{33746F23-4B1D-34AA-0A12-6EA9C5B2EE5A}"/>
          </ac:inkMkLst>
        </pc:inkChg>
        <pc:cxnChg chg="add mod">
          <ac:chgData name="Aman Yadav" userId="d4f6d8881978e2fd" providerId="LiveId" clId="{4B6183F3-7120-4C8B-B5D9-18652CEC4191}" dt="2022-11-28T05:41:58.048" v="164" actId="208"/>
          <ac:cxnSpMkLst>
            <pc:docMk/>
            <pc:sldMk cId="2502887943" sldId="289"/>
            <ac:cxnSpMk id="30" creationId="{119B4029-9F3E-086D-F333-D99897C39547}"/>
          </ac:cxnSpMkLst>
        </pc:cxnChg>
      </pc:sldChg>
      <pc:sldChg chg="del">
        <pc:chgData name="Aman Yadav" userId="d4f6d8881978e2fd" providerId="LiveId" clId="{4B6183F3-7120-4C8B-B5D9-18652CEC4191}" dt="2022-11-28T06:05:38.468" v="418" actId="47"/>
        <pc:sldMkLst>
          <pc:docMk/>
          <pc:sldMk cId="3170280394" sldId="290"/>
        </pc:sldMkLst>
      </pc:sldChg>
      <pc:sldChg chg="del">
        <pc:chgData name="Aman Yadav" userId="d4f6d8881978e2fd" providerId="LiveId" clId="{4B6183F3-7120-4C8B-B5D9-18652CEC4191}" dt="2022-11-28T06:05:40.363" v="419" actId="47"/>
        <pc:sldMkLst>
          <pc:docMk/>
          <pc:sldMk cId="249904479" sldId="291"/>
        </pc:sldMkLst>
      </pc:sldChg>
      <pc:sldChg chg="modSp mod">
        <pc:chgData name="Aman Yadav" userId="d4f6d8881978e2fd" providerId="LiveId" clId="{4B6183F3-7120-4C8B-B5D9-18652CEC4191}" dt="2022-11-30T03:56:54.149" v="6304" actId="20577"/>
        <pc:sldMkLst>
          <pc:docMk/>
          <pc:sldMk cId="94818171" sldId="292"/>
        </pc:sldMkLst>
        <pc:spChg chg="mod">
          <ac:chgData name="Aman Yadav" userId="d4f6d8881978e2fd" providerId="LiveId" clId="{4B6183F3-7120-4C8B-B5D9-18652CEC4191}" dt="2022-11-28T21:21:00.723" v="5503" actId="1036"/>
          <ac:spMkLst>
            <pc:docMk/>
            <pc:sldMk cId="94818171" sldId="292"/>
            <ac:spMk id="2" creationId="{B83F7D2E-080D-DBDD-73C4-3C38A2B77908}"/>
          </ac:spMkLst>
        </pc:spChg>
        <pc:spChg chg="mod">
          <ac:chgData name="Aman Yadav" userId="d4f6d8881978e2fd" providerId="LiveId" clId="{4B6183F3-7120-4C8B-B5D9-18652CEC4191}" dt="2022-11-30T03:56:54.149" v="6304" actId="20577"/>
          <ac:spMkLst>
            <pc:docMk/>
            <pc:sldMk cId="94818171" sldId="292"/>
            <ac:spMk id="3" creationId="{2BE8FDE3-DBA4-6A04-C75D-E56FE92EF368}"/>
          </ac:spMkLst>
        </pc:spChg>
        <pc:spChg chg="mod">
          <ac:chgData name="Aman Yadav" userId="d4f6d8881978e2fd" providerId="LiveId" clId="{4B6183F3-7120-4C8B-B5D9-18652CEC4191}" dt="2022-11-28T21:57:02.874" v="6168"/>
          <ac:spMkLst>
            <pc:docMk/>
            <pc:sldMk cId="94818171" sldId="292"/>
            <ac:spMk id="4" creationId="{D5BA2433-990B-A170-369A-3DF4A9B33BFA}"/>
          </ac:spMkLst>
        </pc:spChg>
      </pc:sldChg>
      <pc:sldChg chg="delSp modSp mod">
        <pc:chgData name="Aman Yadav" userId="d4f6d8881978e2fd" providerId="LiveId" clId="{4B6183F3-7120-4C8B-B5D9-18652CEC4191}" dt="2022-11-28T07:33:29.310" v="4053" actId="6559"/>
        <pc:sldMkLst>
          <pc:docMk/>
          <pc:sldMk cId="1003962426" sldId="293"/>
        </pc:sldMkLst>
        <pc:spChg chg="mod">
          <ac:chgData name="Aman Yadav" userId="d4f6d8881978e2fd" providerId="LiveId" clId="{4B6183F3-7120-4C8B-B5D9-18652CEC4191}" dt="2022-11-28T07:33:29.310" v="4053" actId="6559"/>
          <ac:spMkLst>
            <pc:docMk/>
            <pc:sldMk cId="1003962426" sldId="293"/>
            <ac:spMk id="2" creationId="{800AB426-5B7C-607E-D413-5D2C9495CC0A}"/>
          </ac:spMkLst>
        </pc:spChg>
        <pc:spChg chg="del mod">
          <ac:chgData name="Aman Yadav" userId="d4f6d8881978e2fd" providerId="LiveId" clId="{4B6183F3-7120-4C8B-B5D9-18652CEC4191}" dt="2022-11-28T07:33:12.827" v="4047" actId="478"/>
          <ac:spMkLst>
            <pc:docMk/>
            <pc:sldMk cId="1003962426" sldId="293"/>
            <ac:spMk id="3" creationId="{B787DFD8-D262-D485-B1F2-817C5A0928C5}"/>
          </ac:spMkLst>
        </pc:spChg>
      </pc:sldChg>
      <pc:sldChg chg="modSp mod">
        <pc:chgData name="Aman Yadav" userId="d4f6d8881978e2fd" providerId="LiveId" clId="{4B6183F3-7120-4C8B-B5D9-18652CEC4191}" dt="2022-11-30T03:31:43.036" v="6179" actId="123"/>
        <pc:sldMkLst>
          <pc:docMk/>
          <pc:sldMk cId="4251315849" sldId="294"/>
        </pc:sldMkLst>
        <pc:spChg chg="mod">
          <ac:chgData name="Aman Yadav" userId="d4f6d8881978e2fd" providerId="LiveId" clId="{4B6183F3-7120-4C8B-B5D9-18652CEC4191}" dt="2022-11-30T03:31:43.036" v="6179" actId="123"/>
          <ac:spMkLst>
            <pc:docMk/>
            <pc:sldMk cId="4251315849" sldId="294"/>
            <ac:spMk id="3" creationId="{1E0B8C4B-3A3C-9FD1-59FB-1666C1F09376}"/>
          </ac:spMkLst>
        </pc:spChg>
        <pc:spChg chg="mod">
          <ac:chgData name="Aman Yadav" userId="d4f6d8881978e2fd" providerId="LiveId" clId="{4B6183F3-7120-4C8B-B5D9-18652CEC4191}" dt="2022-11-28T21:57:02.874" v="6168"/>
          <ac:spMkLst>
            <pc:docMk/>
            <pc:sldMk cId="4251315849" sldId="294"/>
            <ac:spMk id="14" creationId="{03571BF2-FCCE-E7A0-736D-9168D2BBFF63}"/>
          </ac:spMkLst>
        </pc:spChg>
      </pc:sldChg>
      <pc:sldChg chg="delSp modSp mod">
        <pc:chgData name="Aman Yadav" userId="d4f6d8881978e2fd" providerId="LiveId" clId="{4B6183F3-7120-4C8B-B5D9-18652CEC4191}" dt="2022-11-29T09:29:01.475" v="6172" actId="123"/>
        <pc:sldMkLst>
          <pc:docMk/>
          <pc:sldMk cId="1100582826" sldId="295"/>
        </pc:sldMkLst>
        <pc:spChg chg="del mod">
          <ac:chgData name="Aman Yadav" userId="d4f6d8881978e2fd" providerId="LiveId" clId="{4B6183F3-7120-4C8B-B5D9-18652CEC4191}" dt="2022-11-28T21:45:09.288" v="5927" actId="478"/>
          <ac:spMkLst>
            <pc:docMk/>
            <pc:sldMk cId="1100582826" sldId="295"/>
            <ac:spMk id="2" creationId="{4A940BC6-9DA0-FB4D-8879-DC8B3958C07C}"/>
          </ac:spMkLst>
        </pc:spChg>
        <pc:spChg chg="mod">
          <ac:chgData name="Aman Yadav" userId="d4f6d8881978e2fd" providerId="LiveId" clId="{4B6183F3-7120-4C8B-B5D9-18652CEC4191}" dt="2022-11-29T09:29:01.475" v="6172" actId="123"/>
          <ac:spMkLst>
            <pc:docMk/>
            <pc:sldMk cId="1100582826" sldId="295"/>
            <ac:spMk id="3" creationId="{1E0B8C4B-3A3C-9FD1-59FB-1666C1F09376}"/>
          </ac:spMkLst>
        </pc:spChg>
        <pc:spChg chg="mod">
          <ac:chgData name="Aman Yadav" userId="d4f6d8881978e2fd" providerId="LiveId" clId="{4B6183F3-7120-4C8B-B5D9-18652CEC4191}" dt="2022-11-28T21:57:02.874" v="6168"/>
          <ac:spMkLst>
            <pc:docMk/>
            <pc:sldMk cId="1100582826" sldId="295"/>
            <ac:spMk id="14" creationId="{03571BF2-FCCE-E7A0-736D-9168D2BBFF63}"/>
          </ac:spMkLst>
        </pc:spChg>
      </pc:sldChg>
      <pc:sldChg chg="del">
        <pc:chgData name="Aman Yadav" userId="d4f6d8881978e2fd" providerId="LiveId" clId="{4B6183F3-7120-4C8B-B5D9-18652CEC4191}" dt="2022-11-28T06:05:12.480" v="411" actId="47"/>
        <pc:sldMkLst>
          <pc:docMk/>
          <pc:sldMk cId="4082146103" sldId="296"/>
        </pc:sldMkLst>
      </pc:sldChg>
      <pc:sldChg chg="modSp mod">
        <pc:chgData name="Aman Yadav" userId="d4f6d8881978e2fd" providerId="LiveId" clId="{4B6183F3-7120-4C8B-B5D9-18652CEC4191}" dt="2022-11-30T03:31:34.419" v="6178" actId="123"/>
        <pc:sldMkLst>
          <pc:docMk/>
          <pc:sldMk cId="827494096" sldId="297"/>
        </pc:sldMkLst>
        <pc:spChg chg="mod">
          <ac:chgData name="Aman Yadav" userId="d4f6d8881978e2fd" providerId="LiveId" clId="{4B6183F3-7120-4C8B-B5D9-18652CEC4191}" dt="2022-11-28T21:49:20.505" v="5983" actId="20577"/>
          <ac:spMkLst>
            <pc:docMk/>
            <pc:sldMk cId="827494096" sldId="297"/>
            <ac:spMk id="2" creationId="{4A940BC6-9DA0-FB4D-8879-DC8B3958C07C}"/>
          </ac:spMkLst>
        </pc:spChg>
        <pc:spChg chg="mod">
          <ac:chgData name="Aman Yadav" userId="d4f6d8881978e2fd" providerId="LiveId" clId="{4B6183F3-7120-4C8B-B5D9-18652CEC4191}" dt="2022-11-30T03:31:34.419" v="6178" actId="123"/>
          <ac:spMkLst>
            <pc:docMk/>
            <pc:sldMk cId="827494096" sldId="297"/>
            <ac:spMk id="3" creationId="{1E0B8C4B-3A3C-9FD1-59FB-1666C1F09376}"/>
          </ac:spMkLst>
        </pc:spChg>
        <pc:spChg chg="mod">
          <ac:chgData name="Aman Yadav" userId="d4f6d8881978e2fd" providerId="LiveId" clId="{4B6183F3-7120-4C8B-B5D9-18652CEC4191}" dt="2022-11-28T21:57:02.874" v="6168"/>
          <ac:spMkLst>
            <pc:docMk/>
            <pc:sldMk cId="827494096" sldId="297"/>
            <ac:spMk id="14" creationId="{03571BF2-FCCE-E7A0-736D-9168D2BBFF63}"/>
          </ac:spMkLst>
        </pc:spChg>
      </pc:sldChg>
      <pc:sldChg chg="modSp mod">
        <pc:chgData name="Aman Yadav" userId="d4f6d8881978e2fd" providerId="LiveId" clId="{4B6183F3-7120-4C8B-B5D9-18652CEC4191}" dt="2022-11-28T21:57:02.874" v="6168"/>
        <pc:sldMkLst>
          <pc:docMk/>
          <pc:sldMk cId="4131817550" sldId="298"/>
        </pc:sldMkLst>
        <pc:spChg chg="mod">
          <ac:chgData name="Aman Yadav" userId="d4f6d8881978e2fd" providerId="LiveId" clId="{4B6183F3-7120-4C8B-B5D9-18652CEC4191}" dt="2022-11-28T21:49:38.523" v="6041" actId="1035"/>
          <ac:spMkLst>
            <pc:docMk/>
            <pc:sldMk cId="4131817550" sldId="298"/>
            <ac:spMk id="2" creationId="{4A940BC6-9DA0-FB4D-8879-DC8B3958C07C}"/>
          </ac:spMkLst>
        </pc:spChg>
        <pc:spChg chg="mod">
          <ac:chgData name="Aman Yadav" userId="d4f6d8881978e2fd" providerId="LiveId" clId="{4B6183F3-7120-4C8B-B5D9-18652CEC4191}" dt="2022-11-28T21:49:33.897" v="6022" actId="1035"/>
          <ac:spMkLst>
            <pc:docMk/>
            <pc:sldMk cId="4131817550" sldId="298"/>
            <ac:spMk id="3" creationId="{1E0B8C4B-3A3C-9FD1-59FB-1666C1F09376}"/>
          </ac:spMkLst>
        </pc:spChg>
        <pc:spChg chg="mod">
          <ac:chgData name="Aman Yadav" userId="d4f6d8881978e2fd" providerId="LiveId" clId="{4B6183F3-7120-4C8B-B5D9-18652CEC4191}" dt="2022-11-28T21:57:02.874" v="6168"/>
          <ac:spMkLst>
            <pc:docMk/>
            <pc:sldMk cId="4131817550" sldId="298"/>
            <ac:spMk id="14" creationId="{03571BF2-FCCE-E7A0-736D-9168D2BBFF63}"/>
          </ac:spMkLst>
        </pc:spChg>
      </pc:sldChg>
      <pc:sldChg chg="addSp modSp add mod ord">
        <pc:chgData name="Aman Yadav" userId="d4f6d8881978e2fd" providerId="LiveId" clId="{4B6183F3-7120-4C8B-B5D9-18652CEC4191}" dt="2022-11-28T21:57:02.874" v="6168"/>
        <pc:sldMkLst>
          <pc:docMk/>
          <pc:sldMk cId="2384643507" sldId="299"/>
        </pc:sldMkLst>
        <pc:spChg chg="mod">
          <ac:chgData name="Aman Yadav" userId="d4f6d8881978e2fd" providerId="LiveId" clId="{4B6183F3-7120-4C8B-B5D9-18652CEC4191}" dt="2022-11-28T07:13:42.482" v="3138" actId="20577"/>
          <ac:spMkLst>
            <pc:docMk/>
            <pc:sldMk cId="2384643507" sldId="299"/>
            <ac:spMk id="2" creationId="{4A940BC6-9DA0-FB4D-8879-DC8B3958C07C}"/>
          </ac:spMkLst>
        </pc:spChg>
        <pc:spChg chg="mod">
          <ac:chgData name="Aman Yadav" userId="d4f6d8881978e2fd" providerId="LiveId" clId="{4B6183F3-7120-4C8B-B5D9-18652CEC4191}" dt="2022-11-28T19:46:46.473" v="4102" actId="1076"/>
          <ac:spMkLst>
            <pc:docMk/>
            <pc:sldMk cId="2384643507" sldId="299"/>
            <ac:spMk id="3" creationId="{1E0B8C4B-3A3C-9FD1-59FB-1666C1F09376}"/>
          </ac:spMkLst>
        </pc:spChg>
        <pc:spChg chg="add mod">
          <ac:chgData name="Aman Yadav" userId="d4f6d8881978e2fd" providerId="LiveId" clId="{4B6183F3-7120-4C8B-B5D9-18652CEC4191}" dt="2022-11-28T19:47:04.617" v="4182" actId="1038"/>
          <ac:spMkLst>
            <pc:docMk/>
            <pc:sldMk cId="2384643507" sldId="299"/>
            <ac:spMk id="4" creationId="{41257A26-6003-4A4B-E2A7-3FCCC44FFEEE}"/>
          </ac:spMkLst>
        </pc:spChg>
        <pc:spChg chg="mod">
          <ac:chgData name="Aman Yadav" userId="d4f6d8881978e2fd" providerId="LiveId" clId="{4B6183F3-7120-4C8B-B5D9-18652CEC4191}" dt="2022-11-28T21:57:02.874" v="6168"/>
          <ac:spMkLst>
            <pc:docMk/>
            <pc:sldMk cId="2384643507" sldId="299"/>
            <ac:spMk id="14" creationId="{03571BF2-FCCE-E7A0-736D-9168D2BBFF63}"/>
          </ac:spMkLst>
        </pc:spChg>
      </pc:sldChg>
      <pc:sldChg chg="add del">
        <pc:chgData name="Aman Yadav" userId="d4f6d8881978e2fd" providerId="LiveId" clId="{4B6183F3-7120-4C8B-B5D9-18652CEC4191}" dt="2022-11-28T06:05:37.017" v="417" actId="47"/>
        <pc:sldMkLst>
          <pc:docMk/>
          <pc:sldMk cId="968013239" sldId="300"/>
        </pc:sldMkLst>
      </pc:sldChg>
      <pc:sldChg chg="new del">
        <pc:chgData name="Aman Yadav" userId="d4f6d8881978e2fd" providerId="LiveId" clId="{4B6183F3-7120-4C8B-B5D9-18652CEC4191}" dt="2022-11-28T06:11:11.223" v="531" actId="47"/>
        <pc:sldMkLst>
          <pc:docMk/>
          <pc:sldMk cId="1335599016" sldId="300"/>
        </pc:sldMkLst>
      </pc:sldChg>
      <pc:sldChg chg="addSp delSp modSp add mod modClrScheme chgLayout">
        <pc:chgData name="Aman Yadav" userId="d4f6d8881978e2fd" providerId="LiveId" clId="{4B6183F3-7120-4C8B-B5D9-18652CEC4191}" dt="2022-11-28T21:57:02.874" v="6168"/>
        <pc:sldMkLst>
          <pc:docMk/>
          <pc:sldMk cId="3393761032" sldId="300"/>
        </pc:sldMkLst>
        <pc:spChg chg="mod ord">
          <ac:chgData name="Aman Yadav" userId="d4f6d8881978e2fd" providerId="LiveId" clId="{4B6183F3-7120-4C8B-B5D9-18652CEC4191}" dt="2022-11-28T06:12:59.940" v="557" actId="20577"/>
          <ac:spMkLst>
            <pc:docMk/>
            <pc:sldMk cId="3393761032" sldId="300"/>
            <ac:spMk id="2" creationId="{4A940BC6-9DA0-FB4D-8879-DC8B3958C07C}"/>
          </ac:spMkLst>
        </pc:spChg>
        <pc:spChg chg="mod ord">
          <ac:chgData name="Aman Yadav" userId="d4f6d8881978e2fd" providerId="LiveId" clId="{4B6183F3-7120-4C8B-B5D9-18652CEC4191}" dt="2022-11-28T21:56:35.352" v="6165" actId="20577"/>
          <ac:spMkLst>
            <pc:docMk/>
            <pc:sldMk cId="3393761032" sldId="300"/>
            <ac:spMk id="3" creationId="{1E0B8C4B-3A3C-9FD1-59FB-1666C1F09376}"/>
          </ac:spMkLst>
        </pc:spChg>
        <pc:spChg chg="add del mod ord">
          <ac:chgData name="Aman Yadav" userId="d4f6d8881978e2fd" providerId="LiveId" clId="{4B6183F3-7120-4C8B-B5D9-18652CEC4191}" dt="2022-11-28T06:11:42.435" v="534" actId="700"/>
          <ac:spMkLst>
            <pc:docMk/>
            <pc:sldMk cId="3393761032" sldId="300"/>
            <ac:spMk id="4" creationId="{A2FE8717-3E43-91C8-04A1-2F47FAF0E17B}"/>
          </ac:spMkLst>
        </pc:spChg>
        <pc:spChg chg="add mod">
          <ac:chgData name="Aman Yadav" userId="d4f6d8881978e2fd" providerId="LiveId" clId="{4B6183F3-7120-4C8B-B5D9-18652CEC4191}" dt="2022-11-28T21:56:39.632" v="6167" actId="20577"/>
          <ac:spMkLst>
            <pc:docMk/>
            <pc:sldMk cId="3393761032" sldId="300"/>
            <ac:spMk id="9" creationId="{EEFABFAD-EC5A-2AFE-AC81-2FF8C3D65E57}"/>
          </ac:spMkLst>
        </pc:spChg>
        <pc:spChg chg="add mod">
          <ac:chgData name="Aman Yadav" userId="d4f6d8881978e2fd" providerId="LiveId" clId="{4B6183F3-7120-4C8B-B5D9-18652CEC4191}" dt="2022-11-28T21:56:37.555" v="6166" actId="20577"/>
          <ac:spMkLst>
            <pc:docMk/>
            <pc:sldMk cId="3393761032" sldId="300"/>
            <ac:spMk id="10" creationId="{9906A7B1-A81E-9E76-3EAC-8D4791C77D6B}"/>
          </ac:spMkLst>
        </pc:spChg>
        <pc:spChg chg="mod ord">
          <ac:chgData name="Aman Yadav" userId="d4f6d8881978e2fd" providerId="LiveId" clId="{4B6183F3-7120-4C8B-B5D9-18652CEC4191}" dt="2022-11-28T21:57:02.874" v="6168"/>
          <ac:spMkLst>
            <pc:docMk/>
            <pc:sldMk cId="3393761032" sldId="300"/>
            <ac:spMk id="14" creationId="{03571BF2-FCCE-E7A0-736D-9168D2BBFF63}"/>
          </ac:spMkLst>
        </pc:spChg>
        <pc:spChg chg="mod ord">
          <ac:chgData name="Aman Yadav" userId="d4f6d8881978e2fd" providerId="LiveId" clId="{4B6183F3-7120-4C8B-B5D9-18652CEC4191}" dt="2022-11-28T06:11:42.435" v="534" actId="700"/>
          <ac:spMkLst>
            <pc:docMk/>
            <pc:sldMk cId="3393761032" sldId="300"/>
            <ac:spMk id="15" creationId="{7FC3FD3F-45EE-74E3-AD64-441303B83EF3}"/>
          </ac:spMkLst>
        </pc:spChg>
        <pc:picChg chg="add mod">
          <ac:chgData name="Aman Yadav" userId="d4f6d8881978e2fd" providerId="LiveId" clId="{4B6183F3-7120-4C8B-B5D9-18652CEC4191}" dt="2022-11-28T07:08:43.940" v="2927" actId="14100"/>
          <ac:picMkLst>
            <pc:docMk/>
            <pc:sldMk cId="3393761032" sldId="300"/>
            <ac:picMk id="6" creationId="{0A75868C-0771-093F-E6A7-68A6DDD067D9}"/>
          </ac:picMkLst>
        </pc:picChg>
        <pc:picChg chg="add mod">
          <ac:chgData name="Aman Yadav" userId="d4f6d8881978e2fd" providerId="LiveId" clId="{4B6183F3-7120-4C8B-B5D9-18652CEC4191}" dt="2022-11-28T07:08:38.716" v="2924" actId="14100"/>
          <ac:picMkLst>
            <pc:docMk/>
            <pc:sldMk cId="3393761032" sldId="300"/>
            <ac:picMk id="8" creationId="{3E245151-7199-E0A3-F452-64BA9789C8CC}"/>
          </ac:picMkLst>
        </pc:picChg>
      </pc:sldChg>
      <pc:sldChg chg="addSp delSp modSp add mod">
        <pc:chgData name="Aman Yadav" userId="d4f6d8881978e2fd" providerId="LiveId" clId="{4B6183F3-7120-4C8B-B5D9-18652CEC4191}" dt="2022-11-28T06:43:45.898" v="1966" actId="1076"/>
        <pc:sldMkLst>
          <pc:docMk/>
          <pc:sldMk cId="3238623456" sldId="301"/>
        </pc:sldMkLst>
        <pc:spChg chg="add mod">
          <ac:chgData name="Aman Yadav" userId="d4f6d8881978e2fd" providerId="LiveId" clId="{4B6183F3-7120-4C8B-B5D9-18652CEC4191}" dt="2022-11-28T06:40:21.007" v="1661"/>
          <ac:spMkLst>
            <pc:docMk/>
            <pc:sldMk cId="3238623456" sldId="301"/>
            <ac:spMk id="2" creationId="{80FB086C-D393-6516-67DC-B107D0A049F2}"/>
          </ac:spMkLst>
        </pc:spChg>
        <pc:spChg chg="add mod">
          <ac:chgData name="Aman Yadav" userId="d4f6d8881978e2fd" providerId="LiveId" clId="{4B6183F3-7120-4C8B-B5D9-18652CEC4191}" dt="2022-11-28T06:42:52.557" v="1941" actId="1035"/>
          <ac:spMkLst>
            <pc:docMk/>
            <pc:sldMk cId="3238623456" sldId="301"/>
            <ac:spMk id="3" creationId="{89E492D9-BA57-CFFE-9372-16FC9FDF71AB}"/>
          </ac:spMkLst>
        </pc:spChg>
        <pc:spChg chg="add mod">
          <ac:chgData name="Aman Yadav" userId="d4f6d8881978e2fd" providerId="LiveId" clId="{4B6183F3-7120-4C8B-B5D9-18652CEC4191}" dt="2022-11-28T06:43:45.898" v="1966" actId="1076"/>
          <ac:spMkLst>
            <pc:docMk/>
            <pc:sldMk cId="3238623456" sldId="301"/>
            <ac:spMk id="4" creationId="{66FF5F01-7AE6-BF3B-25AD-91EB0F6C2960}"/>
          </ac:spMkLst>
        </pc:spChg>
        <pc:spChg chg="add mod">
          <ac:chgData name="Aman Yadav" userId="d4f6d8881978e2fd" providerId="LiveId" clId="{4B6183F3-7120-4C8B-B5D9-18652CEC4191}" dt="2022-11-28T06:42:07.689" v="1926" actId="1076"/>
          <ac:spMkLst>
            <pc:docMk/>
            <pc:sldMk cId="3238623456" sldId="301"/>
            <ac:spMk id="5" creationId="{43A3D7CE-7FCA-E142-73B9-0D4C0F3E7B38}"/>
          </ac:spMkLst>
        </pc:spChg>
        <pc:spChg chg="add del mod">
          <ac:chgData name="Aman Yadav" userId="d4f6d8881978e2fd" providerId="LiveId" clId="{4B6183F3-7120-4C8B-B5D9-18652CEC4191}" dt="2022-11-28T06:38:30.372" v="1638" actId="478"/>
          <ac:spMkLst>
            <pc:docMk/>
            <pc:sldMk cId="3238623456" sldId="301"/>
            <ac:spMk id="6" creationId="{FE582A66-2CE3-DD21-7D83-6B210BFBB061}"/>
          </ac:spMkLst>
        </pc:spChg>
        <pc:spChg chg="add mod">
          <ac:chgData name="Aman Yadav" userId="d4f6d8881978e2fd" providerId="LiveId" clId="{4B6183F3-7120-4C8B-B5D9-18652CEC4191}" dt="2022-11-28T06:39:47.402" v="1654" actId="1076"/>
          <ac:spMkLst>
            <pc:docMk/>
            <pc:sldMk cId="3238623456" sldId="301"/>
            <ac:spMk id="8" creationId="{56E75F8E-3B1D-B271-AD55-074C6C660D10}"/>
          </ac:spMkLst>
        </pc:spChg>
        <pc:spChg chg="add mod">
          <ac:chgData name="Aman Yadav" userId="d4f6d8881978e2fd" providerId="LiveId" clId="{4B6183F3-7120-4C8B-B5D9-18652CEC4191}" dt="2022-11-28T06:39:53.809" v="1656" actId="1076"/>
          <ac:spMkLst>
            <pc:docMk/>
            <pc:sldMk cId="3238623456" sldId="301"/>
            <ac:spMk id="9" creationId="{BAE70E83-9EB6-4AF2-02F7-84E1E7EDC755}"/>
          </ac:spMkLst>
        </pc:spChg>
        <pc:spChg chg="add mod">
          <ac:chgData name="Aman Yadav" userId="d4f6d8881978e2fd" providerId="LiveId" clId="{4B6183F3-7120-4C8B-B5D9-18652CEC4191}" dt="2022-11-28T06:41:44.464" v="1918" actId="1076"/>
          <ac:spMkLst>
            <pc:docMk/>
            <pc:sldMk cId="3238623456" sldId="301"/>
            <ac:spMk id="10" creationId="{C06C3B01-524E-59C4-A137-9C849C05076F}"/>
          </ac:spMkLst>
        </pc:spChg>
        <pc:spChg chg="add mod">
          <ac:chgData name="Aman Yadav" userId="d4f6d8881978e2fd" providerId="LiveId" clId="{4B6183F3-7120-4C8B-B5D9-18652CEC4191}" dt="2022-11-28T06:42:21.281" v="1930" actId="1076"/>
          <ac:spMkLst>
            <pc:docMk/>
            <pc:sldMk cId="3238623456" sldId="301"/>
            <ac:spMk id="11" creationId="{EE966ED0-F259-45F2-4799-F9701390D858}"/>
          </ac:spMkLst>
        </pc:spChg>
        <pc:spChg chg="mod">
          <ac:chgData name="Aman Yadav" userId="d4f6d8881978e2fd" providerId="LiveId" clId="{4B6183F3-7120-4C8B-B5D9-18652CEC4191}" dt="2022-11-28T06:38:36.356" v="1639" actId="1076"/>
          <ac:spMkLst>
            <pc:docMk/>
            <pc:sldMk cId="3238623456" sldId="301"/>
            <ac:spMk id="31" creationId="{188E8520-7AE2-48ED-62F1-E6E8823C0734}"/>
          </ac:spMkLst>
        </pc:spChg>
        <pc:spChg chg="mod">
          <ac:chgData name="Aman Yadav" userId="d4f6d8881978e2fd" providerId="LiveId" clId="{4B6183F3-7120-4C8B-B5D9-18652CEC4191}" dt="2022-11-28T06:37:55.097" v="1631" actId="1076"/>
          <ac:spMkLst>
            <pc:docMk/>
            <pc:sldMk cId="3238623456" sldId="301"/>
            <ac:spMk id="38" creationId="{AB86A241-28CE-699B-EDFD-1956BE240AA0}"/>
          </ac:spMkLst>
        </pc:spChg>
        <pc:spChg chg="mod">
          <ac:chgData name="Aman Yadav" userId="d4f6d8881978e2fd" providerId="LiveId" clId="{4B6183F3-7120-4C8B-B5D9-18652CEC4191}" dt="2022-11-28T06:38:50.152" v="1642" actId="1076"/>
          <ac:spMkLst>
            <pc:docMk/>
            <pc:sldMk cId="3238623456" sldId="301"/>
            <ac:spMk id="39" creationId="{440A7D20-8ACA-8B2F-4FC1-ED4131B334DE}"/>
          </ac:spMkLst>
        </pc:spChg>
        <pc:spChg chg="mod">
          <ac:chgData name="Aman Yadav" userId="d4f6d8881978e2fd" providerId="LiveId" clId="{4B6183F3-7120-4C8B-B5D9-18652CEC4191}" dt="2022-11-28T06:38:41.606" v="1640" actId="1076"/>
          <ac:spMkLst>
            <pc:docMk/>
            <pc:sldMk cId="3238623456" sldId="301"/>
            <ac:spMk id="41" creationId="{FD52F9E5-B9C7-A582-FD88-9B816B0A3C17}"/>
          </ac:spMkLst>
        </pc:spChg>
        <pc:spChg chg="mod">
          <ac:chgData name="Aman Yadav" userId="d4f6d8881978e2fd" providerId="LiveId" clId="{4B6183F3-7120-4C8B-B5D9-18652CEC4191}" dt="2022-11-28T06:43:28.671" v="1952" actId="1076"/>
          <ac:spMkLst>
            <pc:docMk/>
            <pc:sldMk cId="3238623456" sldId="301"/>
            <ac:spMk id="42" creationId="{6387F8D6-95F8-C30E-8086-F5D817AC799A}"/>
          </ac:spMkLst>
        </pc:spChg>
        <pc:spChg chg="mod">
          <ac:chgData name="Aman Yadav" userId="d4f6d8881978e2fd" providerId="LiveId" clId="{4B6183F3-7120-4C8B-B5D9-18652CEC4191}" dt="2022-11-28T06:39:21.474" v="1647" actId="1076"/>
          <ac:spMkLst>
            <pc:docMk/>
            <pc:sldMk cId="3238623456" sldId="301"/>
            <ac:spMk id="43" creationId="{00EDCD31-D479-2D49-9FBC-820CB8B53BFC}"/>
          </ac:spMkLst>
        </pc:spChg>
        <pc:spChg chg="mod">
          <ac:chgData name="Aman Yadav" userId="d4f6d8881978e2fd" providerId="LiveId" clId="{4B6183F3-7120-4C8B-B5D9-18652CEC4191}" dt="2022-11-28T06:39:05.187" v="1644" actId="1076"/>
          <ac:spMkLst>
            <pc:docMk/>
            <pc:sldMk cId="3238623456" sldId="301"/>
            <ac:spMk id="44" creationId="{09404676-7705-AE71-0B9A-DCD12B3C12A2}"/>
          </ac:spMkLst>
        </pc:spChg>
        <pc:spChg chg="mod">
          <ac:chgData name="Aman Yadav" userId="d4f6d8881978e2fd" providerId="LiveId" clId="{4B6183F3-7120-4C8B-B5D9-18652CEC4191}" dt="2022-11-28T06:40:04.952" v="1660" actId="1076"/>
          <ac:spMkLst>
            <pc:docMk/>
            <pc:sldMk cId="3238623456" sldId="301"/>
            <ac:spMk id="45" creationId="{0CD5DE5E-CB71-8B4E-BA32-494D79A30DF3}"/>
          </ac:spMkLst>
        </pc:spChg>
        <pc:spChg chg="mod">
          <ac:chgData name="Aman Yadav" userId="d4f6d8881978e2fd" providerId="LiveId" clId="{4B6183F3-7120-4C8B-B5D9-18652CEC4191}" dt="2022-11-28T06:38:45.002" v="1641" actId="1076"/>
          <ac:spMkLst>
            <pc:docMk/>
            <pc:sldMk cId="3238623456" sldId="301"/>
            <ac:spMk id="46" creationId="{55D630A8-0CC3-BB8E-E6A6-E2F259B9261A}"/>
          </ac:spMkLst>
        </pc:spChg>
        <pc:spChg chg="mod">
          <ac:chgData name="Aman Yadav" userId="d4f6d8881978e2fd" providerId="LiveId" clId="{4B6183F3-7120-4C8B-B5D9-18652CEC4191}" dt="2022-11-28T06:43:38.496" v="1964" actId="1036"/>
          <ac:spMkLst>
            <pc:docMk/>
            <pc:sldMk cId="3238623456" sldId="301"/>
            <ac:spMk id="47" creationId="{D8283DE3-247A-2ED6-3241-7DF733A0CC30}"/>
          </ac:spMkLst>
        </pc:spChg>
      </pc:sldChg>
      <pc:sldChg chg="add del">
        <pc:chgData name="Aman Yadav" userId="d4f6d8881978e2fd" providerId="LiveId" clId="{4B6183F3-7120-4C8B-B5D9-18652CEC4191}" dt="2022-11-28T05:50:22.195" v="364" actId="47"/>
        <pc:sldMkLst>
          <pc:docMk/>
          <pc:sldMk cId="3605766771" sldId="301"/>
        </pc:sldMkLst>
      </pc:sldChg>
      <pc:sldChg chg="modSp add mod">
        <pc:chgData name="Aman Yadav" userId="d4f6d8881978e2fd" providerId="LiveId" clId="{4B6183F3-7120-4C8B-B5D9-18652CEC4191}" dt="2022-11-30T03:31:21.986" v="6177" actId="123"/>
        <pc:sldMkLst>
          <pc:docMk/>
          <pc:sldMk cId="4143951036" sldId="302"/>
        </pc:sldMkLst>
        <pc:spChg chg="mod">
          <ac:chgData name="Aman Yadav" userId="d4f6d8881978e2fd" providerId="LiveId" clId="{4B6183F3-7120-4C8B-B5D9-18652CEC4191}" dt="2022-11-28T21:50:08.649" v="6083" actId="1036"/>
          <ac:spMkLst>
            <pc:docMk/>
            <pc:sldMk cId="4143951036" sldId="302"/>
            <ac:spMk id="2" creationId="{4A940BC6-9DA0-FB4D-8879-DC8B3958C07C}"/>
          </ac:spMkLst>
        </pc:spChg>
        <pc:spChg chg="mod">
          <ac:chgData name="Aman Yadav" userId="d4f6d8881978e2fd" providerId="LiveId" clId="{4B6183F3-7120-4C8B-B5D9-18652CEC4191}" dt="2022-11-30T03:31:21.986" v="6177" actId="123"/>
          <ac:spMkLst>
            <pc:docMk/>
            <pc:sldMk cId="4143951036" sldId="302"/>
            <ac:spMk id="3" creationId="{1E0B8C4B-3A3C-9FD1-59FB-1666C1F09376}"/>
          </ac:spMkLst>
        </pc:spChg>
        <pc:spChg chg="mod">
          <ac:chgData name="Aman Yadav" userId="d4f6d8881978e2fd" providerId="LiveId" clId="{4B6183F3-7120-4C8B-B5D9-18652CEC4191}" dt="2022-11-28T21:57:02.874" v="6168"/>
          <ac:spMkLst>
            <pc:docMk/>
            <pc:sldMk cId="4143951036" sldId="302"/>
            <ac:spMk id="14" creationId="{03571BF2-FCCE-E7A0-736D-9168D2BBFF63}"/>
          </ac:spMkLst>
        </pc:spChg>
      </pc:sldChg>
      <pc:sldChg chg="addSp delSp modSp add mod">
        <pc:chgData name="Aman Yadav" userId="d4f6d8881978e2fd" providerId="LiveId" clId="{4B6183F3-7120-4C8B-B5D9-18652CEC4191}" dt="2022-11-28T06:57:41.733" v="2516" actId="20577"/>
        <pc:sldMkLst>
          <pc:docMk/>
          <pc:sldMk cId="908562835" sldId="303"/>
        </pc:sldMkLst>
        <pc:spChg chg="add del">
          <ac:chgData name="Aman Yadav" userId="d4f6d8881978e2fd" providerId="LiveId" clId="{4B6183F3-7120-4C8B-B5D9-18652CEC4191}" dt="2022-11-28T06:26:44.569" v="1027" actId="11529"/>
          <ac:spMkLst>
            <pc:docMk/>
            <pc:sldMk cId="908562835" sldId="303"/>
            <ac:spMk id="4" creationId="{1567141C-945C-0900-0334-48087A99571E}"/>
          </ac:spMkLst>
        </pc:spChg>
        <pc:spChg chg="add mod">
          <ac:chgData name="Aman Yadav" userId="d4f6d8881978e2fd" providerId="LiveId" clId="{4B6183F3-7120-4C8B-B5D9-18652CEC4191}" dt="2022-11-28T06:51:41.984" v="2189" actId="207"/>
          <ac:spMkLst>
            <pc:docMk/>
            <pc:sldMk cId="908562835" sldId="303"/>
            <ac:spMk id="5" creationId="{576DB770-7825-D349-6866-D2721EB3122B}"/>
          </ac:spMkLst>
        </pc:spChg>
        <pc:spChg chg="add mod">
          <ac:chgData name="Aman Yadav" userId="d4f6d8881978e2fd" providerId="LiveId" clId="{4B6183F3-7120-4C8B-B5D9-18652CEC4191}" dt="2022-11-28T06:54:04.287" v="2415" actId="20577"/>
          <ac:spMkLst>
            <pc:docMk/>
            <pc:sldMk cId="908562835" sldId="303"/>
            <ac:spMk id="6" creationId="{94A55399-2269-C104-CA73-4297180FF8D6}"/>
          </ac:spMkLst>
        </pc:spChg>
        <pc:spChg chg="add del mod">
          <ac:chgData name="Aman Yadav" userId="d4f6d8881978e2fd" providerId="LiveId" clId="{4B6183F3-7120-4C8B-B5D9-18652CEC4191}" dt="2022-11-28T06:29:42.340" v="1144" actId="478"/>
          <ac:spMkLst>
            <pc:docMk/>
            <pc:sldMk cId="908562835" sldId="303"/>
            <ac:spMk id="10" creationId="{30A09BF2-63E5-30EF-D716-CF3D7EBD2AD1}"/>
          </ac:spMkLst>
        </pc:spChg>
        <pc:spChg chg="add mod">
          <ac:chgData name="Aman Yadav" userId="d4f6d8881978e2fd" providerId="LiveId" clId="{4B6183F3-7120-4C8B-B5D9-18652CEC4191}" dt="2022-11-28T06:54:55.816" v="2423" actId="688"/>
          <ac:spMkLst>
            <pc:docMk/>
            <pc:sldMk cId="908562835" sldId="303"/>
            <ac:spMk id="11" creationId="{3DE753EE-7019-9082-71DF-73AE8BC46FC9}"/>
          </ac:spMkLst>
        </pc:spChg>
        <pc:spChg chg="add del mod">
          <ac:chgData name="Aman Yadav" userId="d4f6d8881978e2fd" providerId="LiveId" clId="{4B6183F3-7120-4C8B-B5D9-18652CEC4191}" dt="2022-11-28T06:51:28.556" v="2184" actId="478"/>
          <ac:spMkLst>
            <pc:docMk/>
            <pc:sldMk cId="908562835" sldId="303"/>
            <ac:spMk id="12" creationId="{1FC25391-CB38-776C-CAA2-83CAF160CB67}"/>
          </ac:spMkLst>
        </pc:spChg>
        <pc:spChg chg="add del mod">
          <ac:chgData name="Aman Yadav" userId="d4f6d8881978e2fd" providerId="LiveId" clId="{4B6183F3-7120-4C8B-B5D9-18652CEC4191}" dt="2022-11-28T06:50:55.689" v="2179" actId="478"/>
          <ac:spMkLst>
            <pc:docMk/>
            <pc:sldMk cId="908562835" sldId="303"/>
            <ac:spMk id="13" creationId="{C1D71D9F-5C96-94CF-3479-BDD74A4C36A0}"/>
          </ac:spMkLst>
        </pc:spChg>
        <pc:spChg chg="add mod">
          <ac:chgData name="Aman Yadav" userId="d4f6d8881978e2fd" providerId="LiveId" clId="{4B6183F3-7120-4C8B-B5D9-18652CEC4191}" dt="2022-11-28T06:53:54.971" v="2414" actId="1035"/>
          <ac:spMkLst>
            <pc:docMk/>
            <pc:sldMk cId="908562835" sldId="303"/>
            <ac:spMk id="14" creationId="{595E1430-FADF-2064-C026-ED2F6929AA30}"/>
          </ac:spMkLst>
        </pc:spChg>
        <pc:spChg chg="add mod">
          <ac:chgData name="Aman Yadav" userId="d4f6d8881978e2fd" providerId="LiveId" clId="{4B6183F3-7120-4C8B-B5D9-18652CEC4191}" dt="2022-11-28T06:53:38.746" v="2374" actId="20577"/>
          <ac:spMkLst>
            <pc:docMk/>
            <pc:sldMk cId="908562835" sldId="303"/>
            <ac:spMk id="15" creationId="{D82C78D1-2773-B0FE-A069-69D8738A5680}"/>
          </ac:spMkLst>
        </pc:spChg>
        <pc:spChg chg="add del mod">
          <ac:chgData name="Aman Yadav" userId="d4f6d8881978e2fd" providerId="LiveId" clId="{4B6183F3-7120-4C8B-B5D9-18652CEC4191}" dt="2022-11-28T06:56:47.027" v="2445" actId="767"/>
          <ac:spMkLst>
            <pc:docMk/>
            <pc:sldMk cId="908562835" sldId="303"/>
            <ac:spMk id="24" creationId="{8E0624AE-86BE-30C5-5FBA-0C297BEC454B}"/>
          </ac:spMkLst>
        </pc:spChg>
        <pc:spChg chg="add mod">
          <ac:chgData name="Aman Yadav" userId="d4f6d8881978e2fd" providerId="LiveId" clId="{4B6183F3-7120-4C8B-B5D9-18652CEC4191}" dt="2022-11-28T06:57:41.733" v="2516" actId="20577"/>
          <ac:spMkLst>
            <pc:docMk/>
            <pc:sldMk cId="908562835" sldId="303"/>
            <ac:spMk id="25" creationId="{117E3063-CFE5-B106-5B59-CCF7075CC0D6}"/>
          </ac:spMkLst>
        </pc:spChg>
        <pc:spChg chg="del">
          <ac:chgData name="Aman Yadav" userId="d4f6d8881978e2fd" providerId="LiveId" clId="{4B6183F3-7120-4C8B-B5D9-18652CEC4191}" dt="2022-11-28T06:21:33.147" v="1017" actId="478"/>
          <ac:spMkLst>
            <pc:docMk/>
            <pc:sldMk cId="908562835" sldId="303"/>
            <ac:spMk id="31" creationId="{188E8520-7AE2-48ED-62F1-E6E8823C0734}"/>
          </ac:spMkLst>
        </pc:spChg>
        <pc:spChg chg="del">
          <ac:chgData name="Aman Yadav" userId="d4f6d8881978e2fd" providerId="LiveId" clId="{4B6183F3-7120-4C8B-B5D9-18652CEC4191}" dt="2022-11-28T06:21:29.804" v="1016" actId="478"/>
          <ac:spMkLst>
            <pc:docMk/>
            <pc:sldMk cId="908562835" sldId="303"/>
            <ac:spMk id="38" creationId="{AB86A241-28CE-699B-EDFD-1956BE240AA0}"/>
          </ac:spMkLst>
        </pc:spChg>
        <pc:spChg chg="del">
          <ac:chgData name="Aman Yadav" userId="d4f6d8881978e2fd" providerId="LiveId" clId="{4B6183F3-7120-4C8B-B5D9-18652CEC4191}" dt="2022-11-28T06:21:36.600" v="1019" actId="478"/>
          <ac:spMkLst>
            <pc:docMk/>
            <pc:sldMk cId="908562835" sldId="303"/>
            <ac:spMk id="39" creationId="{440A7D20-8ACA-8B2F-4FC1-ED4131B334DE}"/>
          </ac:spMkLst>
        </pc:spChg>
        <pc:spChg chg="del">
          <ac:chgData name="Aman Yadav" userId="d4f6d8881978e2fd" providerId="LiveId" clId="{4B6183F3-7120-4C8B-B5D9-18652CEC4191}" dt="2022-11-28T06:21:34.783" v="1018" actId="478"/>
          <ac:spMkLst>
            <pc:docMk/>
            <pc:sldMk cId="908562835" sldId="303"/>
            <ac:spMk id="41" creationId="{FD52F9E5-B9C7-A582-FD88-9B816B0A3C17}"/>
          </ac:spMkLst>
        </pc:spChg>
        <pc:spChg chg="del">
          <ac:chgData name="Aman Yadav" userId="d4f6d8881978e2fd" providerId="LiveId" clId="{4B6183F3-7120-4C8B-B5D9-18652CEC4191}" dt="2022-11-28T06:21:44.244" v="1021" actId="478"/>
          <ac:spMkLst>
            <pc:docMk/>
            <pc:sldMk cId="908562835" sldId="303"/>
            <ac:spMk id="42" creationId="{6387F8D6-95F8-C30E-8086-F5D817AC799A}"/>
          </ac:spMkLst>
        </pc:spChg>
        <pc:spChg chg="del">
          <ac:chgData name="Aman Yadav" userId="d4f6d8881978e2fd" providerId="LiveId" clId="{4B6183F3-7120-4C8B-B5D9-18652CEC4191}" dt="2022-11-28T06:21:44.244" v="1021" actId="478"/>
          <ac:spMkLst>
            <pc:docMk/>
            <pc:sldMk cId="908562835" sldId="303"/>
            <ac:spMk id="43" creationId="{00EDCD31-D479-2D49-9FBC-820CB8B53BFC}"/>
          </ac:spMkLst>
        </pc:spChg>
        <pc:spChg chg="del">
          <ac:chgData name="Aman Yadav" userId="d4f6d8881978e2fd" providerId="LiveId" clId="{4B6183F3-7120-4C8B-B5D9-18652CEC4191}" dt="2022-11-28T06:21:44.244" v="1021" actId="478"/>
          <ac:spMkLst>
            <pc:docMk/>
            <pc:sldMk cId="908562835" sldId="303"/>
            <ac:spMk id="44" creationId="{09404676-7705-AE71-0B9A-DCD12B3C12A2}"/>
          </ac:spMkLst>
        </pc:spChg>
        <pc:spChg chg="del">
          <ac:chgData name="Aman Yadav" userId="d4f6d8881978e2fd" providerId="LiveId" clId="{4B6183F3-7120-4C8B-B5D9-18652CEC4191}" dt="2022-11-28T06:21:38.817" v="1020" actId="478"/>
          <ac:spMkLst>
            <pc:docMk/>
            <pc:sldMk cId="908562835" sldId="303"/>
            <ac:spMk id="45" creationId="{0CD5DE5E-CB71-8B4E-BA32-494D79A30DF3}"/>
          </ac:spMkLst>
        </pc:spChg>
        <pc:spChg chg="del">
          <ac:chgData name="Aman Yadav" userId="d4f6d8881978e2fd" providerId="LiveId" clId="{4B6183F3-7120-4C8B-B5D9-18652CEC4191}" dt="2022-11-28T06:21:44.244" v="1021" actId="478"/>
          <ac:spMkLst>
            <pc:docMk/>
            <pc:sldMk cId="908562835" sldId="303"/>
            <ac:spMk id="46" creationId="{55D630A8-0CC3-BB8E-E6A6-E2F259B9261A}"/>
          </ac:spMkLst>
        </pc:spChg>
        <pc:spChg chg="del">
          <ac:chgData name="Aman Yadav" userId="d4f6d8881978e2fd" providerId="LiveId" clId="{4B6183F3-7120-4C8B-B5D9-18652CEC4191}" dt="2022-11-28T06:21:44.244" v="1021" actId="478"/>
          <ac:spMkLst>
            <pc:docMk/>
            <pc:sldMk cId="908562835" sldId="303"/>
            <ac:spMk id="47" creationId="{D8283DE3-247A-2ED6-3241-7DF733A0CC30}"/>
          </ac:spMkLst>
        </pc:spChg>
        <pc:picChg chg="add mod">
          <ac:chgData name="Aman Yadav" userId="d4f6d8881978e2fd" providerId="LiveId" clId="{4B6183F3-7120-4C8B-B5D9-18652CEC4191}" dt="2022-11-28T06:54:11.908" v="2416" actId="1076"/>
          <ac:picMkLst>
            <pc:docMk/>
            <pc:sldMk cId="908562835" sldId="303"/>
            <ac:picMk id="3" creationId="{89EE4EF8-A65B-54C1-2226-3BB16CAD28D0}"/>
          </ac:picMkLst>
        </pc:picChg>
        <pc:cxnChg chg="add mod">
          <ac:chgData name="Aman Yadav" userId="d4f6d8881978e2fd" providerId="LiveId" clId="{4B6183F3-7120-4C8B-B5D9-18652CEC4191}" dt="2022-11-28T06:56:07.108" v="2437" actId="14100"/>
          <ac:cxnSpMkLst>
            <pc:docMk/>
            <pc:sldMk cId="908562835" sldId="303"/>
            <ac:cxnSpMk id="9" creationId="{2F1841A9-0279-5207-BACE-C4665D3F91A3}"/>
          </ac:cxnSpMkLst>
        </pc:cxnChg>
        <pc:cxnChg chg="add mod">
          <ac:chgData name="Aman Yadav" userId="d4f6d8881978e2fd" providerId="LiveId" clId="{4B6183F3-7120-4C8B-B5D9-18652CEC4191}" dt="2022-11-28T06:56:12.225" v="2439" actId="14100"/>
          <ac:cxnSpMkLst>
            <pc:docMk/>
            <pc:sldMk cId="908562835" sldId="303"/>
            <ac:cxnSpMk id="17" creationId="{061B1F5E-0049-1570-FC84-8B985B402968}"/>
          </ac:cxnSpMkLst>
        </pc:cxnChg>
      </pc:sldChg>
      <pc:sldChg chg="delSp modSp add del mod">
        <pc:chgData name="Aman Yadav" userId="d4f6d8881978e2fd" providerId="LiveId" clId="{4B6183F3-7120-4C8B-B5D9-18652CEC4191}" dt="2022-11-28T07:24:56.166" v="3759" actId="2696"/>
        <pc:sldMkLst>
          <pc:docMk/>
          <pc:sldMk cId="2852000627" sldId="304"/>
        </pc:sldMkLst>
        <pc:spChg chg="mod">
          <ac:chgData name="Aman Yadav" userId="d4f6d8881978e2fd" providerId="LiveId" clId="{4B6183F3-7120-4C8B-B5D9-18652CEC4191}" dt="2022-11-28T07:11:07.643" v="3111" actId="20577"/>
          <ac:spMkLst>
            <pc:docMk/>
            <pc:sldMk cId="2852000627" sldId="304"/>
            <ac:spMk id="2" creationId="{4A940BC6-9DA0-FB4D-8879-DC8B3958C07C}"/>
          </ac:spMkLst>
        </pc:spChg>
        <pc:spChg chg="mod">
          <ac:chgData name="Aman Yadav" userId="d4f6d8881978e2fd" providerId="LiveId" clId="{4B6183F3-7120-4C8B-B5D9-18652CEC4191}" dt="2022-11-28T07:18:26.990" v="3483" actId="20577"/>
          <ac:spMkLst>
            <pc:docMk/>
            <pc:sldMk cId="2852000627" sldId="304"/>
            <ac:spMk id="3" creationId="{1E0B8C4B-3A3C-9FD1-59FB-1666C1F09376}"/>
          </ac:spMkLst>
        </pc:spChg>
        <pc:spChg chg="del">
          <ac:chgData name="Aman Yadav" userId="d4f6d8881978e2fd" providerId="LiveId" clId="{4B6183F3-7120-4C8B-B5D9-18652CEC4191}" dt="2022-11-28T07:10:53.760" v="3091" actId="478"/>
          <ac:spMkLst>
            <pc:docMk/>
            <pc:sldMk cId="2852000627" sldId="304"/>
            <ac:spMk id="9" creationId="{EEFABFAD-EC5A-2AFE-AC81-2FF8C3D65E57}"/>
          </ac:spMkLst>
        </pc:spChg>
        <pc:spChg chg="del">
          <ac:chgData name="Aman Yadav" userId="d4f6d8881978e2fd" providerId="LiveId" clId="{4B6183F3-7120-4C8B-B5D9-18652CEC4191}" dt="2022-11-28T07:10:53.760" v="3091" actId="478"/>
          <ac:spMkLst>
            <pc:docMk/>
            <pc:sldMk cId="2852000627" sldId="304"/>
            <ac:spMk id="10" creationId="{9906A7B1-A81E-9E76-3EAC-8D4791C77D6B}"/>
          </ac:spMkLst>
        </pc:spChg>
        <pc:picChg chg="del">
          <ac:chgData name="Aman Yadav" userId="d4f6d8881978e2fd" providerId="LiveId" clId="{4B6183F3-7120-4C8B-B5D9-18652CEC4191}" dt="2022-11-28T07:10:48.225" v="3089" actId="478"/>
          <ac:picMkLst>
            <pc:docMk/>
            <pc:sldMk cId="2852000627" sldId="304"/>
            <ac:picMk id="6" creationId="{0A75868C-0771-093F-E6A7-68A6DDD067D9}"/>
          </ac:picMkLst>
        </pc:picChg>
        <pc:picChg chg="del">
          <ac:chgData name="Aman Yadav" userId="d4f6d8881978e2fd" providerId="LiveId" clId="{4B6183F3-7120-4C8B-B5D9-18652CEC4191}" dt="2022-11-28T07:10:49.924" v="3090" actId="478"/>
          <ac:picMkLst>
            <pc:docMk/>
            <pc:sldMk cId="2852000627" sldId="304"/>
            <ac:picMk id="8" creationId="{3E245151-7199-E0A3-F452-64BA9789C8CC}"/>
          </ac:picMkLst>
        </pc:picChg>
      </pc:sldChg>
      <pc:sldChg chg="modSp add mod">
        <pc:chgData name="Aman Yadav" userId="d4f6d8881978e2fd" providerId="LiveId" clId="{4B6183F3-7120-4C8B-B5D9-18652CEC4191}" dt="2022-11-28T21:57:02.874" v="6168"/>
        <pc:sldMkLst>
          <pc:docMk/>
          <pc:sldMk cId="1388571065" sldId="305"/>
        </pc:sldMkLst>
        <pc:spChg chg="mod">
          <ac:chgData name="Aman Yadav" userId="d4f6d8881978e2fd" providerId="LiveId" clId="{4B6183F3-7120-4C8B-B5D9-18652CEC4191}" dt="2022-11-28T21:50:44.972" v="6137" actId="1036"/>
          <ac:spMkLst>
            <pc:docMk/>
            <pc:sldMk cId="1388571065" sldId="305"/>
            <ac:spMk id="2" creationId="{4A940BC6-9DA0-FB4D-8879-DC8B3958C07C}"/>
          </ac:spMkLst>
        </pc:spChg>
        <pc:spChg chg="mod">
          <ac:chgData name="Aman Yadav" userId="d4f6d8881978e2fd" providerId="LiveId" clId="{4B6183F3-7120-4C8B-B5D9-18652CEC4191}" dt="2022-11-28T21:50:40.065" v="6120" actId="1035"/>
          <ac:spMkLst>
            <pc:docMk/>
            <pc:sldMk cId="1388571065" sldId="305"/>
            <ac:spMk id="3" creationId="{1E0B8C4B-3A3C-9FD1-59FB-1666C1F09376}"/>
          </ac:spMkLst>
        </pc:spChg>
        <pc:spChg chg="mod">
          <ac:chgData name="Aman Yadav" userId="d4f6d8881978e2fd" providerId="LiveId" clId="{4B6183F3-7120-4C8B-B5D9-18652CEC4191}" dt="2022-11-28T21:57:02.874" v="6168"/>
          <ac:spMkLst>
            <pc:docMk/>
            <pc:sldMk cId="1388571065" sldId="305"/>
            <ac:spMk id="14" creationId="{03571BF2-FCCE-E7A0-736D-9168D2BBFF63}"/>
          </ac:spMkLst>
        </pc:spChg>
      </pc:sldChg>
      <pc:sldChg chg="modSp add del mod ord">
        <pc:chgData name="Aman Yadav" userId="d4f6d8881978e2fd" providerId="LiveId" clId="{4B6183F3-7120-4C8B-B5D9-18652CEC4191}" dt="2022-11-28T21:05:37.670" v="5383" actId="2696"/>
        <pc:sldMkLst>
          <pc:docMk/>
          <pc:sldMk cId="2234547865" sldId="306"/>
        </pc:sldMkLst>
        <pc:spChg chg="mod">
          <ac:chgData name="Aman Yadav" userId="d4f6d8881978e2fd" providerId="LiveId" clId="{4B6183F3-7120-4C8B-B5D9-18652CEC4191}" dt="2022-11-28T21:00:04.399" v="5338" actId="20577"/>
          <ac:spMkLst>
            <pc:docMk/>
            <pc:sldMk cId="2234547865" sldId="306"/>
            <ac:spMk id="2" creationId="{4A940BC6-9DA0-FB4D-8879-DC8B3958C07C}"/>
          </ac:spMkLst>
        </pc:spChg>
        <pc:spChg chg="mod">
          <ac:chgData name="Aman Yadav" userId="d4f6d8881978e2fd" providerId="LiveId" clId="{4B6183F3-7120-4C8B-B5D9-18652CEC4191}" dt="2022-11-28T21:05:30.432" v="5382" actId="20577"/>
          <ac:spMkLst>
            <pc:docMk/>
            <pc:sldMk cId="2234547865" sldId="306"/>
            <ac:spMk id="3" creationId="{1E0B8C4B-3A3C-9FD1-59FB-1666C1F09376}"/>
          </ac:spMkLst>
        </pc:spChg>
      </pc:sldChg>
      <pc:sldChg chg="modSp add mod">
        <pc:chgData name="Aman Yadav" userId="d4f6d8881978e2fd" providerId="LiveId" clId="{4B6183F3-7120-4C8B-B5D9-18652CEC4191}" dt="2022-11-28T21:57:02.874" v="6168"/>
        <pc:sldMkLst>
          <pc:docMk/>
          <pc:sldMk cId="2926832325" sldId="307"/>
        </pc:sldMkLst>
        <pc:spChg chg="mod">
          <ac:chgData name="Aman Yadav" userId="d4f6d8881978e2fd" providerId="LiveId" clId="{4B6183F3-7120-4C8B-B5D9-18652CEC4191}" dt="2022-11-28T21:56:26.760" v="6164" actId="20577"/>
          <ac:spMkLst>
            <pc:docMk/>
            <pc:sldMk cId="2926832325" sldId="307"/>
            <ac:spMk id="3" creationId="{1E0B8C4B-3A3C-9FD1-59FB-1666C1F09376}"/>
          </ac:spMkLst>
        </pc:spChg>
        <pc:spChg chg="mod">
          <ac:chgData name="Aman Yadav" userId="d4f6d8881978e2fd" providerId="LiveId" clId="{4B6183F3-7120-4C8B-B5D9-18652CEC4191}" dt="2022-11-28T21:57:02.874" v="6168"/>
          <ac:spMkLst>
            <pc:docMk/>
            <pc:sldMk cId="2926832325" sldId="307"/>
            <ac:spMk id="14" creationId="{03571BF2-FCCE-E7A0-736D-9168D2BBFF63}"/>
          </ac:spMkLst>
        </pc:spChg>
      </pc:sldChg>
      <pc:sldChg chg="addSp modSp add mod">
        <pc:chgData name="Aman Yadav" userId="d4f6d8881978e2fd" providerId="LiveId" clId="{4B6183F3-7120-4C8B-B5D9-18652CEC4191}" dt="2022-11-28T21:57:02.874" v="6168"/>
        <pc:sldMkLst>
          <pc:docMk/>
          <pc:sldMk cId="326985530" sldId="308"/>
        </pc:sldMkLst>
        <pc:spChg chg="mod">
          <ac:chgData name="Aman Yadav" userId="d4f6d8881978e2fd" providerId="LiveId" clId="{4B6183F3-7120-4C8B-B5D9-18652CEC4191}" dt="2022-11-28T19:51:32.922" v="4424" actId="20577"/>
          <ac:spMkLst>
            <pc:docMk/>
            <pc:sldMk cId="326985530" sldId="308"/>
            <ac:spMk id="2" creationId="{4A940BC6-9DA0-FB4D-8879-DC8B3958C07C}"/>
          </ac:spMkLst>
        </pc:spChg>
        <pc:spChg chg="mod">
          <ac:chgData name="Aman Yadav" userId="d4f6d8881978e2fd" providerId="LiveId" clId="{4B6183F3-7120-4C8B-B5D9-18652CEC4191}" dt="2022-11-28T20:34:09.378" v="4541" actId="14100"/>
          <ac:spMkLst>
            <pc:docMk/>
            <pc:sldMk cId="326985530" sldId="308"/>
            <ac:spMk id="3" creationId="{1E0B8C4B-3A3C-9FD1-59FB-1666C1F09376}"/>
          </ac:spMkLst>
        </pc:spChg>
        <pc:spChg chg="add mod">
          <ac:chgData name="Aman Yadav" userId="d4f6d8881978e2fd" providerId="LiveId" clId="{4B6183F3-7120-4C8B-B5D9-18652CEC4191}" dt="2022-11-28T20:38:24.897" v="4733" actId="207"/>
          <ac:spMkLst>
            <pc:docMk/>
            <pc:sldMk cId="326985530" sldId="308"/>
            <ac:spMk id="10" creationId="{1F502152-7755-4FD4-A70B-EC1CB8E603EE}"/>
          </ac:spMkLst>
        </pc:spChg>
        <pc:spChg chg="add mod">
          <ac:chgData name="Aman Yadav" userId="d4f6d8881978e2fd" providerId="LiveId" clId="{4B6183F3-7120-4C8B-B5D9-18652CEC4191}" dt="2022-11-28T20:38:36.458" v="4734" actId="207"/>
          <ac:spMkLst>
            <pc:docMk/>
            <pc:sldMk cId="326985530" sldId="308"/>
            <ac:spMk id="11" creationId="{4D516F34-23B0-31FA-B823-02EAE66F2C56}"/>
          </ac:spMkLst>
        </pc:spChg>
        <pc:spChg chg="mod">
          <ac:chgData name="Aman Yadav" userId="d4f6d8881978e2fd" providerId="LiveId" clId="{4B6183F3-7120-4C8B-B5D9-18652CEC4191}" dt="2022-11-28T21:57:02.874" v="6168"/>
          <ac:spMkLst>
            <pc:docMk/>
            <pc:sldMk cId="326985530" sldId="308"/>
            <ac:spMk id="14" creationId="{03571BF2-FCCE-E7A0-736D-9168D2BBFF63}"/>
          </ac:spMkLst>
        </pc:spChg>
        <pc:picChg chg="add mod">
          <ac:chgData name="Aman Yadav" userId="d4f6d8881978e2fd" providerId="LiveId" clId="{4B6183F3-7120-4C8B-B5D9-18652CEC4191}" dt="2022-11-28T20:35:00.875" v="4547" actId="1440"/>
          <ac:picMkLst>
            <pc:docMk/>
            <pc:sldMk cId="326985530" sldId="308"/>
            <ac:picMk id="5" creationId="{D57D4299-2C97-5BD9-496D-5520FB3F5F75}"/>
          </ac:picMkLst>
        </pc:picChg>
        <pc:picChg chg="add mod">
          <ac:chgData name="Aman Yadav" userId="d4f6d8881978e2fd" providerId="LiveId" clId="{4B6183F3-7120-4C8B-B5D9-18652CEC4191}" dt="2022-11-28T20:36:08.726" v="4651" actId="1440"/>
          <ac:picMkLst>
            <pc:docMk/>
            <pc:sldMk cId="326985530" sldId="308"/>
            <ac:picMk id="7" creationId="{9A43BD3D-E884-E634-7D94-B150645F71DD}"/>
          </ac:picMkLst>
        </pc:picChg>
        <pc:picChg chg="add mod">
          <ac:chgData name="Aman Yadav" userId="d4f6d8881978e2fd" providerId="LiveId" clId="{4B6183F3-7120-4C8B-B5D9-18652CEC4191}" dt="2022-11-28T20:36:12.710" v="4652" actId="1076"/>
          <ac:picMkLst>
            <pc:docMk/>
            <pc:sldMk cId="326985530" sldId="308"/>
            <ac:picMk id="9" creationId="{ECF8EB44-6237-C561-06F6-D9EA38F6FECD}"/>
          </ac:picMkLst>
        </pc:picChg>
      </pc:sldChg>
      <pc:sldChg chg="new del">
        <pc:chgData name="Aman Yadav" userId="d4f6d8881978e2fd" providerId="LiveId" clId="{4B6183F3-7120-4C8B-B5D9-18652CEC4191}" dt="2022-11-28T19:48:14.392" v="4184" actId="680"/>
        <pc:sldMkLst>
          <pc:docMk/>
          <pc:sldMk cId="3217580928" sldId="308"/>
        </pc:sldMkLst>
      </pc:sldChg>
      <pc:sldChg chg="addSp modSp add mod ord">
        <pc:chgData name="Aman Yadav" userId="d4f6d8881978e2fd" providerId="LiveId" clId="{4B6183F3-7120-4C8B-B5D9-18652CEC4191}" dt="2022-11-28T21:57:02.874" v="6168"/>
        <pc:sldMkLst>
          <pc:docMk/>
          <pc:sldMk cId="2262278909" sldId="309"/>
        </pc:sldMkLst>
        <pc:spChg chg="mod">
          <ac:chgData name="Aman Yadav" userId="d4f6d8881978e2fd" providerId="LiveId" clId="{4B6183F3-7120-4C8B-B5D9-18652CEC4191}" dt="2022-11-28T20:39:55.843" v="4758" actId="20577"/>
          <ac:spMkLst>
            <pc:docMk/>
            <pc:sldMk cId="2262278909" sldId="309"/>
            <ac:spMk id="2" creationId="{4A940BC6-9DA0-FB4D-8879-DC8B3958C07C}"/>
          </ac:spMkLst>
        </pc:spChg>
        <pc:spChg chg="mod">
          <ac:chgData name="Aman Yadav" userId="d4f6d8881978e2fd" providerId="LiveId" clId="{4B6183F3-7120-4C8B-B5D9-18652CEC4191}" dt="2022-11-28T21:56:13.804" v="6162" actId="20577"/>
          <ac:spMkLst>
            <pc:docMk/>
            <pc:sldMk cId="2262278909" sldId="309"/>
            <ac:spMk id="3" creationId="{1E0B8C4B-3A3C-9FD1-59FB-1666C1F09376}"/>
          </ac:spMkLst>
        </pc:spChg>
        <pc:spChg chg="add mod">
          <ac:chgData name="Aman Yadav" userId="d4f6d8881978e2fd" providerId="LiveId" clId="{4B6183F3-7120-4C8B-B5D9-18652CEC4191}" dt="2022-11-28T20:54:09.013" v="5323" actId="1076"/>
          <ac:spMkLst>
            <pc:docMk/>
            <pc:sldMk cId="2262278909" sldId="309"/>
            <ac:spMk id="7" creationId="{4179120C-EE42-5BB1-FCCE-F1C82F291E8F}"/>
          </ac:spMkLst>
        </pc:spChg>
        <pc:spChg chg="add mod">
          <ac:chgData name="Aman Yadav" userId="d4f6d8881978e2fd" providerId="LiveId" clId="{4B6183F3-7120-4C8B-B5D9-18652CEC4191}" dt="2022-11-28T20:53:46.624" v="5322" actId="1076"/>
          <ac:spMkLst>
            <pc:docMk/>
            <pc:sldMk cId="2262278909" sldId="309"/>
            <ac:spMk id="8" creationId="{B12B8DCF-A727-65D1-D691-E1175A91E35B}"/>
          </ac:spMkLst>
        </pc:spChg>
        <pc:spChg chg="mod">
          <ac:chgData name="Aman Yadav" userId="d4f6d8881978e2fd" providerId="LiveId" clId="{4B6183F3-7120-4C8B-B5D9-18652CEC4191}" dt="2022-11-28T21:57:02.874" v="6168"/>
          <ac:spMkLst>
            <pc:docMk/>
            <pc:sldMk cId="2262278909" sldId="309"/>
            <ac:spMk id="14" creationId="{03571BF2-FCCE-E7A0-736D-9168D2BBFF63}"/>
          </ac:spMkLst>
        </pc:spChg>
        <pc:picChg chg="add mod">
          <ac:chgData name="Aman Yadav" userId="d4f6d8881978e2fd" providerId="LiveId" clId="{4B6183F3-7120-4C8B-B5D9-18652CEC4191}" dt="2022-11-28T20:51:16.740" v="5111" actId="1038"/>
          <ac:picMkLst>
            <pc:docMk/>
            <pc:sldMk cId="2262278909" sldId="309"/>
            <ac:picMk id="4" creationId="{9ED34BB9-6A83-7215-1781-1942B6A3D25B}"/>
          </ac:picMkLst>
        </pc:picChg>
        <pc:picChg chg="add mod">
          <ac:chgData name="Aman Yadav" userId="d4f6d8881978e2fd" providerId="LiveId" clId="{4B6183F3-7120-4C8B-B5D9-18652CEC4191}" dt="2022-11-28T20:51:13.489" v="5088" actId="1038"/>
          <ac:picMkLst>
            <pc:docMk/>
            <pc:sldMk cId="2262278909" sldId="309"/>
            <ac:picMk id="6" creationId="{FC4ACF94-D352-8222-2195-925C45FB98FD}"/>
          </ac:picMkLst>
        </pc:picChg>
      </pc:sldChg>
      <pc:sldChg chg="modSp add mod">
        <pc:chgData name="Aman Yadav" userId="d4f6d8881978e2fd" providerId="LiveId" clId="{4B6183F3-7120-4C8B-B5D9-18652CEC4191}" dt="2022-11-30T03:31:02.757" v="6176" actId="123"/>
        <pc:sldMkLst>
          <pc:docMk/>
          <pc:sldMk cId="263353031" sldId="310"/>
        </pc:sldMkLst>
        <pc:spChg chg="mod">
          <ac:chgData name="Aman Yadav" userId="d4f6d8881978e2fd" providerId="LiveId" clId="{4B6183F3-7120-4C8B-B5D9-18652CEC4191}" dt="2022-11-28T21:51:13.915" v="6156" actId="1036"/>
          <ac:spMkLst>
            <pc:docMk/>
            <pc:sldMk cId="263353031" sldId="310"/>
            <ac:spMk id="2" creationId="{4A940BC6-9DA0-FB4D-8879-DC8B3958C07C}"/>
          </ac:spMkLst>
        </pc:spChg>
        <pc:spChg chg="mod">
          <ac:chgData name="Aman Yadav" userId="d4f6d8881978e2fd" providerId="LiveId" clId="{4B6183F3-7120-4C8B-B5D9-18652CEC4191}" dt="2022-11-30T03:31:02.757" v="6176" actId="123"/>
          <ac:spMkLst>
            <pc:docMk/>
            <pc:sldMk cId="263353031" sldId="310"/>
            <ac:spMk id="3" creationId="{1E0B8C4B-3A3C-9FD1-59FB-1666C1F09376}"/>
          </ac:spMkLst>
        </pc:spChg>
        <pc:spChg chg="mod">
          <ac:chgData name="Aman Yadav" userId="d4f6d8881978e2fd" providerId="LiveId" clId="{4B6183F3-7120-4C8B-B5D9-18652CEC4191}" dt="2022-11-28T21:57:02.874" v="6168"/>
          <ac:spMkLst>
            <pc:docMk/>
            <pc:sldMk cId="263353031" sldId="310"/>
            <ac:spMk id="14" creationId="{03571BF2-FCCE-E7A0-736D-9168D2BBFF63}"/>
          </ac:spMkLst>
        </pc:spChg>
      </pc:sldChg>
      <pc:sldChg chg="addSp delSp modSp new mod ord">
        <pc:chgData name="Aman Yadav" userId="d4f6d8881978e2fd" providerId="LiveId" clId="{4B6183F3-7120-4C8B-B5D9-18652CEC4191}" dt="2022-11-28T21:02:58.269" v="5377" actId="1076"/>
        <pc:sldMkLst>
          <pc:docMk/>
          <pc:sldMk cId="3114889186" sldId="311"/>
        </pc:sldMkLst>
        <pc:spChg chg="mod">
          <ac:chgData name="Aman Yadav" userId="d4f6d8881978e2fd" providerId="LiveId" clId="{4B6183F3-7120-4C8B-B5D9-18652CEC4191}" dt="2022-11-28T21:01:03.942" v="5364" actId="20577"/>
          <ac:spMkLst>
            <pc:docMk/>
            <pc:sldMk cId="3114889186" sldId="311"/>
            <ac:spMk id="2" creationId="{F295C0E7-D643-2359-16B7-621439DD33D3}"/>
          </ac:spMkLst>
        </pc:spChg>
        <pc:spChg chg="del mod">
          <ac:chgData name="Aman Yadav" userId="d4f6d8881978e2fd" providerId="LiveId" clId="{4B6183F3-7120-4C8B-B5D9-18652CEC4191}" dt="2022-11-28T21:00:52.592" v="5348" actId="478"/>
          <ac:spMkLst>
            <pc:docMk/>
            <pc:sldMk cId="3114889186" sldId="311"/>
            <ac:spMk id="3" creationId="{0B741CC5-8DDF-3933-3FE7-C390B8776FD8}"/>
          </ac:spMkLst>
        </pc:spChg>
        <pc:spChg chg="add mod">
          <ac:chgData name="Aman Yadav" userId="d4f6d8881978e2fd" providerId="LiveId" clId="{4B6183F3-7120-4C8B-B5D9-18652CEC4191}" dt="2022-11-28T21:01:09.765" v="5366" actId="14100"/>
          <ac:spMkLst>
            <pc:docMk/>
            <pc:sldMk cId="3114889186" sldId="311"/>
            <ac:spMk id="6" creationId="{2DF688C2-60C3-CAE9-0591-F4AA7B6AB55E}"/>
          </ac:spMkLst>
        </pc:spChg>
        <pc:spChg chg="add del">
          <ac:chgData name="Aman Yadav" userId="d4f6d8881978e2fd" providerId="LiveId" clId="{4B6183F3-7120-4C8B-B5D9-18652CEC4191}" dt="2022-11-28T21:02:01.657" v="5370"/>
          <ac:spMkLst>
            <pc:docMk/>
            <pc:sldMk cId="3114889186" sldId="311"/>
            <ac:spMk id="7" creationId="{C3C55EB1-7053-D6DE-0D00-9D873979F024}"/>
          </ac:spMkLst>
        </pc:spChg>
        <pc:picChg chg="add mod ord">
          <ac:chgData name="Aman Yadav" userId="d4f6d8881978e2fd" providerId="LiveId" clId="{4B6183F3-7120-4C8B-B5D9-18652CEC4191}" dt="2022-11-28T21:02:58.269" v="5377" actId="1076"/>
          <ac:picMkLst>
            <pc:docMk/>
            <pc:sldMk cId="3114889186" sldId="311"/>
            <ac:picMk id="8" creationId="{CCF574B2-B4DF-4CF2-CCAB-13714CA960A8}"/>
          </ac:picMkLst>
        </pc:picChg>
      </pc:sldChg>
      <pc:sldChg chg="addSp delSp modSp new mod modClrScheme chgLayout">
        <pc:chgData name="Aman Yadav" userId="d4f6d8881978e2fd" providerId="LiveId" clId="{4B6183F3-7120-4C8B-B5D9-18652CEC4191}" dt="2022-11-30T03:30:46.332" v="6174" actId="123"/>
        <pc:sldMkLst>
          <pc:docMk/>
          <pc:sldMk cId="1090597955" sldId="312"/>
        </pc:sldMkLst>
        <pc:spChg chg="del mod ord">
          <ac:chgData name="Aman Yadav" userId="d4f6d8881978e2fd" providerId="LiveId" clId="{4B6183F3-7120-4C8B-B5D9-18652CEC4191}" dt="2022-11-28T21:21:46.922" v="5532" actId="700"/>
          <ac:spMkLst>
            <pc:docMk/>
            <pc:sldMk cId="1090597955" sldId="312"/>
            <ac:spMk id="2" creationId="{D235F7D0-65B6-4053-22C8-5B349CE48EF4}"/>
          </ac:spMkLst>
        </pc:spChg>
        <pc:spChg chg="del mod ord">
          <ac:chgData name="Aman Yadav" userId="d4f6d8881978e2fd" providerId="LiveId" clId="{4B6183F3-7120-4C8B-B5D9-18652CEC4191}" dt="2022-11-28T21:21:46.922" v="5532" actId="700"/>
          <ac:spMkLst>
            <pc:docMk/>
            <pc:sldMk cId="1090597955" sldId="312"/>
            <ac:spMk id="3" creationId="{DF545A4D-8A8B-C868-3F1D-519C7F410573}"/>
          </ac:spMkLst>
        </pc:spChg>
        <pc:spChg chg="mod ord">
          <ac:chgData name="Aman Yadav" userId="d4f6d8881978e2fd" providerId="LiveId" clId="{4B6183F3-7120-4C8B-B5D9-18652CEC4191}" dt="2022-11-28T21:23:29.324" v="5539" actId="700"/>
          <ac:spMkLst>
            <pc:docMk/>
            <pc:sldMk cId="1090597955" sldId="312"/>
            <ac:spMk id="4" creationId="{2DCB23BD-606C-FAE4-9EFB-86B5699379AA}"/>
          </ac:spMkLst>
        </pc:spChg>
        <pc:spChg chg="del mod ord">
          <ac:chgData name="Aman Yadav" userId="d4f6d8881978e2fd" providerId="LiveId" clId="{4B6183F3-7120-4C8B-B5D9-18652CEC4191}" dt="2022-11-28T21:24:44.003" v="5588" actId="478"/>
          <ac:spMkLst>
            <pc:docMk/>
            <pc:sldMk cId="1090597955" sldId="312"/>
            <ac:spMk id="5" creationId="{72A5F6D9-C159-5368-28CD-BF2B67FB8624}"/>
          </ac:spMkLst>
        </pc:spChg>
        <pc:spChg chg="add del mod ord">
          <ac:chgData name="Aman Yadav" userId="d4f6d8881978e2fd" providerId="LiveId" clId="{4B6183F3-7120-4C8B-B5D9-18652CEC4191}" dt="2022-11-28T21:22:09.934" v="5533" actId="700"/>
          <ac:spMkLst>
            <pc:docMk/>
            <pc:sldMk cId="1090597955" sldId="312"/>
            <ac:spMk id="6" creationId="{859C1CF0-9F90-0A03-05ED-FCBF0BADB057}"/>
          </ac:spMkLst>
        </pc:spChg>
        <pc:spChg chg="add del mod ord">
          <ac:chgData name="Aman Yadav" userId="d4f6d8881978e2fd" providerId="LiveId" clId="{4B6183F3-7120-4C8B-B5D9-18652CEC4191}" dt="2022-11-28T21:22:09.934" v="5533" actId="700"/>
          <ac:spMkLst>
            <pc:docMk/>
            <pc:sldMk cId="1090597955" sldId="312"/>
            <ac:spMk id="7" creationId="{6413F347-8318-9E47-F0BD-8F623E191FC9}"/>
          </ac:spMkLst>
        </pc:spChg>
        <pc:spChg chg="add del mod ord">
          <ac:chgData name="Aman Yadav" userId="d4f6d8881978e2fd" providerId="LiveId" clId="{4B6183F3-7120-4C8B-B5D9-18652CEC4191}" dt="2022-11-28T21:22:09.934" v="5533" actId="700"/>
          <ac:spMkLst>
            <pc:docMk/>
            <pc:sldMk cId="1090597955" sldId="312"/>
            <ac:spMk id="8" creationId="{D4FBF7C2-29BC-96C7-DCF4-C423E24DFB3A}"/>
          </ac:spMkLst>
        </pc:spChg>
        <pc:spChg chg="add del mod ord">
          <ac:chgData name="Aman Yadav" userId="d4f6d8881978e2fd" providerId="LiveId" clId="{4B6183F3-7120-4C8B-B5D9-18652CEC4191}" dt="2022-11-28T21:22:09.934" v="5533" actId="700"/>
          <ac:spMkLst>
            <pc:docMk/>
            <pc:sldMk cId="1090597955" sldId="312"/>
            <ac:spMk id="9" creationId="{68B6705C-37CE-977F-9F5D-2CBA6B3C0C94}"/>
          </ac:spMkLst>
        </pc:spChg>
        <pc:spChg chg="add del mod ord">
          <ac:chgData name="Aman Yadav" userId="d4f6d8881978e2fd" providerId="LiveId" clId="{4B6183F3-7120-4C8B-B5D9-18652CEC4191}" dt="2022-11-28T21:22:09.934" v="5533" actId="700"/>
          <ac:spMkLst>
            <pc:docMk/>
            <pc:sldMk cId="1090597955" sldId="312"/>
            <ac:spMk id="10" creationId="{2E7E2B41-A0EE-298B-A83C-6C9DE420BFC5}"/>
          </ac:spMkLst>
        </pc:spChg>
        <pc:spChg chg="add del mod ord">
          <ac:chgData name="Aman Yadav" userId="d4f6d8881978e2fd" providerId="LiveId" clId="{4B6183F3-7120-4C8B-B5D9-18652CEC4191}" dt="2022-11-28T21:22:09.934" v="5533" actId="700"/>
          <ac:spMkLst>
            <pc:docMk/>
            <pc:sldMk cId="1090597955" sldId="312"/>
            <ac:spMk id="11" creationId="{BED25C7D-8241-FD4E-ECA2-6A2CA6F786F1}"/>
          </ac:spMkLst>
        </pc:spChg>
        <pc:spChg chg="add del mod ord">
          <ac:chgData name="Aman Yadav" userId="d4f6d8881978e2fd" providerId="LiveId" clId="{4B6183F3-7120-4C8B-B5D9-18652CEC4191}" dt="2022-11-28T21:22:09.934" v="5533" actId="700"/>
          <ac:spMkLst>
            <pc:docMk/>
            <pc:sldMk cId="1090597955" sldId="312"/>
            <ac:spMk id="12" creationId="{8661DB25-D2F3-729E-C2BA-566292ADAEC9}"/>
          </ac:spMkLst>
        </pc:spChg>
        <pc:spChg chg="add del mod ord">
          <ac:chgData name="Aman Yadav" userId="d4f6d8881978e2fd" providerId="LiveId" clId="{4B6183F3-7120-4C8B-B5D9-18652CEC4191}" dt="2022-11-28T21:22:09.934" v="5533" actId="700"/>
          <ac:spMkLst>
            <pc:docMk/>
            <pc:sldMk cId="1090597955" sldId="312"/>
            <ac:spMk id="13" creationId="{2D5A42D7-02F8-2EB0-31E4-282A0FD536D8}"/>
          </ac:spMkLst>
        </pc:spChg>
        <pc:spChg chg="add del mod ord">
          <ac:chgData name="Aman Yadav" userId="d4f6d8881978e2fd" providerId="LiveId" clId="{4B6183F3-7120-4C8B-B5D9-18652CEC4191}" dt="2022-11-28T21:22:09.934" v="5533" actId="700"/>
          <ac:spMkLst>
            <pc:docMk/>
            <pc:sldMk cId="1090597955" sldId="312"/>
            <ac:spMk id="14" creationId="{CB332F35-82EB-A67E-3D1F-EBF2E9B04BFB}"/>
          </ac:spMkLst>
        </pc:spChg>
        <pc:spChg chg="add del mod ord">
          <ac:chgData name="Aman Yadav" userId="d4f6d8881978e2fd" providerId="LiveId" clId="{4B6183F3-7120-4C8B-B5D9-18652CEC4191}" dt="2022-11-28T21:22:09.934" v="5533" actId="700"/>
          <ac:spMkLst>
            <pc:docMk/>
            <pc:sldMk cId="1090597955" sldId="312"/>
            <ac:spMk id="15" creationId="{7B6901D5-2D1B-00E3-73EF-BE6649B527DB}"/>
          </ac:spMkLst>
        </pc:spChg>
        <pc:spChg chg="add del mod ord">
          <ac:chgData name="Aman Yadav" userId="d4f6d8881978e2fd" providerId="LiveId" clId="{4B6183F3-7120-4C8B-B5D9-18652CEC4191}" dt="2022-11-28T21:22:09.934" v="5533" actId="700"/>
          <ac:spMkLst>
            <pc:docMk/>
            <pc:sldMk cId="1090597955" sldId="312"/>
            <ac:spMk id="16" creationId="{26795A43-2C58-89CA-D6B2-C5810EA37A3D}"/>
          </ac:spMkLst>
        </pc:spChg>
        <pc:spChg chg="add del mod ord">
          <ac:chgData name="Aman Yadav" userId="d4f6d8881978e2fd" providerId="LiveId" clId="{4B6183F3-7120-4C8B-B5D9-18652CEC4191}" dt="2022-11-28T21:22:09.934" v="5533" actId="700"/>
          <ac:spMkLst>
            <pc:docMk/>
            <pc:sldMk cId="1090597955" sldId="312"/>
            <ac:spMk id="17" creationId="{312175A9-E6A3-2093-E194-A6CD229F8CE3}"/>
          </ac:spMkLst>
        </pc:spChg>
        <pc:spChg chg="add del mod ord">
          <ac:chgData name="Aman Yadav" userId="d4f6d8881978e2fd" providerId="LiveId" clId="{4B6183F3-7120-4C8B-B5D9-18652CEC4191}" dt="2022-11-28T21:22:09.934" v="5533" actId="700"/>
          <ac:spMkLst>
            <pc:docMk/>
            <pc:sldMk cId="1090597955" sldId="312"/>
            <ac:spMk id="18" creationId="{E883CBD0-4A23-983C-C2F4-93241C6E32F3}"/>
          </ac:spMkLst>
        </pc:spChg>
        <pc:spChg chg="add del mod ord">
          <ac:chgData name="Aman Yadav" userId="d4f6d8881978e2fd" providerId="LiveId" clId="{4B6183F3-7120-4C8B-B5D9-18652CEC4191}" dt="2022-11-28T21:22:33.653" v="5534" actId="700"/>
          <ac:spMkLst>
            <pc:docMk/>
            <pc:sldMk cId="1090597955" sldId="312"/>
            <ac:spMk id="19" creationId="{3B41D5D3-D2C5-DCE7-7F8C-C12E66002B96}"/>
          </ac:spMkLst>
        </pc:spChg>
        <pc:spChg chg="add del mod ord">
          <ac:chgData name="Aman Yadav" userId="d4f6d8881978e2fd" providerId="LiveId" clId="{4B6183F3-7120-4C8B-B5D9-18652CEC4191}" dt="2022-11-28T21:22:33.653" v="5534" actId="700"/>
          <ac:spMkLst>
            <pc:docMk/>
            <pc:sldMk cId="1090597955" sldId="312"/>
            <ac:spMk id="20" creationId="{6CFEC780-E846-657D-E249-023D2B048844}"/>
          </ac:spMkLst>
        </pc:spChg>
        <pc:spChg chg="add del mod ord">
          <ac:chgData name="Aman Yadav" userId="d4f6d8881978e2fd" providerId="LiveId" clId="{4B6183F3-7120-4C8B-B5D9-18652CEC4191}" dt="2022-11-28T21:22:33.653" v="5534" actId="700"/>
          <ac:spMkLst>
            <pc:docMk/>
            <pc:sldMk cId="1090597955" sldId="312"/>
            <ac:spMk id="21" creationId="{898AEB38-7641-2692-914F-45B67FC97962}"/>
          </ac:spMkLst>
        </pc:spChg>
        <pc:spChg chg="add del mod ord">
          <ac:chgData name="Aman Yadav" userId="d4f6d8881978e2fd" providerId="LiveId" clId="{4B6183F3-7120-4C8B-B5D9-18652CEC4191}" dt="2022-11-28T21:22:33.653" v="5534" actId="700"/>
          <ac:spMkLst>
            <pc:docMk/>
            <pc:sldMk cId="1090597955" sldId="312"/>
            <ac:spMk id="22" creationId="{96ABBAD4-D057-FC55-FE9E-96F3DC40539B}"/>
          </ac:spMkLst>
        </pc:spChg>
        <pc:spChg chg="add del mod ord">
          <ac:chgData name="Aman Yadav" userId="d4f6d8881978e2fd" providerId="LiveId" clId="{4B6183F3-7120-4C8B-B5D9-18652CEC4191}" dt="2022-11-28T21:22:33.653" v="5534" actId="700"/>
          <ac:spMkLst>
            <pc:docMk/>
            <pc:sldMk cId="1090597955" sldId="312"/>
            <ac:spMk id="23" creationId="{D4B248A4-8426-00E7-A195-8FD80D278392}"/>
          </ac:spMkLst>
        </pc:spChg>
        <pc:spChg chg="add del mod ord">
          <ac:chgData name="Aman Yadav" userId="d4f6d8881978e2fd" providerId="LiveId" clId="{4B6183F3-7120-4C8B-B5D9-18652CEC4191}" dt="2022-11-28T21:22:33.653" v="5534" actId="700"/>
          <ac:spMkLst>
            <pc:docMk/>
            <pc:sldMk cId="1090597955" sldId="312"/>
            <ac:spMk id="24" creationId="{1A547DEA-1106-0CA1-550A-73976B1409BD}"/>
          </ac:spMkLst>
        </pc:spChg>
        <pc:spChg chg="add del mod ord">
          <ac:chgData name="Aman Yadav" userId="d4f6d8881978e2fd" providerId="LiveId" clId="{4B6183F3-7120-4C8B-B5D9-18652CEC4191}" dt="2022-11-28T21:22:33.653" v="5534" actId="700"/>
          <ac:spMkLst>
            <pc:docMk/>
            <pc:sldMk cId="1090597955" sldId="312"/>
            <ac:spMk id="25" creationId="{33A3E3DA-F9EB-4FA8-17A9-11825D65AF4B}"/>
          </ac:spMkLst>
        </pc:spChg>
        <pc:spChg chg="add del mod ord">
          <ac:chgData name="Aman Yadav" userId="d4f6d8881978e2fd" providerId="LiveId" clId="{4B6183F3-7120-4C8B-B5D9-18652CEC4191}" dt="2022-11-28T21:22:33.653" v="5534" actId="700"/>
          <ac:spMkLst>
            <pc:docMk/>
            <pc:sldMk cId="1090597955" sldId="312"/>
            <ac:spMk id="26" creationId="{9CFA86C7-7A3C-2467-A15E-DCFB1051BD9A}"/>
          </ac:spMkLst>
        </pc:spChg>
        <pc:spChg chg="add del mod ord">
          <ac:chgData name="Aman Yadav" userId="d4f6d8881978e2fd" providerId="LiveId" clId="{4B6183F3-7120-4C8B-B5D9-18652CEC4191}" dt="2022-11-28T21:22:33.653" v="5534" actId="700"/>
          <ac:spMkLst>
            <pc:docMk/>
            <pc:sldMk cId="1090597955" sldId="312"/>
            <ac:spMk id="27" creationId="{50A9C42E-6F5F-E14C-31EB-E4D9C6BD2941}"/>
          </ac:spMkLst>
        </pc:spChg>
        <pc:spChg chg="add del mod ord">
          <ac:chgData name="Aman Yadav" userId="d4f6d8881978e2fd" providerId="LiveId" clId="{4B6183F3-7120-4C8B-B5D9-18652CEC4191}" dt="2022-11-28T21:22:33.653" v="5534" actId="700"/>
          <ac:spMkLst>
            <pc:docMk/>
            <pc:sldMk cId="1090597955" sldId="312"/>
            <ac:spMk id="28" creationId="{783714FB-CD8C-F3DE-0FD4-CC6054BD24EC}"/>
          </ac:spMkLst>
        </pc:spChg>
        <pc:spChg chg="add del mod ord">
          <ac:chgData name="Aman Yadav" userId="d4f6d8881978e2fd" providerId="LiveId" clId="{4B6183F3-7120-4C8B-B5D9-18652CEC4191}" dt="2022-11-28T21:23:03.840" v="5538" actId="700"/>
          <ac:spMkLst>
            <pc:docMk/>
            <pc:sldMk cId="1090597955" sldId="312"/>
            <ac:spMk id="29" creationId="{464C3736-5BA1-A2CE-5911-3E5601054359}"/>
          </ac:spMkLst>
        </pc:spChg>
        <pc:spChg chg="add del mod ord">
          <ac:chgData name="Aman Yadav" userId="d4f6d8881978e2fd" providerId="LiveId" clId="{4B6183F3-7120-4C8B-B5D9-18652CEC4191}" dt="2022-11-28T21:22:53.137" v="5537" actId="478"/>
          <ac:spMkLst>
            <pc:docMk/>
            <pc:sldMk cId="1090597955" sldId="312"/>
            <ac:spMk id="30" creationId="{4EB3087E-C422-2A08-76C4-61147F96248F}"/>
          </ac:spMkLst>
        </pc:spChg>
        <pc:spChg chg="add del mod ord">
          <ac:chgData name="Aman Yadav" userId="d4f6d8881978e2fd" providerId="LiveId" clId="{4B6183F3-7120-4C8B-B5D9-18652CEC4191}" dt="2022-11-28T21:22:46.121" v="5535" actId="478"/>
          <ac:spMkLst>
            <pc:docMk/>
            <pc:sldMk cId="1090597955" sldId="312"/>
            <ac:spMk id="31" creationId="{B7373E52-D2C0-140B-DB62-F297E865DCCF}"/>
          </ac:spMkLst>
        </pc:spChg>
        <pc:spChg chg="add del mod ord">
          <ac:chgData name="Aman Yadav" userId="d4f6d8881978e2fd" providerId="LiveId" clId="{4B6183F3-7120-4C8B-B5D9-18652CEC4191}" dt="2022-11-28T21:22:46.121" v="5535" actId="478"/>
          <ac:spMkLst>
            <pc:docMk/>
            <pc:sldMk cId="1090597955" sldId="312"/>
            <ac:spMk id="32" creationId="{2501E372-884B-B35D-5FDF-DECF151D0343}"/>
          </ac:spMkLst>
        </pc:spChg>
        <pc:spChg chg="add del mod ord">
          <ac:chgData name="Aman Yadav" userId="d4f6d8881978e2fd" providerId="LiveId" clId="{4B6183F3-7120-4C8B-B5D9-18652CEC4191}" dt="2022-11-28T21:22:46.121" v="5535" actId="478"/>
          <ac:spMkLst>
            <pc:docMk/>
            <pc:sldMk cId="1090597955" sldId="312"/>
            <ac:spMk id="33" creationId="{430CC7F5-6646-1ED2-CB58-D27B377CECD3}"/>
          </ac:spMkLst>
        </pc:spChg>
        <pc:spChg chg="add del mod ord">
          <ac:chgData name="Aman Yadav" userId="d4f6d8881978e2fd" providerId="LiveId" clId="{4B6183F3-7120-4C8B-B5D9-18652CEC4191}" dt="2022-11-28T21:22:50.622" v="5536" actId="478"/>
          <ac:spMkLst>
            <pc:docMk/>
            <pc:sldMk cId="1090597955" sldId="312"/>
            <ac:spMk id="34" creationId="{2F9DFD65-4319-DE9E-F689-1C7DA0712C8B}"/>
          </ac:spMkLst>
        </pc:spChg>
        <pc:spChg chg="add del mod ord">
          <ac:chgData name="Aman Yadav" userId="d4f6d8881978e2fd" providerId="LiveId" clId="{4B6183F3-7120-4C8B-B5D9-18652CEC4191}" dt="2022-11-28T21:22:46.121" v="5535" actId="478"/>
          <ac:spMkLst>
            <pc:docMk/>
            <pc:sldMk cId="1090597955" sldId="312"/>
            <ac:spMk id="35" creationId="{162CFA43-423F-C993-D61A-B26FB40E6FE1}"/>
          </ac:spMkLst>
        </pc:spChg>
        <pc:spChg chg="add del mod ord">
          <ac:chgData name="Aman Yadav" userId="d4f6d8881978e2fd" providerId="LiveId" clId="{4B6183F3-7120-4C8B-B5D9-18652CEC4191}" dt="2022-11-28T21:23:03.840" v="5538" actId="700"/>
          <ac:spMkLst>
            <pc:docMk/>
            <pc:sldMk cId="1090597955" sldId="312"/>
            <ac:spMk id="36" creationId="{FFD6E245-B38D-0835-19B9-BD3064E102B3}"/>
          </ac:spMkLst>
        </pc:spChg>
        <pc:spChg chg="add del mod ord">
          <ac:chgData name="Aman Yadav" userId="d4f6d8881978e2fd" providerId="LiveId" clId="{4B6183F3-7120-4C8B-B5D9-18652CEC4191}" dt="2022-11-28T21:23:03.840" v="5538" actId="700"/>
          <ac:spMkLst>
            <pc:docMk/>
            <pc:sldMk cId="1090597955" sldId="312"/>
            <ac:spMk id="37" creationId="{23EAF157-E3DD-966C-5360-5AAC6BC51E57}"/>
          </ac:spMkLst>
        </pc:spChg>
        <pc:spChg chg="add del mod ord">
          <ac:chgData name="Aman Yadav" userId="d4f6d8881978e2fd" providerId="LiveId" clId="{4B6183F3-7120-4C8B-B5D9-18652CEC4191}" dt="2022-11-28T21:23:03.840" v="5538" actId="700"/>
          <ac:spMkLst>
            <pc:docMk/>
            <pc:sldMk cId="1090597955" sldId="312"/>
            <ac:spMk id="38" creationId="{CED7C056-B062-156E-4903-47FFE5C159CF}"/>
          </ac:spMkLst>
        </pc:spChg>
        <pc:spChg chg="add del mod ord">
          <ac:chgData name="Aman Yadav" userId="d4f6d8881978e2fd" providerId="LiveId" clId="{4B6183F3-7120-4C8B-B5D9-18652CEC4191}" dt="2022-11-28T21:23:03.840" v="5538" actId="700"/>
          <ac:spMkLst>
            <pc:docMk/>
            <pc:sldMk cId="1090597955" sldId="312"/>
            <ac:spMk id="39" creationId="{D381F843-6F4F-3F1B-F722-66D8F65E05AE}"/>
          </ac:spMkLst>
        </pc:spChg>
        <pc:spChg chg="add del mod ord">
          <ac:chgData name="Aman Yadav" userId="d4f6d8881978e2fd" providerId="LiveId" clId="{4B6183F3-7120-4C8B-B5D9-18652CEC4191}" dt="2022-11-28T21:23:03.840" v="5538" actId="700"/>
          <ac:spMkLst>
            <pc:docMk/>
            <pc:sldMk cId="1090597955" sldId="312"/>
            <ac:spMk id="40" creationId="{391E9D59-068D-FDB8-3EAD-7E3421356FA3}"/>
          </ac:spMkLst>
        </pc:spChg>
        <pc:spChg chg="add del mod ord">
          <ac:chgData name="Aman Yadav" userId="d4f6d8881978e2fd" providerId="LiveId" clId="{4B6183F3-7120-4C8B-B5D9-18652CEC4191}" dt="2022-11-28T21:23:03.840" v="5538" actId="700"/>
          <ac:spMkLst>
            <pc:docMk/>
            <pc:sldMk cId="1090597955" sldId="312"/>
            <ac:spMk id="41" creationId="{28782AB0-A7E5-B7D5-A594-F1980AA6AD2F}"/>
          </ac:spMkLst>
        </pc:spChg>
        <pc:spChg chg="add del mod ord">
          <ac:chgData name="Aman Yadav" userId="d4f6d8881978e2fd" providerId="LiveId" clId="{4B6183F3-7120-4C8B-B5D9-18652CEC4191}" dt="2022-11-28T21:23:03.840" v="5538" actId="700"/>
          <ac:spMkLst>
            <pc:docMk/>
            <pc:sldMk cId="1090597955" sldId="312"/>
            <ac:spMk id="42" creationId="{2764745F-BCD1-F9CF-42A7-3D9A638E94BF}"/>
          </ac:spMkLst>
        </pc:spChg>
        <pc:spChg chg="add del mod ord">
          <ac:chgData name="Aman Yadav" userId="d4f6d8881978e2fd" providerId="LiveId" clId="{4B6183F3-7120-4C8B-B5D9-18652CEC4191}" dt="2022-11-28T21:23:03.840" v="5538" actId="700"/>
          <ac:spMkLst>
            <pc:docMk/>
            <pc:sldMk cId="1090597955" sldId="312"/>
            <ac:spMk id="43" creationId="{DD0F3292-4F2D-F66A-E05A-8210F5D806F6}"/>
          </ac:spMkLst>
        </pc:spChg>
        <pc:spChg chg="add del mod ord">
          <ac:chgData name="Aman Yadav" userId="d4f6d8881978e2fd" providerId="LiveId" clId="{4B6183F3-7120-4C8B-B5D9-18652CEC4191}" dt="2022-11-28T21:23:03.840" v="5538" actId="700"/>
          <ac:spMkLst>
            <pc:docMk/>
            <pc:sldMk cId="1090597955" sldId="312"/>
            <ac:spMk id="44" creationId="{D2BABE6C-8904-3F49-02D4-0DC2752990A4}"/>
          </ac:spMkLst>
        </pc:spChg>
        <pc:spChg chg="add del mod ord">
          <ac:chgData name="Aman Yadav" userId="d4f6d8881978e2fd" providerId="LiveId" clId="{4B6183F3-7120-4C8B-B5D9-18652CEC4191}" dt="2022-11-28T21:23:03.840" v="5538" actId="700"/>
          <ac:spMkLst>
            <pc:docMk/>
            <pc:sldMk cId="1090597955" sldId="312"/>
            <ac:spMk id="45" creationId="{F2FE0F86-5651-76CF-13EA-362A5A010F95}"/>
          </ac:spMkLst>
        </pc:spChg>
        <pc:spChg chg="add del mod ord">
          <ac:chgData name="Aman Yadav" userId="d4f6d8881978e2fd" providerId="LiveId" clId="{4B6183F3-7120-4C8B-B5D9-18652CEC4191}" dt="2022-11-28T21:23:03.840" v="5538" actId="700"/>
          <ac:spMkLst>
            <pc:docMk/>
            <pc:sldMk cId="1090597955" sldId="312"/>
            <ac:spMk id="46" creationId="{532DABE4-D2EC-571A-0720-D42DE74BE4AE}"/>
          </ac:spMkLst>
        </pc:spChg>
        <pc:spChg chg="add del mod ord">
          <ac:chgData name="Aman Yadav" userId="d4f6d8881978e2fd" providerId="LiveId" clId="{4B6183F3-7120-4C8B-B5D9-18652CEC4191}" dt="2022-11-28T21:23:03.840" v="5538" actId="700"/>
          <ac:spMkLst>
            <pc:docMk/>
            <pc:sldMk cId="1090597955" sldId="312"/>
            <ac:spMk id="47" creationId="{470F9AF6-2353-20D7-D931-4B0872143DAC}"/>
          </ac:spMkLst>
        </pc:spChg>
        <pc:spChg chg="add del mod ord">
          <ac:chgData name="Aman Yadav" userId="d4f6d8881978e2fd" providerId="LiveId" clId="{4B6183F3-7120-4C8B-B5D9-18652CEC4191}" dt="2022-11-28T21:23:03.840" v="5538" actId="700"/>
          <ac:spMkLst>
            <pc:docMk/>
            <pc:sldMk cId="1090597955" sldId="312"/>
            <ac:spMk id="48" creationId="{F49FA405-1AE9-4355-5C33-C64AB7B9D5CB}"/>
          </ac:spMkLst>
        </pc:spChg>
        <pc:spChg chg="add del mod ord">
          <ac:chgData name="Aman Yadav" userId="d4f6d8881978e2fd" providerId="LiveId" clId="{4B6183F3-7120-4C8B-B5D9-18652CEC4191}" dt="2022-11-28T21:23:03.840" v="5538" actId="700"/>
          <ac:spMkLst>
            <pc:docMk/>
            <pc:sldMk cId="1090597955" sldId="312"/>
            <ac:spMk id="49" creationId="{B05115F7-901A-93A6-1FFF-391A4AF03078}"/>
          </ac:spMkLst>
        </pc:spChg>
        <pc:spChg chg="add del mod ord">
          <ac:chgData name="Aman Yadav" userId="d4f6d8881978e2fd" providerId="LiveId" clId="{4B6183F3-7120-4C8B-B5D9-18652CEC4191}" dt="2022-11-28T21:23:03.840" v="5538" actId="700"/>
          <ac:spMkLst>
            <pc:docMk/>
            <pc:sldMk cId="1090597955" sldId="312"/>
            <ac:spMk id="50" creationId="{95B3DF7D-7D75-4AFA-E7FB-DB43F10984B9}"/>
          </ac:spMkLst>
        </pc:spChg>
        <pc:spChg chg="add del mod ord">
          <ac:chgData name="Aman Yadav" userId="d4f6d8881978e2fd" providerId="LiveId" clId="{4B6183F3-7120-4C8B-B5D9-18652CEC4191}" dt="2022-11-28T21:23:03.840" v="5538" actId="700"/>
          <ac:spMkLst>
            <pc:docMk/>
            <pc:sldMk cId="1090597955" sldId="312"/>
            <ac:spMk id="51" creationId="{ED03450E-80D9-ED11-D69B-35A652B92F3B}"/>
          </ac:spMkLst>
        </pc:spChg>
        <pc:spChg chg="add del mod ord">
          <ac:chgData name="Aman Yadav" userId="d4f6d8881978e2fd" providerId="LiveId" clId="{4B6183F3-7120-4C8B-B5D9-18652CEC4191}" dt="2022-11-28T21:23:03.840" v="5538" actId="700"/>
          <ac:spMkLst>
            <pc:docMk/>
            <pc:sldMk cId="1090597955" sldId="312"/>
            <ac:spMk id="52" creationId="{4704ED94-99F7-2998-7AD9-ADFC950C5A4C}"/>
          </ac:spMkLst>
        </pc:spChg>
        <pc:spChg chg="add del mod ord">
          <ac:chgData name="Aman Yadav" userId="d4f6d8881978e2fd" providerId="LiveId" clId="{4B6183F3-7120-4C8B-B5D9-18652CEC4191}" dt="2022-11-28T21:23:03.840" v="5538" actId="700"/>
          <ac:spMkLst>
            <pc:docMk/>
            <pc:sldMk cId="1090597955" sldId="312"/>
            <ac:spMk id="53" creationId="{21DBB5B4-6F83-57AD-EA0A-EACBA6C1E803}"/>
          </ac:spMkLst>
        </pc:spChg>
        <pc:spChg chg="add del mod ord">
          <ac:chgData name="Aman Yadav" userId="d4f6d8881978e2fd" providerId="LiveId" clId="{4B6183F3-7120-4C8B-B5D9-18652CEC4191}" dt="2022-11-28T21:23:29.324" v="5539" actId="700"/>
          <ac:spMkLst>
            <pc:docMk/>
            <pc:sldMk cId="1090597955" sldId="312"/>
            <ac:spMk id="54" creationId="{E2C168FC-0E3F-7D85-7EC2-5C172C74816B}"/>
          </ac:spMkLst>
        </pc:spChg>
        <pc:spChg chg="add del mod ord">
          <ac:chgData name="Aman Yadav" userId="d4f6d8881978e2fd" providerId="LiveId" clId="{4B6183F3-7120-4C8B-B5D9-18652CEC4191}" dt="2022-11-28T21:23:29.324" v="5539" actId="700"/>
          <ac:spMkLst>
            <pc:docMk/>
            <pc:sldMk cId="1090597955" sldId="312"/>
            <ac:spMk id="55" creationId="{D6932A02-5874-F228-A231-C7FB0603B1C5}"/>
          </ac:spMkLst>
        </pc:spChg>
        <pc:spChg chg="add del mod ord">
          <ac:chgData name="Aman Yadav" userId="d4f6d8881978e2fd" providerId="LiveId" clId="{4B6183F3-7120-4C8B-B5D9-18652CEC4191}" dt="2022-11-28T21:23:29.324" v="5539" actId="700"/>
          <ac:spMkLst>
            <pc:docMk/>
            <pc:sldMk cId="1090597955" sldId="312"/>
            <ac:spMk id="56" creationId="{D5197D33-19FB-E916-7312-924880E93203}"/>
          </ac:spMkLst>
        </pc:spChg>
        <pc:spChg chg="add del mod ord">
          <ac:chgData name="Aman Yadav" userId="d4f6d8881978e2fd" providerId="LiveId" clId="{4B6183F3-7120-4C8B-B5D9-18652CEC4191}" dt="2022-11-28T21:23:29.324" v="5539" actId="700"/>
          <ac:spMkLst>
            <pc:docMk/>
            <pc:sldMk cId="1090597955" sldId="312"/>
            <ac:spMk id="57" creationId="{DBF003A6-51A9-E232-0320-D33402B58361}"/>
          </ac:spMkLst>
        </pc:spChg>
        <pc:spChg chg="add del mod ord">
          <ac:chgData name="Aman Yadav" userId="d4f6d8881978e2fd" providerId="LiveId" clId="{4B6183F3-7120-4C8B-B5D9-18652CEC4191}" dt="2022-11-28T21:23:29.324" v="5539" actId="700"/>
          <ac:spMkLst>
            <pc:docMk/>
            <pc:sldMk cId="1090597955" sldId="312"/>
            <ac:spMk id="58" creationId="{2D906E73-70B9-05C2-1B29-FA7E7E06139A}"/>
          </ac:spMkLst>
        </pc:spChg>
        <pc:spChg chg="add mod ord">
          <ac:chgData name="Aman Yadav" userId="d4f6d8881978e2fd" providerId="LiveId" clId="{4B6183F3-7120-4C8B-B5D9-18652CEC4191}" dt="2022-11-28T21:24:51.224" v="5589" actId="1076"/>
          <ac:spMkLst>
            <pc:docMk/>
            <pc:sldMk cId="1090597955" sldId="312"/>
            <ac:spMk id="59" creationId="{E10D0423-E560-E544-67AD-4E1F4C1F241C}"/>
          </ac:spMkLst>
        </pc:spChg>
        <pc:spChg chg="add del mod ord">
          <ac:chgData name="Aman Yadav" userId="d4f6d8881978e2fd" providerId="LiveId" clId="{4B6183F3-7120-4C8B-B5D9-18652CEC4191}" dt="2022-11-28T21:24:58.208" v="5590" actId="478"/>
          <ac:spMkLst>
            <pc:docMk/>
            <pc:sldMk cId="1090597955" sldId="312"/>
            <ac:spMk id="60" creationId="{3C50C237-2788-F8DE-82EA-05B807B793D2}"/>
          </ac:spMkLst>
        </pc:spChg>
        <pc:spChg chg="add mod">
          <ac:chgData name="Aman Yadav" userId="d4f6d8881978e2fd" providerId="LiveId" clId="{4B6183F3-7120-4C8B-B5D9-18652CEC4191}" dt="2022-11-30T03:30:46.332" v="6174" actId="123"/>
          <ac:spMkLst>
            <pc:docMk/>
            <pc:sldMk cId="1090597955" sldId="312"/>
            <ac:spMk id="62" creationId="{90B43D47-C840-8F32-0B59-960201B36B3C}"/>
          </ac:spMkLst>
        </pc:spChg>
        <pc:graphicFrameChg chg="add del mod modGraphic">
          <ac:chgData name="Aman Yadav" userId="d4f6d8881978e2fd" providerId="LiveId" clId="{4B6183F3-7120-4C8B-B5D9-18652CEC4191}" dt="2022-11-28T21:28:45.156" v="5606" actId="478"/>
          <ac:graphicFrameMkLst>
            <pc:docMk/>
            <pc:sldMk cId="1090597955" sldId="312"/>
            <ac:graphicFrameMk id="61" creationId="{FDA78C77-A354-2062-967A-0F4A171AB2D6}"/>
          </ac:graphicFrameMkLst>
        </pc:graphicFrameChg>
      </pc:sldChg>
      <pc:sldChg chg="add del">
        <pc:chgData name="Aman Yadav" userId="d4f6d8881978e2fd" providerId="LiveId" clId="{4B6183F3-7120-4C8B-B5D9-18652CEC4191}" dt="2022-11-30T03:38:08.606" v="6288" actId="2696"/>
        <pc:sldMkLst>
          <pc:docMk/>
          <pc:sldMk cId="1797957748" sldId="31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kaggle.com/datasets/ahmedhamada0/brain-tumor-detection" TargetMode="Externa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714075" y="1568822"/>
            <a:ext cx="6930395" cy="1790074"/>
          </a:xfrm>
        </p:spPr>
        <p:txBody>
          <a:bodyPr/>
          <a:lstStyle/>
          <a:p>
            <a:r>
              <a:rPr lang="en-US" sz="2800" dirty="0"/>
              <a:t>Brain tumor Detection using</a:t>
            </a:r>
            <a:br>
              <a:rPr lang="en-US" sz="2800" dirty="0"/>
            </a:br>
            <a:r>
              <a:rPr lang="en-US" sz="2800" dirty="0"/>
              <a:t>Deep learning</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5199764" y="3706825"/>
            <a:ext cx="1792467" cy="1582271"/>
          </a:xfrm>
        </p:spPr>
        <p:txBody>
          <a:bodyPr/>
          <a:lstStyle/>
          <a:p>
            <a:r>
              <a:rPr lang="en-US" sz="2000" dirty="0"/>
              <a:t>Aman Yadav</a:t>
            </a:r>
          </a:p>
          <a:p>
            <a:r>
              <a:rPr lang="en-US" sz="2000" dirty="0" err="1"/>
              <a:t>Vishvesh</a:t>
            </a:r>
            <a:r>
              <a:rPr lang="en-US" sz="2000" dirty="0"/>
              <a:t> Singh</a:t>
            </a:r>
          </a:p>
          <a:p>
            <a:r>
              <a:rPr lang="en-US" sz="2000" dirty="0"/>
              <a:t>Abhishek Tiwari</a:t>
            </a:r>
          </a:p>
          <a:p>
            <a:r>
              <a:rPr lang="en-US" sz="2000" dirty="0"/>
              <a:t>Anand Jaiswal</a:t>
            </a:r>
          </a:p>
        </p:txBody>
      </p:sp>
      <p:sp>
        <p:nvSpPr>
          <p:cNvPr id="4" name="TextBox 3">
            <a:extLst>
              <a:ext uri="{FF2B5EF4-FFF2-40B4-BE49-F238E27FC236}">
                <a16:creationId xmlns:a16="http://schemas.microsoft.com/office/drawing/2014/main" id="{313A7E31-234A-B74B-1FDA-4A934D1D540D}"/>
              </a:ext>
            </a:extLst>
          </p:cNvPr>
          <p:cNvSpPr txBox="1"/>
          <p:nvPr/>
        </p:nvSpPr>
        <p:spPr>
          <a:xfrm>
            <a:off x="3414333" y="3244334"/>
            <a:ext cx="1757082" cy="369332"/>
          </a:xfrm>
          <a:prstGeom prst="rect">
            <a:avLst/>
          </a:prstGeom>
          <a:noFill/>
        </p:spPr>
        <p:txBody>
          <a:bodyPr wrap="square" rtlCol="0">
            <a:spAutoFit/>
          </a:bodyPr>
          <a:lstStyle/>
          <a:p>
            <a:r>
              <a:rPr lang="en-GB" dirty="0"/>
              <a:t>Presentation By:</a:t>
            </a:r>
          </a:p>
        </p:txBody>
      </p:sp>
      <p:sp>
        <p:nvSpPr>
          <p:cNvPr id="5" name="TextBox 4">
            <a:extLst>
              <a:ext uri="{FF2B5EF4-FFF2-40B4-BE49-F238E27FC236}">
                <a16:creationId xmlns:a16="http://schemas.microsoft.com/office/drawing/2014/main" id="{EA1ECA48-08E4-EBCF-B472-9D3BE7FB3C23}"/>
              </a:ext>
            </a:extLst>
          </p:cNvPr>
          <p:cNvSpPr txBox="1"/>
          <p:nvPr/>
        </p:nvSpPr>
        <p:spPr>
          <a:xfrm flipH="1">
            <a:off x="7352557" y="3244334"/>
            <a:ext cx="1585499" cy="369332"/>
          </a:xfrm>
          <a:prstGeom prst="rect">
            <a:avLst/>
          </a:prstGeom>
          <a:noFill/>
        </p:spPr>
        <p:txBody>
          <a:bodyPr wrap="square" rtlCol="0">
            <a:spAutoFit/>
          </a:bodyPr>
          <a:lstStyle/>
          <a:p>
            <a:pPr algn="ctr"/>
            <a:r>
              <a:rPr lang="en-GB" dirty="0"/>
              <a:t>Group No : 30</a:t>
            </a:r>
          </a:p>
        </p:txBody>
      </p:sp>
      <p:sp>
        <p:nvSpPr>
          <p:cNvPr id="6" name="TextBox 5">
            <a:extLst>
              <a:ext uri="{FF2B5EF4-FFF2-40B4-BE49-F238E27FC236}">
                <a16:creationId xmlns:a16="http://schemas.microsoft.com/office/drawing/2014/main" id="{D7948465-1DFC-B5E9-F225-D782D9672345}"/>
              </a:ext>
            </a:extLst>
          </p:cNvPr>
          <p:cNvSpPr txBox="1"/>
          <p:nvPr/>
        </p:nvSpPr>
        <p:spPr>
          <a:xfrm flipH="1">
            <a:off x="5439738" y="5502551"/>
            <a:ext cx="1312523" cy="369332"/>
          </a:xfrm>
          <a:prstGeom prst="rect">
            <a:avLst/>
          </a:prstGeom>
          <a:noFill/>
        </p:spPr>
        <p:txBody>
          <a:bodyPr wrap="square" rtlCol="0">
            <a:spAutoFit/>
          </a:bodyPr>
          <a:lstStyle/>
          <a:p>
            <a:r>
              <a:rPr lang="en-GB" dirty="0">
                <a:solidFill>
                  <a:schemeClr val="bg2"/>
                </a:solidFill>
              </a:rPr>
              <a:t>Guided By:</a:t>
            </a:r>
          </a:p>
        </p:txBody>
      </p:sp>
      <p:sp>
        <p:nvSpPr>
          <p:cNvPr id="7" name="TextBox 6">
            <a:extLst>
              <a:ext uri="{FF2B5EF4-FFF2-40B4-BE49-F238E27FC236}">
                <a16:creationId xmlns:a16="http://schemas.microsoft.com/office/drawing/2014/main" id="{ABB682CC-87FF-3026-1C0A-B776CB4218C7}"/>
              </a:ext>
            </a:extLst>
          </p:cNvPr>
          <p:cNvSpPr txBox="1"/>
          <p:nvPr/>
        </p:nvSpPr>
        <p:spPr>
          <a:xfrm>
            <a:off x="4875289" y="5898778"/>
            <a:ext cx="2441419" cy="400110"/>
          </a:xfrm>
          <a:prstGeom prst="rect">
            <a:avLst/>
          </a:prstGeom>
          <a:noFill/>
        </p:spPr>
        <p:txBody>
          <a:bodyPr wrap="square" rtlCol="0">
            <a:spAutoFit/>
          </a:bodyPr>
          <a:lstStyle/>
          <a:p>
            <a:r>
              <a:rPr lang="en-GB" sz="2000" dirty="0">
                <a:solidFill>
                  <a:schemeClr val="bg2"/>
                </a:solidFill>
              </a:rPr>
              <a:t>Prof. R. A. </a:t>
            </a:r>
            <a:r>
              <a:rPr lang="en-GB" sz="2000" dirty="0" err="1">
                <a:solidFill>
                  <a:schemeClr val="bg2"/>
                </a:solidFill>
              </a:rPr>
              <a:t>Vasmatkar</a:t>
            </a:r>
            <a:endParaRPr lang="en-GB" sz="2000" dirty="0">
              <a:solidFill>
                <a:schemeClr val="bg2"/>
              </a:solidFill>
            </a:endParaRPr>
          </a:p>
        </p:txBody>
      </p:sp>
      <p:pic>
        <p:nvPicPr>
          <p:cNvPr id="8" name="Picture 7" descr="sinhgad-logo-colour-blackText">
            <a:extLst>
              <a:ext uri="{FF2B5EF4-FFF2-40B4-BE49-F238E27FC236}">
                <a16:creationId xmlns:a16="http://schemas.microsoft.com/office/drawing/2014/main" id="{6AB58FFA-5240-15CF-5C77-20FAA753467F}"/>
              </a:ext>
            </a:extLst>
          </p:cNvPr>
          <p:cNvPicPr>
            <a:picLocks noChangeAspect="1" noChangeArrowheads="1"/>
          </p:cNvPicPr>
          <p:nvPr/>
        </p:nvPicPr>
        <p:blipFill>
          <a:blip r:embed="rId2" cstate="print"/>
          <a:srcRect/>
          <a:stretch>
            <a:fillRect/>
          </a:stretch>
        </p:blipFill>
        <p:spPr bwMode="auto">
          <a:xfrm>
            <a:off x="-1" y="-17930"/>
            <a:ext cx="2294966" cy="1542726"/>
          </a:xfrm>
          <a:prstGeom prst="rect">
            <a:avLst/>
          </a:prstGeom>
          <a:noFill/>
        </p:spPr>
      </p:pic>
      <p:sp>
        <p:nvSpPr>
          <p:cNvPr id="9" name="TextBox 8">
            <a:extLst>
              <a:ext uri="{FF2B5EF4-FFF2-40B4-BE49-F238E27FC236}">
                <a16:creationId xmlns:a16="http://schemas.microsoft.com/office/drawing/2014/main" id="{02A42CA4-1DC9-75E4-28B4-1D86EEAA970E}"/>
              </a:ext>
            </a:extLst>
          </p:cNvPr>
          <p:cNvSpPr txBox="1"/>
          <p:nvPr/>
        </p:nvSpPr>
        <p:spPr>
          <a:xfrm>
            <a:off x="3414333" y="126401"/>
            <a:ext cx="5523723" cy="1415772"/>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  </a:t>
            </a:r>
            <a:r>
              <a:rPr lang="en-US" sz="2800" b="1" dirty="0"/>
              <a:t>Sinhgad College Of  Engineering</a:t>
            </a:r>
          </a:p>
          <a:p>
            <a:r>
              <a:rPr lang="en-US" sz="2000" dirty="0"/>
              <a:t>     </a:t>
            </a:r>
          </a:p>
          <a:p>
            <a:r>
              <a:rPr lang="en-US" sz="2000" dirty="0"/>
              <a:t>	Department Of Computer Engineering</a:t>
            </a:r>
          </a:p>
          <a:p>
            <a:endParaRPr lang="en-US" dirty="0"/>
          </a:p>
        </p:txBody>
      </p:sp>
    </p:spTree>
    <p:extLst>
      <p:ext uri="{BB962C8B-B14F-4D97-AF65-F5344CB8AC3E}">
        <p14:creationId xmlns:p14="http://schemas.microsoft.com/office/powerpoint/2010/main" val="1595524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68096" y="600075"/>
            <a:ext cx="10671048" cy="768096"/>
          </a:xfrm>
        </p:spPr>
        <p:txBody>
          <a:bodyPr>
            <a:normAutofit/>
          </a:bodyPr>
          <a:lstStyle/>
          <a:p>
            <a:r>
              <a:rPr lang="en-US" sz="4000" dirty="0"/>
              <a:t>Proposed </a:t>
            </a:r>
            <a:r>
              <a:rPr lang="en-US" sz="4000" dirty="0" err="1"/>
              <a:t>SysteM</a:t>
            </a:r>
            <a:r>
              <a:rPr lang="en-US" sz="4000" dirty="0"/>
              <a:t> architecture</a:t>
            </a:r>
            <a:endParaRPr lang="en-US" sz="4800" dirty="0"/>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10</a:t>
            </a:fld>
            <a:endParaRPr lang="en-US" dirty="0"/>
          </a:p>
        </p:txBody>
      </p:sp>
      <p:cxnSp>
        <p:nvCxnSpPr>
          <p:cNvPr id="30" name="Straight Connector 29">
            <a:extLst>
              <a:ext uri="{FF2B5EF4-FFF2-40B4-BE49-F238E27FC236}">
                <a16:creationId xmlns:a16="http://schemas.microsoft.com/office/drawing/2014/main" id="{119B4029-9F3E-086D-F333-D99897C39547}"/>
              </a:ext>
            </a:extLst>
          </p:cNvPr>
          <p:cNvCxnSpPr/>
          <p:nvPr/>
        </p:nvCxnSpPr>
        <p:spPr>
          <a:xfrm>
            <a:off x="609138" y="4191000"/>
            <a:ext cx="11239962"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188E8520-7AE2-48ED-62F1-E6E8823C0734}"/>
              </a:ext>
            </a:extLst>
          </p:cNvPr>
          <p:cNvSpPr txBox="1"/>
          <p:nvPr/>
        </p:nvSpPr>
        <p:spPr>
          <a:xfrm>
            <a:off x="2485794" y="2282199"/>
            <a:ext cx="7486650" cy="369332"/>
          </a:xfrm>
          <a:prstGeom prst="rect">
            <a:avLst/>
          </a:prstGeom>
          <a:noFill/>
        </p:spPr>
        <p:txBody>
          <a:bodyPr wrap="square" rtlCol="0">
            <a:spAutoFit/>
          </a:bodyPr>
          <a:lstStyle/>
          <a:p>
            <a:r>
              <a:rPr lang="en-GB" dirty="0"/>
              <a:t> </a:t>
            </a:r>
          </a:p>
        </p:txBody>
      </p:sp>
      <p:sp>
        <p:nvSpPr>
          <p:cNvPr id="38" name="Rectangle: Rounded Corners 37">
            <a:extLst>
              <a:ext uri="{FF2B5EF4-FFF2-40B4-BE49-F238E27FC236}">
                <a16:creationId xmlns:a16="http://schemas.microsoft.com/office/drawing/2014/main" id="{AB86A241-28CE-699B-EDFD-1956BE240AA0}"/>
              </a:ext>
            </a:extLst>
          </p:cNvPr>
          <p:cNvSpPr/>
          <p:nvPr/>
        </p:nvSpPr>
        <p:spPr>
          <a:xfrm>
            <a:off x="570311" y="2433107"/>
            <a:ext cx="2362200" cy="789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rrow: Right 38">
            <a:extLst>
              <a:ext uri="{FF2B5EF4-FFF2-40B4-BE49-F238E27FC236}">
                <a16:creationId xmlns:a16="http://schemas.microsoft.com/office/drawing/2014/main" id="{440A7D20-8ACA-8B2F-4FC1-ED4131B334DE}"/>
              </a:ext>
            </a:extLst>
          </p:cNvPr>
          <p:cNvSpPr/>
          <p:nvPr/>
        </p:nvSpPr>
        <p:spPr>
          <a:xfrm>
            <a:off x="3027241" y="2633343"/>
            <a:ext cx="1286337" cy="36933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41" name="Rectangle: Rounded Corners 40">
            <a:extLst>
              <a:ext uri="{FF2B5EF4-FFF2-40B4-BE49-F238E27FC236}">
                <a16:creationId xmlns:a16="http://schemas.microsoft.com/office/drawing/2014/main" id="{FD52F9E5-B9C7-A582-FD88-9B816B0A3C17}"/>
              </a:ext>
            </a:extLst>
          </p:cNvPr>
          <p:cNvSpPr/>
          <p:nvPr/>
        </p:nvSpPr>
        <p:spPr>
          <a:xfrm>
            <a:off x="4398060" y="2412241"/>
            <a:ext cx="2362200" cy="789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Rounded Corners 41">
            <a:extLst>
              <a:ext uri="{FF2B5EF4-FFF2-40B4-BE49-F238E27FC236}">
                <a16:creationId xmlns:a16="http://schemas.microsoft.com/office/drawing/2014/main" id="{6387F8D6-95F8-C30E-8086-F5D817AC799A}"/>
              </a:ext>
            </a:extLst>
          </p:cNvPr>
          <p:cNvSpPr/>
          <p:nvPr/>
        </p:nvSpPr>
        <p:spPr>
          <a:xfrm>
            <a:off x="8248188" y="2411040"/>
            <a:ext cx="2362200" cy="789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Rounded Corners 42">
            <a:extLst>
              <a:ext uri="{FF2B5EF4-FFF2-40B4-BE49-F238E27FC236}">
                <a16:creationId xmlns:a16="http://schemas.microsoft.com/office/drawing/2014/main" id="{00EDCD31-D479-2D49-9FBC-820CB8B53BFC}"/>
              </a:ext>
            </a:extLst>
          </p:cNvPr>
          <p:cNvSpPr/>
          <p:nvPr/>
        </p:nvSpPr>
        <p:spPr>
          <a:xfrm>
            <a:off x="8323463" y="4685911"/>
            <a:ext cx="2362200" cy="789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Rounded Corners 43">
            <a:extLst>
              <a:ext uri="{FF2B5EF4-FFF2-40B4-BE49-F238E27FC236}">
                <a16:creationId xmlns:a16="http://schemas.microsoft.com/office/drawing/2014/main" id="{09404676-7705-AE71-0B9A-DCD12B3C12A2}"/>
              </a:ext>
            </a:extLst>
          </p:cNvPr>
          <p:cNvSpPr/>
          <p:nvPr/>
        </p:nvSpPr>
        <p:spPr>
          <a:xfrm>
            <a:off x="4414941" y="4668386"/>
            <a:ext cx="2362200" cy="789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Rounded Corners 44">
            <a:extLst>
              <a:ext uri="{FF2B5EF4-FFF2-40B4-BE49-F238E27FC236}">
                <a16:creationId xmlns:a16="http://schemas.microsoft.com/office/drawing/2014/main" id="{0CD5DE5E-CB71-8B4E-BA32-494D79A30DF3}"/>
              </a:ext>
            </a:extLst>
          </p:cNvPr>
          <p:cNvSpPr/>
          <p:nvPr/>
        </p:nvSpPr>
        <p:spPr>
          <a:xfrm>
            <a:off x="609577" y="4687633"/>
            <a:ext cx="2362200" cy="789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55D630A8-0CC3-BB8E-E6A6-E2F259B9261A}"/>
              </a:ext>
            </a:extLst>
          </p:cNvPr>
          <p:cNvSpPr/>
          <p:nvPr/>
        </p:nvSpPr>
        <p:spPr>
          <a:xfrm>
            <a:off x="6888067" y="2631345"/>
            <a:ext cx="1286337" cy="36933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D8283DE3-247A-2ED6-3241-7DF733A0CC30}"/>
              </a:ext>
            </a:extLst>
          </p:cNvPr>
          <p:cNvSpPr/>
          <p:nvPr/>
        </p:nvSpPr>
        <p:spPr>
          <a:xfrm rot="5400000">
            <a:off x="8827221" y="3769899"/>
            <a:ext cx="1252811" cy="36933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80FB086C-D393-6516-67DC-B107D0A049F2}"/>
              </a:ext>
            </a:extLst>
          </p:cNvPr>
          <p:cNvSpPr txBox="1"/>
          <p:nvPr/>
        </p:nvSpPr>
        <p:spPr>
          <a:xfrm>
            <a:off x="699924" y="2639071"/>
            <a:ext cx="2436715" cy="369332"/>
          </a:xfrm>
          <a:prstGeom prst="rect">
            <a:avLst/>
          </a:prstGeom>
          <a:noFill/>
        </p:spPr>
        <p:txBody>
          <a:bodyPr wrap="square" rtlCol="0">
            <a:spAutoFit/>
          </a:bodyPr>
          <a:lstStyle/>
          <a:p>
            <a:r>
              <a:rPr lang="en-GB" dirty="0"/>
              <a:t>Image Acquisition </a:t>
            </a:r>
          </a:p>
        </p:txBody>
      </p:sp>
      <p:sp>
        <p:nvSpPr>
          <p:cNvPr id="3" name="TextBox 2">
            <a:extLst>
              <a:ext uri="{FF2B5EF4-FFF2-40B4-BE49-F238E27FC236}">
                <a16:creationId xmlns:a16="http://schemas.microsoft.com/office/drawing/2014/main" id="{89E492D9-BA57-CFFE-9372-16FC9FDF71AB}"/>
              </a:ext>
            </a:extLst>
          </p:cNvPr>
          <p:cNvSpPr txBox="1"/>
          <p:nvPr/>
        </p:nvSpPr>
        <p:spPr>
          <a:xfrm>
            <a:off x="4826086" y="2601295"/>
            <a:ext cx="1513008" cy="369332"/>
          </a:xfrm>
          <a:prstGeom prst="rect">
            <a:avLst/>
          </a:prstGeom>
          <a:noFill/>
        </p:spPr>
        <p:txBody>
          <a:bodyPr wrap="square" rtlCol="0" anchor="ctr">
            <a:spAutoFit/>
          </a:bodyPr>
          <a:lstStyle/>
          <a:p>
            <a:r>
              <a:rPr lang="en-GB" dirty="0" err="1"/>
              <a:t>Preprocessing</a:t>
            </a:r>
            <a:r>
              <a:rPr lang="en-GB" dirty="0"/>
              <a:t> </a:t>
            </a:r>
          </a:p>
        </p:txBody>
      </p:sp>
      <p:sp>
        <p:nvSpPr>
          <p:cNvPr id="4" name="TextBox 3">
            <a:extLst>
              <a:ext uri="{FF2B5EF4-FFF2-40B4-BE49-F238E27FC236}">
                <a16:creationId xmlns:a16="http://schemas.microsoft.com/office/drawing/2014/main" id="{66FF5F01-7AE6-BF3B-25AD-91EB0F6C2960}"/>
              </a:ext>
            </a:extLst>
          </p:cNvPr>
          <p:cNvSpPr txBox="1"/>
          <p:nvPr/>
        </p:nvSpPr>
        <p:spPr>
          <a:xfrm>
            <a:off x="8268289" y="2512018"/>
            <a:ext cx="2436715" cy="584775"/>
          </a:xfrm>
          <a:prstGeom prst="rect">
            <a:avLst/>
          </a:prstGeom>
          <a:noFill/>
        </p:spPr>
        <p:txBody>
          <a:bodyPr wrap="square" rtlCol="0">
            <a:spAutoFit/>
          </a:bodyPr>
          <a:lstStyle/>
          <a:p>
            <a:pPr algn="ctr"/>
            <a:r>
              <a:rPr lang="en-GB" sz="1600" dirty="0"/>
              <a:t>Sampling data into</a:t>
            </a:r>
          </a:p>
          <a:p>
            <a:r>
              <a:rPr lang="en-GB" sz="1600" dirty="0"/>
              <a:t>Training and testing sets</a:t>
            </a:r>
          </a:p>
        </p:txBody>
      </p:sp>
      <p:sp>
        <p:nvSpPr>
          <p:cNvPr id="5" name="TextBox 4">
            <a:extLst>
              <a:ext uri="{FF2B5EF4-FFF2-40B4-BE49-F238E27FC236}">
                <a16:creationId xmlns:a16="http://schemas.microsoft.com/office/drawing/2014/main" id="{43A3D7CE-7FCA-E142-73B9-0D4C0F3E7B38}"/>
              </a:ext>
            </a:extLst>
          </p:cNvPr>
          <p:cNvSpPr txBox="1"/>
          <p:nvPr/>
        </p:nvSpPr>
        <p:spPr>
          <a:xfrm>
            <a:off x="8649659" y="4876224"/>
            <a:ext cx="1709807" cy="369332"/>
          </a:xfrm>
          <a:prstGeom prst="rect">
            <a:avLst/>
          </a:prstGeom>
          <a:noFill/>
        </p:spPr>
        <p:txBody>
          <a:bodyPr wrap="square" rtlCol="0">
            <a:spAutoFit/>
          </a:bodyPr>
          <a:lstStyle/>
          <a:p>
            <a:r>
              <a:rPr lang="en-GB" dirty="0"/>
              <a:t>Model Building</a:t>
            </a:r>
          </a:p>
        </p:txBody>
      </p:sp>
      <p:sp>
        <p:nvSpPr>
          <p:cNvPr id="8" name="Arrow: Right 7">
            <a:extLst>
              <a:ext uri="{FF2B5EF4-FFF2-40B4-BE49-F238E27FC236}">
                <a16:creationId xmlns:a16="http://schemas.microsoft.com/office/drawing/2014/main" id="{56E75F8E-3B1D-B271-AD55-074C6C660D10}"/>
              </a:ext>
            </a:extLst>
          </p:cNvPr>
          <p:cNvSpPr/>
          <p:nvPr/>
        </p:nvSpPr>
        <p:spPr>
          <a:xfrm rot="10800000">
            <a:off x="6888066" y="4876224"/>
            <a:ext cx="1286337" cy="36933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BAE70E83-9EB6-4AF2-02F7-84E1E7EDC755}"/>
              </a:ext>
            </a:extLst>
          </p:cNvPr>
          <p:cNvSpPr/>
          <p:nvPr/>
        </p:nvSpPr>
        <p:spPr>
          <a:xfrm rot="10800000">
            <a:off x="3027240" y="4904353"/>
            <a:ext cx="1286337" cy="36933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C06C3B01-524E-59C4-A137-9C849C05076F}"/>
              </a:ext>
            </a:extLst>
          </p:cNvPr>
          <p:cNvSpPr txBox="1"/>
          <p:nvPr/>
        </p:nvSpPr>
        <p:spPr>
          <a:xfrm>
            <a:off x="768096" y="4907142"/>
            <a:ext cx="1908803" cy="369332"/>
          </a:xfrm>
          <a:prstGeom prst="rect">
            <a:avLst/>
          </a:prstGeom>
          <a:noFill/>
        </p:spPr>
        <p:txBody>
          <a:bodyPr wrap="square" rtlCol="0">
            <a:spAutoFit/>
          </a:bodyPr>
          <a:lstStyle/>
          <a:p>
            <a:r>
              <a:rPr lang="en-GB" dirty="0"/>
              <a:t>Model Evaluation</a:t>
            </a:r>
          </a:p>
        </p:txBody>
      </p:sp>
      <p:sp>
        <p:nvSpPr>
          <p:cNvPr id="11" name="TextBox 10">
            <a:extLst>
              <a:ext uri="{FF2B5EF4-FFF2-40B4-BE49-F238E27FC236}">
                <a16:creationId xmlns:a16="http://schemas.microsoft.com/office/drawing/2014/main" id="{EE966ED0-F259-45F2-4799-F9701390D858}"/>
              </a:ext>
            </a:extLst>
          </p:cNvPr>
          <p:cNvSpPr txBox="1"/>
          <p:nvPr/>
        </p:nvSpPr>
        <p:spPr>
          <a:xfrm>
            <a:off x="4488443" y="4771733"/>
            <a:ext cx="2215195" cy="646331"/>
          </a:xfrm>
          <a:prstGeom prst="rect">
            <a:avLst/>
          </a:prstGeom>
          <a:noFill/>
        </p:spPr>
        <p:txBody>
          <a:bodyPr wrap="square" rtlCol="0">
            <a:spAutoFit/>
          </a:bodyPr>
          <a:lstStyle/>
          <a:p>
            <a:r>
              <a:rPr lang="en-GB" dirty="0"/>
              <a:t>Training and Testing</a:t>
            </a:r>
          </a:p>
          <a:p>
            <a:pPr algn="ctr"/>
            <a:r>
              <a:rPr lang="en-GB" dirty="0"/>
              <a:t>Model</a:t>
            </a:r>
          </a:p>
        </p:txBody>
      </p:sp>
    </p:spTree>
    <p:extLst>
      <p:ext uri="{BB962C8B-B14F-4D97-AF65-F5344CB8AC3E}">
        <p14:creationId xmlns:p14="http://schemas.microsoft.com/office/powerpoint/2010/main" val="3238623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68096" y="600075"/>
            <a:ext cx="10671048" cy="768096"/>
          </a:xfrm>
        </p:spPr>
        <p:txBody>
          <a:bodyPr>
            <a:normAutofit/>
          </a:bodyPr>
          <a:lstStyle/>
          <a:p>
            <a:r>
              <a:rPr lang="en-US" sz="4000" dirty="0"/>
              <a:t>Proposed </a:t>
            </a:r>
            <a:r>
              <a:rPr lang="en-US" sz="4000" dirty="0" err="1"/>
              <a:t>SysteM</a:t>
            </a:r>
            <a:r>
              <a:rPr lang="en-US" sz="4000" dirty="0"/>
              <a:t> architecture</a:t>
            </a:r>
            <a:endParaRPr lang="en-US" sz="4800" dirty="0"/>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11</a:t>
            </a:fld>
            <a:endParaRPr lang="en-US" dirty="0"/>
          </a:p>
        </p:txBody>
      </p:sp>
      <p:cxnSp>
        <p:nvCxnSpPr>
          <p:cNvPr id="30" name="Straight Connector 29">
            <a:extLst>
              <a:ext uri="{FF2B5EF4-FFF2-40B4-BE49-F238E27FC236}">
                <a16:creationId xmlns:a16="http://schemas.microsoft.com/office/drawing/2014/main" id="{119B4029-9F3E-086D-F333-D99897C39547}"/>
              </a:ext>
            </a:extLst>
          </p:cNvPr>
          <p:cNvCxnSpPr/>
          <p:nvPr/>
        </p:nvCxnSpPr>
        <p:spPr>
          <a:xfrm>
            <a:off x="609138" y="4191000"/>
            <a:ext cx="11239962"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pic>
        <p:nvPicPr>
          <p:cNvPr id="3" name="Graphic 2" descr="Man">
            <a:extLst>
              <a:ext uri="{FF2B5EF4-FFF2-40B4-BE49-F238E27FC236}">
                <a16:creationId xmlns:a16="http://schemas.microsoft.com/office/drawing/2014/main" id="{89EE4EF8-A65B-54C1-2226-3BB16CAD28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19835" y="3491751"/>
            <a:ext cx="914400" cy="914400"/>
          </a:xfrm>
          <a:prstGeom prst="rect">
            <a:avLst/>
          </a:prstGeom>
        </p:spPr>
      </p:pic>
      <p:sp>
        <p:nvSpPr>
          <p:cNvPr id="5" name="Rectangle: Rounded Corners 4">
            <a:extLst>
              <a:ext uri="{FF2B5EF4-FFF2-40B4-BE49-F238E27FC236}">
                <a16:creationId xmlns:a16="http://schemas.microsoft.com/office/drawing/2014/main" id="{576DB770-7825-D349-6866-D2721EB3122B}"/>
              </a:ext>
            </a:extLst>
          </p:cNvPr>
          <p:cNvSpPr/>
          <p:nvPr/>
        </p:nvSpPr>
        <p:spPr>
          <a:xfrm>
            <a:off x="6427694" y="1721223"/>
            <a:ext cx="1891553" cy="945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Scaling and Normalizing</a:t>
            </a:r>
          </a:p>
        </p:txBody>
      </p:sp>
      <p:sp>
        <p:nvSpPr>
          <p:cNvPr id="6" name="Rectangle: Rounded Corners 5">
            <a:extLst>
              <a:ext uri="{FF2B5EF4-FFF2-40B4-BE49-F238E27FC236}">
                <a16:creationId xmlns:a16="http://schemas.microsoft.com/office/drawing/2014/main" id="{94A55399-2269-C104-CA73-4297180FF8D6}"/>
              </a:ext>
            </a:extLst>
          </p:cNvPr>
          <p:cNvSpPr/>
          <p:nvPr/>
        </p:nvSpPr>
        <p:spPr>
          <a:xfrm>
            <a:off x="6427693" y="2938465"/>
            <a:ext cx="1891553" cy="914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Applying Filters</a:t>
            </a:r>
          </a:p>
          <a:p>
            <a:pPr algn="ctr"/>
            <a:r>
              <a:rPr lang="en-GB" dirty="0">
                <a:solidFill>
                  <a:schemeClr val="tx1"/>
                </a:solidFill>
              </a:rPr>
              <a:t>for feature enhancement</a:t>
            </a:r>
            <a:endParaRPr lang="en-GB" sz="1800" dirty="0">
              <a:solidFill>
                <a:schemeClr val="tx1"/>
              </a:solidFill>
            </a:endParaRPr>
          </a:p>
        </p:txBody>
      </p:sp>
      <p:cxnSp>
        <p:nvCxnSpPr>
          <p:cNvPr id="9" name="Straight Arrow Connector 8">
            <a:extLst>
              <a:ext uri="{FF2B5EF4-FFF2-40B4-BE49-F238E27FC236}">
                <a16:creationId xmlns:a16="http://schemas.microsoft.com/office/drawing/2014/main" id="{2F1841A9-0279-5207-BACE-C4665D3F91A3}"/>
              </a:ext>
            </a:extLst>
          </p:cNvPr>
          <p:cNvCxnSpPr>
            <a:cxnSpLocks/>
            <a:stCxn id="3" idx="3"/>
            <a:endCxn id="5" idx="1"/>
          </p:cNvCxnSpPr>
          <p:nvPr/>
        </p:nvCxnSpPr>
        <p:spPr>
          <a:xfrm flipV="1">
            <a:off x="2734235" y="2194110"/>
            <a:ext cx="3693459" cy="17548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3DE753EE-7019-9082-71DF-73AE8BC46FC9}"/>
              </a:ext>
            </a:extLst>
          </p:cNvPr>
          <p:cNvSpPr txBox="1"/>
          <p:nvPr/>
        </p:nvSpPr>
        <p:spPr>
          <a:xfrm rot="20062713">
            <a:off x="2866040" y="2753798"/>
            <a:ext cx="3093782" cy="369332"/>
          </a:xfrm>
          <a:prstGeom prst="rect">
            <a:avLst/>
          </a:prstGeom>
          <a:noFill/>
        </p:spPr>
        <p:txBody>
          <a:bodyPr wrap="square" rtlCol="0">
            <a:spAutoFit/>
          </a:bodyPr>
          <a:lstStyle/>
          <a:p>
            <a:r>
              <a:rPr lang="en-GB" dirty="0">
                <a:solidFill>
                  <a:schemeClr val="accent6"/>
                </a:solidFill>
              </a:rPr>
              <a:t>Select and upload MRI image</a:t>
            </a:r>
          </a:p>
        </p:txBody>
      </p:sp>
      <p:sp>
        <p:nvSpPr>
          <p:cNvPr id="14" name="Rectangle: Rounded Corners 13">
            <a:extLst>
              <a:ext uri="{FF2B5EF4-FFF2-40B4-BE49-F238E27FC236}">
                <a16:creationId xmlns:a16="http://schemas.microsoft.com/office/drawing/2014/main" id="{595E1430-FADF-2064-C026-ED2F6929AA30}"/>
              </a:ext>
            </a:extLst>
          </p:cNvPr>
          <p:cNvSpPr/>
          <p:nvPr/>
        </p:nvSpPr>
        <p:spPr>
          <a:xfrm>
            <a:off x="6445622" y="4150659"/>
            <a:ext cx="1891553" cy="885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Feed the final image to trained model</a:t>
            </a:r>
          </a:p>
        </p:txBody>
      </p:sp>
      <p:sp>
        <p:nvSpPr>
          <p:cNvPr id="15" name="Rectangle: Rounded Corners 14">
            <a:extLst>
              <a:ext uri="{FF2B5EF4-FFF2-40B4-BE49-F238E27FC236}">
                <a16:creationId xmlns:a16="http://schemas.microsoft.com/office/drawing/2014/main" id="{D82C78D1-2773-B0FE-A069-69D8738A5680}"/>
              </a:ext>
            </a:extLst>
          </p:cNvPr>
          <p:cNvSpPr/>
          <p:nvPr/>
        </p:nvSpPr>
        <p:spPr>
          <a:xfrm>
            <a:off x="6472518" y="5396754"/>
            <a:ext cx="1891553" cy="8855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Display the result</a:t>
            </a:r>
          </a:p>
        </p:txBody>
      </p:sp>
      <p:cxnSp>
        <p:nvCxnSpPr>
          <p:cNvPr id="17" name="Straight Arrow Connector 16">
            <a:extLst>
              <a:ext uri="{FF2B5EF4-FFF2-40B4-BE49-F238E27FC236}">
                <a16:creationId xmlns:a16="http://schemas.microsoft.com/office/drawing/2014/main" id="{061B1F5E-0049-1570-FC84-8B985B402968}"/>
              </a:ext>
            </a:extLst>
          </p:cNvPr>
          <p:cNvCxnSpPr>
            <a:cxnSpLocks/>
            <a:stCxn id="15" idx="1"/>
            <a:endCxn id="3" idx="3"/>
          </p:cNvCxnSpPr>
          <p:nvPr/>
        </p:nvCxnSpPr>
        <p:spPr>
          <a:xfrm flipH="1" flipV="1">
            <a:off x="2734235" y="3948951"/>
            <a:ext cx="3738283" cy="189057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5" name="TextBox 24">
            <a:extLst>
              <a:ext uri="{FF2B5EF4-FFF2-40B4-BE49-F238E27FC236}">
                <a16:creationId xmlns:a16="http://schemas.microsoft.com/office/drawing/2014/main" id="{117E3063-CFE5-B106-5B59-CCF7075CC0D6}"/>
              </a:ext>
            </a:extLst>
          </p:cNvPr>
          <p:cNvSpPr txBox="1"/>
          <p:nvPr/>
        </p:nvSpPr>
        <p:spPr>
          <a:xfrm rot="1604379">
            <a:off x="2917820" y="4826915"/>
            <a:ext cx="3093782" cy="369332"/>
          </a:xfrm>
          <a:prstGeom prst="rect">
            <a:avLst/>
          </a:prstGeom>
          <a:noFill/>
        </p:spPr>
        <p:txBody>
          <a:bodyPr wrap="square" rtlCol="0">
            <a:spAutoFit/>
          </a:bodyPr>
          <a:lstStyle/>
          <a:p>
            <a:pPr algn="ctr"/>
            <a:r>
              <a:rPr lang="en-GB" dirty="0">
                <a:solidFill>
                  <a:schemeClr val="accent6"/>
                </a:solidFill>
              </a:rPr>
              <a:t>Read and store the result</a:t>
            </a:r>
          </a:p>
        </p:txBody>
      </p:sp>
      <p:sp>
        <p:nvSpPr>
          <p:cNvPr id="2" name="Arrow: Down 1">
            <a:extLst>
              <a:ext uri="{FF2B5EF4-FFF2-40B4-BE49-F238E27FC236}">
                <a16:creationId xmlns:a16="http://schemas.microsoft.com/office/drawing/2014/main" id="{246FC50E-2BBB-461A-C713-D5545A07F53B}"/>
              </a:ext>
            </a:extLst>
          </p:cNvPr>
          <p:cNvSpPr/>
          <p:nvPr/>
        </p:nvSpPr>
        <p:spPr>
          <a:xfrm>
            <a:off x="8650941" y="1721223"/>
            <a:ext cx="256382" cy="4536699"/>
          </a:xfrm>
          <a:prstGeom prst="downArrow">
            <a:avLst>
              <a:gd name="adj1" fmla="val 3601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856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594360"/>
            <a:ext cx="5363046" cy="768096"/>
          </a:xfrm>
        </p:spPr>
        <p:txBody>
          <a:bodyPr/>
          <a:lstStyle/>
          <a:p>
            <a:r>
              <a:rPr lang="en-US" dirty="0"/>
              <a:t>Software Requirements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304715"/>
            <a:ext cx="4865684" cy="3344972"/>
          </a:xfrm>
        </p:spPr>
        <p:txBody>
          <a:bodyPr/>
          <a:lstStyle/>
          <a:p>
            <a:pPr marL="285750" indent="-285750">
              <a:lnSpc>
                <a:spcPct val="106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Python libraries – </a:t>
            </a:r>
          </a:p>
          <a:p>
            <a:pPr marL="1428750" lvl="2" indent="-285750">
              <a:lnSpc>
                <a:spcPct val="106000"/>
              </a:lnSpc>
              <a:spcAft>
                <a:spcPts val="800"/>
              </a:spcAft>
              <a:buFont typeface="Courier New" panose="02070309020205020404" pitchFamily="49" charset="0"/>
              <a:buChar char="o"/>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Numpy</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1428750" lvl="2" indent="-285750">
              <a:lnSpc>
                <a:spcPct val="106000"/>
              </a:lnSpc>
              <a:spcAft>
                <a:spcPts val="800"/>
              </a:spcAft>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cv2 </a:t>
            </a:r>
          </a:p>
          <a:p>
            <a:pPr marL="1428750" lvl="2" indent="-285750">
              <a:lnSpc>
                <a:spcPct val="106000"/>
              </a:lnSpc>
              <a:spcAft>
                <a:spcPts val="800"/>
              </a:spcAft>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PIL  </a:t>
            </a:r>
          </a:p>
          <a:p>
            <a:pPr marL="1428750" lvl="2" indent="-285750">
              <a:lnSpc>
                <a:spcPct val="106000"/>
              </a:lnSpc>
              <a:spcAft>
                <a:spcPts val="800"/>
              </a:spcAft>
              <a:buFont typeface="Courier New" panose="02070309020205020404" pitchFamily="49" charset="0"/>
              <a:buChar char="o"/>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os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6000"/>
              </a:lnSpc>
              <a:spcAft>
                <a:spcPts val="800"/>
              </a:spcAft>
              <a:buFont typeface="Arial" panose="020B0604020202020204" pitchFamily="34" charset="0"/>
              <a:buChar char="•"/>
            </a:pPr>
            <a:r>
              <a:rPr lang="en-GB" sz="1800" dirty="0" err="1">
                <a:latin typeface="Calibri" panose="020F0502020204030204" pitchFamily="34" charset="0"/>
                <a:ea typeface="Calibri" panose="020F0502020204030204" pitchFamily="34" charset="0"/>
                <a:cs typeface="Times New Roman" panose="02020603050405020304" pitchFamily="18" charset="0"/>
              </a:rPr>
              <a:t>Jupyter</a:t>
            </a:r>
            <a:r>
              <a:rPr lang="en-GB" sz="1800" dirty="0">
                <a:latin typeface="Calibri" panose="020F0502020204030204" pitchFamily="34" charset="0"/>
                <a:ea typeface="Calibri" panose="020F0502020204030204" pitchFamily="34" charset="0"/>
                <a:cs typeface="Times New Roman" panose="02020603050405020304" pitchFamily="18" charset="0"/>
              </a:rPr>
              <a:t> Notebook</a:t>
            </a:r>
          </a:p>
          <a:p>
            <a:pPr marL="285750" indent="-285750">
              <a:lnSpc>
                <a:spcPct val="106000"/>
              </a:lnSpc>
              <a:spcAft>
                <a:spcPts val="800"/>
              </a:spcAft>
              <a:buFont typeface="Arial" panose="020B0604020202020204" pitchFamily="34" charset="0"/>
              <a:buChar char="•"/>
            </a:pPr>
            <a:r>
              <a:rPr lang="en-GB" sz="1800" dirty="0">
                <a:latin typeface="Calibri" panose="020F0502020204030204" pitchFamily="34" charset="0"/>
                <a:ea typeface="Calibri" panose="020F0502020204030204" pitchFamily="34" charset="0"/>
                <a:cs typeface="Times New Roman" panose="02020603050405020304" pitchFamily="18" charset="0"/>
              </a:rPr>
              <a:t>MRI scan images to train and test the model.</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8999998" y="6540433"/>
            <a:ext cx="3192002" cy="322729"/>
          </a:xfrm>
        </p:spPr>
        <p:txBody>
          <a:bodyPr/>
          <a:lstStyle/>
          <a:p>
            <a:r>
              <a:rPr lang="en-US" dirty="0"/>
              <a:t>Brain tumor Detection using Deep learning</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4" name="TextBox 3">
            <a:extLst>
              <a:ext uri="{FF2B5EF4-FFF2-40B4-BE49-F238E27FC236}">
                <a16:creationId xmlns:a16="http://schemas.microsoft.com/office/drawing/2014/main" id="{41257A26-6003-4A4B-E2A7-3FCCC44FFEEE}"/>
              </a:ext>
            </a:extLst>
          </p:cNvPr>
          <p:cNvSpPr txBox="1"/>
          <p:nvPr/>
        </p:nvSpPr>
        <p:spPr>
          <a:xfrm>
            <a:off x="5880849" y="2749687"/>
            <a:ext cx="2868168" cy="1165897"/>
          </a:xfrm>
          <a:prstGeom prst="rect">
            <a:avLst/>
          </a:prstGeom>
          <a:noFill/>
        </p:spPr>
        <p:txBody>
          <a:bodyPr wrap="square" rtlCol="0">
            <a:spAutoFit/>
          </a:bodyPr>
          <a:lstStyle/>
          <a:p>
            <a:pPr marL="1428750" lvl="2" indent="-285750">
              <a:lnSpc>
                <a:spcPct val="106000"/>
              </a:lnSpc>
              <a:spcAft>
                <a:spcPts val="800"/>
              </a:spcAft>
              <a:buFont typeface="Courier New" panose="02070309020205020404" pitchFamily="49" charset="0"/>
              <a:buChar char="o"/>
            </a:pPr>
            <a:r>
              <a:rPr lang="en-GB" sz="1800" dirty="0" err="1">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Tensorflow</a:t>
            </a:r>
            <a:r>
              <a:rPr lang="en-GB"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 </a:t>
            </a:r>
          </a:p>
          <a:p>
            <a:pPr marL="1428750" lvl="2" indent="-285750">
              <a:lnSpc>
                <a:spcPct val="106000"/>
              </a:lnSpc>
              <a:spcAft>
                <a:spcPts val="800"/>
              </a:spcAft>
              <a:buFont typeface="Courier New" panose="02070309020205020404" pitchFamily="49" charset="0"/>
              <a:buChar char="o"/>
            </a:pPr>
            <a:r>
              <a:rPr lang="en-GB" sz="1800" dirty="0" err="1">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Keras</a:t>
            </a:r>
            <a:endParaRPr lang="en-GB" dirty="0">
              <a:solidFill>
                <a:schemeClr val="accent6"/>
              </a:solidFill>
              <a:latin typeface="Calibri" panose="020F0502020204030204" pitchFamily="34" charset="0"/>
              <a:ea typeface="Calibri" panose="020F0502020204030204" pitchFamily="34" charset="0"/>
              <a:cs typeface="Times New Roman" panose="02020603050405020304" pitchFamily="18" charset="0"/>
            </a:endParaRPr>
          </a:p>
          <a:p>
            <a:pPr marL="1428750" lvl="2" indent="-285750">
              <a:lnSpc>
                <a:spcPct val="106000"/>
              </a:lnSpc>
              <a:spcAft>
                <a:spcPts val="800"/>
              </a:spcAft>
              <a:buFont typeface="Courier New" panose="02070309020205020404" pitchFamily="49" charset="0"/>
              <a:buChar char="o"/>
            </a:pPr>
            <a:r>
              <a:rPr lang="en-GB"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sklearn</a:t>
            </a:r>
            <a:endParaRPr lang="en-GB" sz="18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4643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060526"/>
            <a:ext cx="5363046" cy="768096"/>
          </a:xfrm>
        </p:spPr>
        <p:txBody>
          <a:bodyPr/>
          <a:lstStyle/>
          <a:p>
            <a:r>
              <a:rPr lang="en-US" dirty="0"/>
              <a:t>methodology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500019"/>
            <a:ext cx="6766560" cy="3817112"/>
          </a:xfrm>
        </p:spPr>
        <p:txBody>
          <a:bodyPr/>
          <a:lstStyle/>
          <a:p>
            <a:pPr marL="285750" indent="-285750">
              <a:lnSpc>
                <a:spcPct val="106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Image acquisition</a:t>
            </a:r>
          </a:p>
          <a:p>
            <a:pPr marL="285750" indent="-285750">
              <a:lnSpc>
                <a:spcPct val="106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Data pre-processing</a:t>
            </a:r>
          </a:p>
          <a:p>
            <a:pPr marL="285750" indent="-285750">
              <a:lnSpc>
                <a:spcPct val="106000"/>
              </a:lnSpc>
              <a:spcAft>
                <a:spcPts val="800"/>
              </a:spcAft>
              <a:buFont typeface="Arial" panose="020B0604020202020204" pitchFamily="34" charset="0"/>
              <a:buChar char="•"/>
            </a:pPr>
            <a:r>
              <a:rPr lang="en-GB" sz="1800" dirty="0">
                <a:latin typeface="Calibri" panose="020F0502020204030204" pitchFamily="34" charset="0"/>
                <a:ea typeface="Calibri" panose="020F0502020204030204" pitchFamily="34" charset="0"/>
                <a:cs typeface="Times New Roman" panose="02020603050405020304" pitchFamily="18" charset="0"/>
              </a:rPr>
              <a:t>Segmentation</a:t>
            </a:r>
          </a:p>
          <a:p>
            <a:pPr marL="285750" indent="-285750">
              <a:lnSpc>
                <a:spcPct val="106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Feature Extraction</a:t>
            </a:r>
          </a:p>
          <a:p>
            <a:pPr marL="285750" indent="-285750">
              <a:lnSpc>
                <a:spcPct val="106000"/>
              </a:lnSpc>
              <a:spcAft>
                <a:spcPts val="800"/>
              </a:spcAft>
              <a:buFont typeface="Arial" panose="020B0604020202020204" pitchFamily="34" charset="0"/>
              <a:buChar char="•"/>
            </a:pPr>
            <a:r>
              <a:rPr lang="en-GB" sz="1800" dirty="0">
                <a:latin typeface="Calibri" panose="020F0502020204030204" pitchFamily="34" charset="0"/>
                <a:ea typeface="Calibri" panose="020F0502020204030204" pitchFamily="34" charset="0"/>
                <a:cs typeface="Times New Roman" panose="02020603050405020304" pitchFamily="18" charset="0"/>
              </a:rPr>
              <a:t>Results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8999998" y="6540433"/>
            <a:ext cx="3192002" cy="322729"/>
          </a:xfrm>
        </p:spPr>
        <p:txBody>
          <a:bodyPr/>
          <a:lstStyle/>
          <a:p>
            <a:r>
              <a:rPr lang="en-US" dirty="0"/>
              <a:t>Brain tumor Detection using Deep learning</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38857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Image Acquisition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sz="half" idx="1"/>
          </p:nvPr>
        </p:nvSpPr>
        <p:spPr>
          <a:xfrm>
            <a:off x="755904" y="2468880"/>
            <a:ext cx="9356284" cy="903822"/>
          </a:xfrm>
        </p:spPr>
        <p:txBody>
          <a:bodyPr/>
          <a:lstStyle/>
          <a:p>
            <a:pPr marL="285750" indent="-285750">
              <a:lnSpc>
                <a:spcPct val="106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used Brain </a:t>
            </a:r>
            <a:r>
              <a:rPr lang="en-GB" dirty="0" err="1">
                <a:latin typeface="Calibri" panose="020F0502020204030204" pitchFamily="34" charset="0"/>
                <a:ea typeface="Calibri" panose="020F0502020204030204" pitchFamily="34" charset="0"/>
                <a:cs typeface="Times New Roman" panose="02020603050405020304" pitchFamily="18" charset="0"/>
              </a:rPr>
              <a:t>T</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umor</a:t>
            </a:r>
            <a:r>
              <a:rPr lang="en-GB" sz="1800" dirty="0">
                <a:effectLst/>
                <a:latin typeface="Calibri" panose="020F0502020204030204" pitchFamily="34" charset="0"/>
                <a:ea typeface="Calibri" panose="020F0502020204030204" pitchFamily="34" charset="0"/>
                <a:cs typeface="Times New Roman" panose="02020603050405020304" pitchFamily="18" charset="0"/>
              </a:rPr>
              <a:t> Detection dataset from </a:t>
            </a:r>
            <a:r>
              <a:rPr lang="en-GB" sz="1800" i="1" u="sng"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Kaggle</a:t>
            </a:r>
            <a:r>
              <a:rPr lang="en-GB" sz="1800" dirty="0">
                <a:effectLst/>
                <a:latin typeface="Calibri" panose="020F0502020204030204" pitchFamily="34" charset="0"/>
                <a:ea typeface="Calibri" panose="020F0502020204030204" pitchFamily="34" charset="0"/>
                <a:cs typeface="Times New Roman" panose="02020603050405020304" pitchFamily="18" charset="0"/>
              </a:rPr>
              <a:t> for training and testing the model.</a:t>
            </a:r>
          </a:p>
          <a:p>
            <a:pPr marL="285750" indent="-285750">
              <a:lnSpc>
                <a:spcPct val="106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dataset contains </a:t>
            </a:r>
            <a:r>
              <a:rPr lang="en-GB" dirty="0">
                <a:latin typeface="Calibri" panose="020F0502020204030204" pitchFamily="34" charset="0"/>
                <a:ea typeface="Calibri" panose="020F0502020204030204" pitchFamily="34" charset="0"/>
                <a:cs typeface="Times New Roman" panose="02020603050405020304" pitchFamily="18" charset="0"/>
              </a:rPr>
              <a:t>3000 MRI images of which 50% images contain brain </a:t>
            </a:r>
            <a:r>
              <a:rPr lang="en-GB" dirty="0" err="1">
                <a:latin typeface="Calibri" panose="020F0502020204030204" pitchFamily="34" charset="0"/>
                <a:ea typeface="Calibri" panose="020F0502020204030204" pitchFamily="34" charset="0"/>
                <a:cs typeface="Times New Roman" panose="02020603050405020304" pitchFamily="18" charset="0"/>
              </a:rPr>
              <a:t>tumor</a:t>
            </a:r>
            <a:r>
              <a:rPr lang="en-GB" dirty="0">
                <a:latin typeface="Calibri" panose="020F0502020204030204" pitchFamily="34" charset="0"/>
                <a:ea typeface="Calibri" panose="020F0502020204030204" pitchFamily="34" charset="0"/>
                <a:cs typeface="Times New Roman" panose="02020603050405020304" pitchFamily="18" charset="0"/>
              </a:rPr>
              <a:t>.</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8991600" y="6583680"/>
            <a:ext cx="3200400" cy="274320"/>
          </a:xfrm>
        </p:spPr>
        <p:txBody>
          <a:bodyPr/>
          <a:lstStyle/>
          <a:p>
            <a:r>
              <a:rPr lang="en-US" dirty="0"/>
              <a:t>Brain tumor Detection using Deep learning</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6" name="Picture 5">
            <a:extLst>
              <a:ext uri="{FF2B5EF4-FFF2-40B4-BE49-F238E27FC236}">
                <a16:creationId xmlns:a16="http://schemas.microsoft.com/office/drawing/2014/main" id="{0A75868C-0771-093F-E6A7-68A6DDD067D9}"/>
              </a:ext>
            </a:extLst>
          </p:cNvPr>
          <p:cNvPicPr>
            <a:picLocks noChangeAspect="1"/>
          </p:cNvPicPr>
          <p:nvPr/>
        </p:nvPicPr>
        <p:blipFill>
          <a:blip r:embed="rId3"/>
          <a:stretch>
            <a:fillRect/>
          </a:stretch>
        </p:blipFill>
        <p:spPr>
          <a:xfrm>
            <a:off x="758953" y="3385228"/>
            <a:ext cx="5013028" cy="2256620"/>
          </a:xfrm>
          <a:prstGeom prst="rect">
            <a:avLst/>
          </a:prstGeom>
        </p:spPr>
      </p:pic>
      <p:pic>
        <p:nvPicPr>
          <p:cNvPr id="8" name="Picture 7">
            <a:extLst>
              <a:ext uri="{FF2B5EF4-FFF2-40B4-BE49-F238E27FC236}">
                <a16:creationId xmlns:a16="http://schemas.microsoft.com/office/drawing/2014/main" id="{3E245151-7199-E0A3-F452-64BA9789C8CC}"/>
              </a:ext>
            </a:extLst>
          </p:cNvPr>
          <p:cNvPicPr>
            <a:picLocks noChangeAspect="1"/>
          </p:cNvPicPr>
          <p:nvPr/>
        </p:nvPicPr>
        <p:blipFill>
          <a:blip r:embed="rId4"/>
          <a:stretch>
            <a:fillRect/>
          </a:stretch>
        </p:blipFill>
        <p:spPr>
          <a:xfrm>
            <a:off x="6094475" y="3370730"/>
            <a:ext cx="5118537" cy="2271118"/>
          </a:xfrm>
          <a:prstGeom prst="rect">
            <a:avLst/>
          </a:prstGeom>
        </p:spPr>
      </p:pic>
      <p:sp>
        <p:nvSpPr>
          <p:cNvPr id="9" name="TextBox 8">
            <a:extLst>
              <a:ext uri="{FF2B5EF4-FFF2-40B4-BE49-F238E27FC236}">
                <a16:creationId xmlns:a16="http://schemas.microsoft.com/office/drawing/2014/main" id="{EEFABFAD-EC5A-2AFE-AC81-2FF8C3D65E57}"/>
              </a:ext>
            </a:extLst>
          </p:cNvPr>
          <p:cNvSpPr txBox="1"/>
          <p:nvPr/>
        </p:nvSpPr>
        <p:spPr>
          <a:xfrm flipH="1">
            <a:off x="1939638" y="5735632"/>
            <a:ext cx="2947203" cy="369332"/>
          </a:xfrm>
          <a:prstGeom prst="rect">
            <a:avLst/>
          </a:prstGeom>
          <a:noFill/>
        </p:spPr>
        <p:txBody>
          <a:bodyPr wrap="square" rtlCol="0">
            <a:spAutoFit/>
          </a:bodyPr>
          <a:lstStyle/>
          <a:p>
            <a:pPr algn="ctr"/>
            <a:r>
              <a:rPr lang="en-GB" dirty="0">
                <a:solidFill>
                  <a:schemeClr val="accent6">
                    <a:lumMod val="75000"/>
                  </a:schemeClr>
                </a:solidFill>
              </a:rPr>
              <a:t>Brain </a:t>
            </a:r>
            <a:r>
              <a:rPr lang="en-GB" dirty="0" err="1">
                <a:solidFill>
                  <a:schemeClr val="accent6">
                    <a:lumMod val="75000"/>
                  </a:schemeClr>
                </a:solidFill>
              </a:rPr>
              <a:t>Tumor</a:t>
            </a:r>
            <a:r>
              <a:rPr lang="en-GB" dirty="0">
                <a:solidFill>
                  <a:schemeClr val="accent6">
                    <a:lumMod val="75000"/>
                  </a:schemeClr>
                </a:solidFill>
              </a:rPr>
              <a:t> present</a:t>
            </a:r>
          </a:p>
        </p:txBody>
      </p:sp>
      <p:sp>
        <p:nvSpPr>
          <p:cNvPr id="10" name="TextBox 9">
            <a:extLst>
              <a:ext uri="{FF2B5EF4-FFF2-40B4-BE49-F238E27FC236}">
                <a16:creationId xmlns:a16="http://schemas.microsoft.com/office/drawing/2014/main" id="{9906A7B1-A81E-9E76-3EAC-8D4791C77D6B}"/>
              </a:ext>
            </a:extLst>
          </p:cNvPr>
          <p:cNvSpPr txBox="1"/>
          <p:nvPr/>
        </p:nvSpPr>
        <p:spPr>
          <a:xfrm flipH="1">
            <a:off x="7305159" y="5735631"/>
            <a:ext cx="2947203" cy="369332"/>
          </a:xfrm>
          <a:prstGeom prst="rect">
            <a:avLst/>
          </a:prstGeom>
          <a:noFill/>
        </p:spPr>
        <p:txBody>
          <a:bodyPr wrap="square" rtlCol="0">
            <a:spAutoFit/>
          </a:bodyPr>
          <a:lstStyle/>
          <a:p>
            <a:pPr algn="ctr"/>
            <a:r>
              <a:rPr lang="en-GB" dirty="0">
                <a:solidFill>
                  <a:schemeClr val="accent6">
                    <a:lumMod val="75000"/>
                  </a:schemeClr>
                </a:solidFill>
              </a:rPr>
              <a:t>Brain </a:t>
            </a:r>
            <a:r>
              <a:rPr lang="en-GB" dirty="0" err="1">
                <a:solidFill>
                  <a:schemeClr val="accent6">
                    <a:lumMod val="75000"/>
                  </a:schemeClr>
                </a:solidFill>
              </a:rPr>
              <a:t>Tumor</a:t>
            </a:r>
            <a:r>
              <a:rPr lang="en-GB" dirty="0">
                <a:solidFill>
                  <a:schemeClr val="accent6">
                    <a:lumMod val="75000"/>
                  </a:schemeClr>
                </a:solidFill>
              </a:rPr>
              <a:t> not present</a:t>
            </a:r>
          </a:p>
        </p:txBody>
      </p:sp>
    </p:spTree>
    <p:extLst>
      <p:ext uri="{BB962C8B-B14F-4D97-AF65-F5344CB8AC3E}">
        <p14:creationId xmlns:p14="http://schemas.microsoft.com/office/powerpoint/2010/main" val="3393761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594360"/>
            <a:ext cx="6264178" cy="1278128"/>
          </a:xfrm>
        </p:spPr>
        <p:txBody>
          <a:bodyPr/>
          <a:lstStyle/>
          <a:p>
            <a:r>
              <a:rPr lang="en-US" dirty="0"/>
              <a:t>Data Preprocessing</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2308675"/>
            <a:ext cx="6766560" cy="3581137"/>
          </a:xfrm>
        </p:spPr>
        <p:txBody>
          <a:bodyPr/>
          <a:lstStyle/>
          <a:p>
            <a:pPr marL="285750" indent="-285750">
              <a:lnSpc>
                <a:spcPct val="106000"/>
              </a:lnSpc>
              <a:spcAft>
                <a:spcPts val="800"/>
              </a:spcAft>
              <a:buFont typeface="Arial" panose="020B060402020202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First, we read the images using the </a:t>
            </a:r>
            <a:r>
              <a:rPr lang="en-GB" sz="2000" dirty="0" err="1">
                <a:latin typeface="Calibri" panose="020F0502020204030204" pitchFamily="34" charset="0"/>
                <a:ea typeface="Calibri" panose="020F0502020204030204" pitchFamily="34" charset="0"/>
                <a:cs typeface="Times New Roman" panose="02020603050405020304" pitchFamily="18" charset="0"/>
              </a:rPr>
              <a:t>imread</a:t>
            </a:r>
            <a:r>
              <a:rPr lang="en-GB" sz="2000" dirty="0">
                <a:latin typeface="Calibri" panose="020F0502020204030204" pitchFamily="34" charset="0"/>
                <a:ea typeface="Calibri" panose="020F0502020204030204" pitchFamily="34" charset="0"/>
                <a:cs typeface="Times New Roman" panose="02020603050405020304" pitchFamily="18" charset="0"/>
              </a:rPr>
              <a:t>() function of cv2 library.</a:t>
            </a:r>
          </a:p>
          <a:p>
            <a:pPr marL="285750" indent="-285750">
              <a:lnSpc>
                <a:spcPct val="106000"/>
              </a:lnSpc>
              <a:spcAft>
                <a:spcPts val="800"/>
              </a:spcAft>
              <a:buFont typeface="Arial" panose="020B060402020202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Using the Python imaging library, we can convert the image objects into RGB format.</a:t>
            </a:r>
          </a:p>
          <a:p>
            <a:pPr marL="285750" indent="-285750">
              <a:lnSpc>
                <a:spcPct val="106000"/>
              </a:lnSpc>
              <a:spcAft>
                <a:spcPts val="800"/>
              </a:spcAft>
              <a:buFont typeface="Arial" panose="020B060402020202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As the raw images may differ in resolution, we scaled all the images to 64 X 64 </a:t>
            </a:r>
            <a:r>
              <a:rPr lang="en-GB" sz="2000" dirty="0" err="1">
                <a:latin typeface="Calibri" panose="020F0502020204030204" pitchFamily="34" charset="0"/>
                <a:ea typeface="Calibri" panose="020F0502020204030204" pitchFamily="34" charset="0"/>
                <a:cs typeface="Times New Roman" panose="02020603050405020304" pitchFamily="18" charset="0"/>
              </a:rPr>
              <a:t>px</a:t>
            </a:r>
            <a:r>
              <a:rPr lang="en-GB" sz="2000" dirty="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6000"/>
              </a:lnSpc>
              <a:spcAft>
                <a:spcPts val="800"/>
              </a:spcAft>
              <a:buFont typeface="Arial" panose="020B060402020202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Then we converted all the images into </a:t>
            </a:r>
            <a:r>
              <a:rPr lang="en-GB" sz="2000" dirty="0" err="1">
                <a:latin typeface="Calibri" panose="020F0502020204030204" pitchFamily="34" charset="0"/>
                <a:ea typeface="Calibri" panose="020F0502020204030204" pitchFamily="34" charset="0"/>
                <a:cs typeface="Times New Roman" panose="02020603050405020304" pitchFamily="18" charset="0"/>
              </a:rPr>
              <a:t>numpy</a:t>
            </a:r>
            <a:r>
              <a:rPr lang="en-GB" sz="2000" dirty="0">
                <a:latin typeface="Calibri" panose="020F0502020204030204" pitchFamily="34" charset="0"/>
                <a:ea typeface="Calibri" panose="020F0502020204030204" pitchFamily="34" charset="0"/>
                <a:cs typeface="Times New Roman" panose="02020603050405020304" pitchFamily="18" charset="0"/>
              </a:rPr>
              <a:t> arrays.</a:t>
            </a:r>
          </a:p>
          <a:p>
            <a:pPr marL="285750" indent="-285750">
              <a:lnSpc>
                <a:spcPct val="106000"/>
              </a:lnSpc>
              <a:spcAft>
                <a:spcPts val="800"/>
              </a:spcAft>
              <a:buFont typeface="Arial" panose="020B060402020202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Here we attach a label with each image – 1 if brain </a:t>
            </a:r>
            <a:r>
              <a:rPr lang="en-GB" sz="2000" dirty="0" err="1">
                <a:latin typeface="Calibri" panose="020F0502020204030204" pitchFamily="34" charset="0"/>
                <a:ea typeface="Calibri" panose="020F0502020204030204" pitchFamily="34" charset="0"/>
                <a:cs typeface="Times New Roman" panose="02020603050405020304" pitchFamily="18" charset="0"/>
              </a:rPr>
              <a:t>tumor</a:t>
            </a:r>
            <a:r>
              <a:rPr lang="en-GB" sz="2000" dirty="0">
                <a:latin typeface="Calibri" panose="020F0502020204030204" pitchFamily="34" charset="0"/>
                <a:ea typeface="Calibri" panose="020F0502020204030204" pitchFamily="34" charset="0"/>
                <a:cs typeface="Times New Roman" panose="02020603050405020304" pitchFamily="18" charset="0"/>
              </a:rPr>
              <a:t> is present and 0 if brain </a:t>
            </a:r>
            <a:r>
              <a:rPr lang="en-GB" sz="2000" dirty="0" err="1">
                <a:latin typeface="Calibri" panose="020F0502020204030204" pitchFamily="34" charset="0"/>
                <a:ea typeface="Calibri" panose="020F0502020204030204" pitchFamily="34" charset="0"/>
                <a:cs typeface="Times New Roman" panose="02020603050405020304" pitchFamily="18" charset="0"/>
              </a:rPr>
              <a:t>tumor</a:t>
            </a:r>
            <a:r>
              <a:rPr lang="en-GB" sz="2000" dirty="0">
                <a:latin typeface="Calibri" panose="020F0502020204030204" pitchFamily="34" charset="0"/>
                <a:ea typeface="Calibri" panose="020F0502020204030204" pitchFamily="34" charset="0"/>
                <a:cs typeface="Times New Roman" panose="02020603050405020304" pitchFamily="18" charset="0"/>
              </a:rPr>
              <a:t> is not present.</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8999998" y="6540433"/>
            <a:ext cx="3192002" cy="322729"/>
          </a:xfrm>
        </p:spPr>
        <p:txBody>
          <a:bodyPr/>
          <a:lstStyle/>
          <a:p>
            <a:r>
              <a:rPr lang="en-US" dirty="0"/>
              <a:t>Brain tumor Detection using Deep learning</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292683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594360"/>
            <a:ext cx="6264178" cy="1278128"/>
          </a:xfrm>
        </p:spPr>
        <p:txBody>
          <a:bodyPr/>
          <a:lstStyle/>
          <a:p>
            <a:r>
              <a:rPr lang="en-US" dirty="0"/>
              <a:t>Segmentation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98126" y="1404377"/>
            <a:ext cx="6641592" cy="881624"/>
          </a:xfrm>
        </p:spPr>
        <p:txBody>
          <a:bodyPr/>
          <a:lstStyle/>
          <a:p>
            <a:pPr marL="285750" indent="-285750">
              <a:lnSpc>
                <a:spcPct val="106000"/>
              </a:lnSpc>
              <a:spcAft>
                <a:spcPts val="800"/>
              </a:spcAft>
              <a:buFont typeface="Arial" panose="020B060402020202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We add convolution layers to segment the image and to discard the unnecessary pixels.</a:t>
            </a:r>
          </a:p>
          <a:p>
            <a:pPr marL="285750" indent="-285750">
              <a:lnSpc>
                <a:spcPct val="106000"/>
              </a:lnSpc>
              <a:spcAft>
                <a:spcPts val="800"/>
              </a:spcAft>
              <a:buFont typeface="Arial" panose="020B0604020202020204" pitchFamily="34" charset="0"/>
              <a:buChar char="•"/>
            </a:pPr>
            <a:endParaRPr lang="en-GB"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8999998" y="6540433"/>
            <a:ext cx="3192002" cy="322729"/>
          </a:xfrm>
        </p:spPr>
        <p:txBody>
          <a:bodyPr/>
          <a:lstStyle/>
          <a:p>
            <a:r>
              <a:rPr lang="en-US" dirty="0"/>
              <a:t>Brain tumor Detection using Deep learning</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5" name="Picture 4">
            <a:extLst>
              <a:ext uri="{FF2B5EF4-FFF2-40B4-BE49-F238E27FC236}">
                <a16:creationId xmlns:a16="http://schemas.microsoft.com/office/drawing/2014/main" id="{D57D4299-2C97-5BD9-496D-5520FB3F5F75}"/>
              </a:ext>
            </a:extLst>
          </p:cNvPr>
          <p:cNvPicPr>
            <a:picLocks noChangeAspect="1"/>
          </p:cNvPicPr>
          <p:nvPr/>
        </p:nvPicPr>
        <p:blipFill>
          <a:blip r:embed="rId2"/>
          <a:stretch>
            <a:fillRect/>
          </a:stretch>
        </p:blipFill>
        <p:spPr>
          <a:xfrm>
            <a:off x="4006935" y="2715619"/>
            <a:ext cx="1829378" cy="2237428"/>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9A43BD3D-E884-E634-7D94-B150645F71DD}"/>
              </a:ext>
            </a:extLst>
          </p:cNvPr>
          <p:cNvPicPr>
            <a:picLocks noChangeAspect="1"/>
          </p:cNvPicPr>
          <p:nvPr/>
        </p:nvPicPr>
        <p:blipFill>
          <a:blip r:embed="rId3"/>
          <a:stretch>
            <a:fillRect/>
          </a:stretch>
        </p:blipFill>
        <p:spPr>
          <a:xfrm>
            <a:off x="6897384" y="2715619"/>
            <a:ext cx="1893886" cy="2237428"/>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ECF8EB44-6237-C561-06F6-D9EA38F6FECD}"/>
              </a:ext>
            </a:extLst>
          </p:cNvPr>
          <p:cNvPicPr>
            <a:picLocks noChangeAspect="1"/>
          </p:cNvPicPr>
          <p:nvPr/>
        </p:nvPicPr>
        <p:blipFill>
          <a:blip r:embed="rId4"/>
          <a:stretch>
            <a:fillRect/>
          </a:stretch>
        </p:blipFill>
        <p:spPr>
          <a:xfrm>
            <a:off x="9649055" y="2715619"/>
            <a:ext cx="1893887" cy="2234493"/>
          </a:xfrm>
          <a:prstGeom prst="rect">
            <a:avLst/>
          </a:prstGeom>
          <a:ln>
            <a:noFill/>
          </a:ln>
          <a:effectLst>
            <a:outerShdw blurRad="190500" algn="tl" rotWithShape="0">
              <a:srgbClr val="000000">
                <a:alpha val="70000"/>
              </a:srgbClr>
            </a:outerShdw>
          </a:effectLst>
        </p:spPr>
      </p:pic>
      <p:sp>
        <p:nvSpPr>
          <p:cNvPr id="10" name="Arrow: Curved Up 9">
            <a:extLst>
              <a:ext uri="{FF2B5EF4-FFF2-40B4-BE49-F238E27FC236}">
                <a16:creationId xmlns:a16="http://schemas.microsoft.com/office/drawing/2014/main" id="{1F502152-7755-4FD4-A70B-EC1CB8E603EE}"/>
              </a:ext>
            </a:extLst>
          </p:cNvPr>
          <p:cNvSpPr/>
          <p:nvPr/>
        </p:nvSpPr>
        <p:spPr>
          <a:xfrm>
            <a:off x="5549153" y="4972571"/>
            <a:ext cx="2486050" cy="1095183"/>
          </a:xfrm>
          <a:prstGeom prst="curvedUp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Curved Up 10">
            <a:extLst>
              <a:ext uri="{FF2B5EF4-FFF2-40B4-BE49-F238E27FC236}">
                <a16:creationId xmlns:a16="http://schemas.microsoft.com/office/drawing/2014/main" id="{4D516F34-23B0-31FA-B823-02EAE66F2C56}"/>
              </a:ext>
            </a:extLst>
          </p:cNvPr>
          <p:cNvSpPr/>
          <p:nvPr/>
        </p:nvSpPr>
        <p:spPr>
          <a:xfrm>
            <a:off x="8531500" y="4977007"/>
            <a:ext cx="2270973" cy="1041395"/>
          </a:xfrm>
          <a:prstGeom prst="curvedUp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26985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594360"/>
            <a:ext cx="6264178" cy="1278128"/>
          </a:xfrm>
        </p:spPr>
        <p:txBody>
          <a:bodyPr/>
          <a:lstStyle/>
          <a:p>
            <a:r>
              <a:rPr lang="en-US" dirty="0"/>
              <a:t>Feature extraction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2308675"/>
            <a:ext cx="6766560" cy="3581137"/>
          </a:xfrm>
        </p:spPr>
        <p:txBody>
          <a:bodyPr/>
          <a:lstStyle/>
          <a:p>
            <a:pPr marL="285750" indent="-285750">
              <a:lnSpc>
                <a:spcPct val="106000"/>
              </a:lnSpc>
              <a:spcAft>
                <a:spcPts val="800"/>
              </a:spcAft>
              <a:buFont typeface="Arial" panose="020B060402020202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After applying convolution layer multiple times, only the important features are left.</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8999998" y="6540433"/>
            <a:ext cx="3192002" cy="322729"/>
          </a:xfrm>
        </p:spPr>
        <p:txBody>
          <a:bodyPr/>
          <a:lstStyle/>
          <a:p>
            <a:r>
              <a:rPr lang="en-US" dirty="0"/>
              <a:t>Brain tumor Detection using Deep learning</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4" name="Picture 3">
            <a:extLst>
              <a:ext uri="{FF2B5EF4-FFF2-40B4-BE49-F238E27FC236}">
                <a16:creationId xmlns:a16="http://schemas.microsoft.com/office/drawing/2014/main" id="{9ED34BB9-6A83-7215-1781-1942B6A3D25B}"/>
              </a:ext>
            </a:extLst>
          </p:cNvPr>
          <p:cNvPicPr>
            <a:picLocks noChangeAspect="1"/>
          </p:cNvPicPr>
          <p:nvPr/>
        </p:nvPicPr>
        <p:blipFill>
          <a:blip r:embed="rId2"/>
          <a:stretch>
            <a:fillRect/>
          </a:stretch>
        </p:blipFill>
        <p:spPr>
          <a:xfrm>
            <a:off x="4670325" y="3136961"/>
            <a:ext cx="1829378" cy="2237428"/>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FC4ACF94-D352-8222-2195-925C45FB98FD}"/>
              </a:ext>
            </a:extLst>
          </p:cNvPr>
          <p:cNvPicPr>
            <a:picLocks noChangeAspect="1"/>
          </p:cNvPicPr>
          <p:nvPr/>
        </p:nvPicPr>
        <p:blipFill>
          <a:blip r:embed="rId3"/>
          <a:stretch>
            <a:fillRect/>
          </a:stretch>
        </p:blipFill>
        <p:spPr>
          <a:xfrm>
            <a:off x="8626396" y="3135067"/>
            <a:ext cx="1910711" cy="2237428"/>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4179120C-EE42-5BB1-FCCE-F1C82F291E8F}"/>
              </a:ext>
            </a:extLst>
          </p:cNvPr>
          <p:cNvSpPr txBox="1"/>
          <p:nvPr/>
        </p:nvSpPr>
        <p:spPr>
          <a:xfrm>
            <a:off x="5158790" y="5478212"/>
            <a:ext cx="1022777" cy="307777"/>
          </a:xfrm>
          <a:prstGeom prst="rect">
            <a:avLst/>
          </a:prstGeom>
          <a:noFill/>
        </p:spPr>
        <p:txBody>
          <a:bodyPr wrap="square" rtlCol="0">
            <a:spAutoFit/>
          </a:bodyPr>
          <a:lstStyle/>
          <a:p>
            <a:r>
              <a:rPr lang="en-GB" sz="1400" dirty="0">
                <a:solidFill>
                  <a:schemeClr val="accent6"/>
                </a:solidFill>
              </a:rPr>
              <a:t>Raw Image</a:t>
            </a:r>
          </a:p>
        </p:txBody>
      </p:sp>
      <p:sp>
        <p:nvSpPr>
          <p:cNvPr id="8" name="TextBox 7">
            <a:extLst>
              <a:ext uri="{FF2B5EF4-FFF2-40B4-BE49-F238E27FC236}">
                <a16:creationId xmlns:a16="http://schemas.microsoft.com/office/drawing/2014/main" id="{B12B8DCF-A727-65D1-D691-E1175A91E35B}"/>
              </a:ext>
            </a:extLst>
          </p:cNvPr>
          <p:cNvSpPr txBox="1"/>
          <p:nvPr/>
        </p:nvSpPr>
        <p:spPr>
          <a:xfrm>
            <a:off x="8999998" y="5447567"/>
            <a:ext cx="1402804" cy="307777"/>
          </a:xfrm>
          <a:prstGeom prst="rect">
            <a:avLst/>
          </a:prstGeom>
          <a:noFill/>
        </p:spPr>
        <p:txBody>
          <a:bodyPr wrap="square" rtlCol="0">
            <a:spAutoFit/>
          </a:bodyPr>
          <a:lstStyle/>
          <a:p>
            <a:r>
              <a:rPr lang="en-GB" sz="1400" dirty="0">
                <a:solidFill>
                  <a:schemeClr val="accent6"/>
                </a:solidFill>
              </a:rPr>
              <a:t>Extracted Image</a:t>
            </a:r>
          </a:p>
        </p:txBody>
      </p:sp>
    </p:spTree>
    <p:extLst>
      <p:ext uri="{BB962C8B-B14F-4D97-AF65-F5344CB8AC3E}">
        <p14:creationId xmlns:p14="http://schemas.microsoft.com/office/powerpoint/2010/main" val="2262278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F574B2-B4DF-4CF2-CCAB-13714CA960A8}"/>
              </a:ext>
            </a:extLst>
          </p:cNvPr>
          <p:cNvPicPr>
            <a:picLocks noChangeAspect="1"/>
          </p:cNvPicPr>
          <p:nvPr/>
        </p:nvPicPr>
        <p:blipFill>
          <a:blip r:embed="rId2"/>
          <a:stretch>
            <a:fillRect/>
          </a:stretch>
        </p:blipFill>
        <p:spPr>
          <a:xfrm>
            <a:off x="1428765" y="2468880"/>
            <a:ext cx="9331421" cy="3110474"/>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F295C0E7-D643-2359-16B7-621439DD33D3}"/>
              </a:ext>
            </a:extLst>
          </p:cNvPr>
          <p:cNvSpPr>
            <a:spLocks noGrp="1"/>
          </p:cNvSpPr>
          <p:nvPr>
            <p:ph type="title"/>
          </p:nvPr>
        </p:nvSpPr>
        <p:spPr/>
        <p:txBody>
          <a:bodyPr/>
          <a:lstStyle/>
          <a:p>
            <a:r>
              <a:rPr lang="en-GB" dirty="0"/>
              <a:t>CNN Architecture</a:t>
            </a:r>
          </a:p>
        </p:txBody>
      </p:sp>
      <p:sp>
        <p:nvSpPr>
          <p:cNvPr id="5" name="Slide Number Placeholder 4">
            <a:extLst>
              <a:ext uri="{FF2B5EF4-FFF2-40B4-BE49-F238E27FC236}">
                <a16:creationId xmlns:a16="http://schemas.microsoft.com/office/drawing/2014/main" id="{7DD54BD3-DD4E-A8D1-3B67-074E67ECDB79}"/>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6" name="AutoShape 2" descr="Basic architecture of CNN. | Download Scientific Diagram">
            <a:extLst>
              <a:ext uri="{FF2B5EF4-FFF2-40B4-BE49-F238E27FC236}">
                <a16:creationId xmlns:a16="http://schemas.microsoft.com/office/drawing/2014/main" id="{2DF688C2-60C3-CAE9-0591-F4AA7B6AB55E}"/>
              </a:ext>
            </a:extLst>
          </p:cNvPr>
          <p:cNvSpPr>
            <a:spLocks noChangeAspect="1" noChangeArrowheads="1"/>
          </p:cNvSpPr>
          <p:nvPr/>
        </p:nvSpPr>
        <p:spPr bwMode="auto">
          <a:xfrm>
            <a:off x="5943600" y="3276600"/>
            <a:ext cx="1676400" cy="167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Footer Placeholder 13">
            <a:extLst>
              <a:ext uri="{FF2B5EF4-FFF2-40B4-BE49-F238E27FC236}">
                <a16:creationId xmlns:a16="http://schemas.microsoft.com/office/drawing/2014/main" id="{E7F8E674-1430-C6DB-CA34-EEC216F7817D}"/>
              </a:ext>
            </a:extLst>
          </p:cNvPr>
          <p:cNvSpPr txBox="1">
            <a:spLocks/>
          </p:cNvSpPr>
          <p:nvPr/>
        </p:nvSpPr>
        <p:spPr>
          <a:xfrm>
            <a:off x="8999998" y="6540433"/>
            <a:ext cx="3192002" cy="322729"/>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Brain tumor Detection using Deep learning</a:t>
            </a:r>
            <a:endParaRPr lang="en-US" dirty="0"/>
          </a:p>
        </p:txBody>
      </p:sp>
    </p:spTree>
    <p:extLst>
      <p:ext uri="{BB962C8B-B14F-4D97-AF65-F5344CB8AC3E}">
        <p14:creationId xmlns:p14="http://schemas.microsoft.com/office/powerpoint/2010/main" val="3114889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168102"/>
            <a:ext cx="6264178" cy="1278128"/>
          </a:xfrm>
        </p:spPr>
        <p:txBody>
          <a:bodyPr/>
          <a:lstStyle/>
          <a:p>
            <a:r>
              <a:rPr lang="en-US" dirty="0"/>
              <a:t>Results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2425216"/>
            <a:ext cx="6766560" cy="2580031"/>
          </a:xfrm>
        </p:spPr>
        <p:txBody>
          <a:bodyPr/>
          <a:lstStyle/>
          <a:p>
            <a:pPr marL="285750" indent="-285750" algn="just">
              <a:lnSpc>
                <a:spcPct val="106000"/>
              </a:lnSpc>
              <a:spcAft>
                <a:spcPts val="800"/>
              </a:spcAft>
              <a:buFont typeface="Arial" panose="020B060402020202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The test accuracy of this model is 96.67%</a:t>
            </a:r>
          </a:p>
          <a:p>
            <a:pPr marL="285750" indent="-285750" algn="just">
              <a:lnSpc>
                <a:spcPct val="106000"/>
              </a:lnSpc>
              <a:spcAft>
                <a:spcPts val="800"/>
              </a:spcAft>
              <a:buFont typeface="Arial" panose="020B060402020202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This model accurately detects the brain </a:t>
            </a:r>
            <a:r>
              <a:rPr lang="en-GB" sz="2000" dirty="0" err="1">
                <a:latin typeface="Calibri" panose="020F0502020204030204" pitchFamily="34" charset="0"/>
                <a:ea typeface="Calibri" panose="020F0502020204030204" pitchFamily="34" charset="0"/>
                <a:cs typeface="Times New Roman" panose="02020603050405020304" pitchFamily="18" charset="0"/>
              </a:rPr>
              <a:t>tumor</a:t>
            </a:r>
            <a:r>
              <a:rPr lang="en-GB" sz="2000" dirty="0">
                <a:latin typeface="Calibri" panose="020F0502020204030204" pitchFamily="34" charset="0"/>
                <a:ea typeface="Calibri" panose="020F0502020204030204" pitchFamily="34" charset="0"/>
                <a:cs typeface="Times New Roman" panose="02020603050405020304" pitchFamily="18" charset="0"/>
              </a:rPr>
              <a:t> even it is small in size.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8999998" y="6540433"/>
            <a:ext cx="3192002" cy="322729"/>
          </a:xfrm>
        </p:spPr>
        <p:txBody>
          <a:bodyPr/>
          <a:lstStyle/>
          <a:p>
            <a:r>
              <a:rPr lang="en-US" dirty="0"/>
              <a:t>Brain tumor Detection using Deep learning</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26335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840533" y="754350"/>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contents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737004" y="1434889"/>
            <a:ext cx="5693664" cy="5952027"/>
          </a:xfrm>
        </p:spPr>
        <p:txBody>
          <a:bodyPr/>
          <a:lstStyle/>
          <a:p>
            <a:r>
              <a:rPr lang="en-US" dirty="0"/>
              <a:t>Abstract</a:t>
            </a:r>
          </a:p>
          <a:p>
            <a:r>
              <a:rPr lang="en-US" dirty="0"/>
              <a:t>Introduction​</a:t>
            </a:r>
          </a:p>
          <a:p>
            <a:r>
              <a:rPr lang="en-US" dirty="0"/>
              <a:t>Literature Survey</a:t>
            </a:r>
          </a:p>
          <a:p>
            <a:r>
              <a:rPr lang="en-US" dirty="0"/>
              <a:t>​Problem Statement</a:t>
            </a:r>
          </a:p>
          <a:p>
            <a:r>
              <a:rPr lang="en-US" dirty="0"/>
              <a:t>Objectives</a:t>
            </a:r>
          </a:p>
          <a:p>
            <a:r>
              <a:rPr lang="en-US" dirty="0"/>
              <a:t>Proposed System Architecture</a:t>
            </a:r>
          </a:p>
          <a:p>
            <a:r>
              <a:rPr lang="en-US" dirty="0"/>
              <a:t>Methodology</a:t>
            </a:r>
          </a:p>
          <a:p>
            <a:r>
              <a:rPr lang="en-US" dirty="0"/>
              <a:t>Conclusion</a:t>
            </a:r>
          </a:p>
          <a:p>
            <a:r>
              <a:rPr lang="en-US" dirty="0"/>
              <a:t>References</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139592"/>
            <a:ext cx="6766560" cy="768096"/>
          </a:xfrm>
        </p:spPr>
        <p:txBody>
          <a:bodyPr/>
          <a:lstStyle/>
          <a:p>
            <a:r>
              <a:rPr lang="en-US" dirty="0"/>
              <a:t>Conclusion</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8991600" y="6583680"/>
            <a:ext cx="3200400" cy="274320"/>
          </a:xfrm>
        </p:spPr>
        <p:txBody>
          <a:bodyPr/>
          <a:lstStyle/>
          <a:p>
            <a:r>
              <a:rPr lang="en-US" dirty="0"/>
              <a:t>Brain tumor Detection using Deep learning</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1959146"/>
            <a:ext cx="6693946" cy="2700528"/>
          </a:xfrm>
        </p:spPr>
        <p:txBody>
          <a:bodyPr/>
          <a:lstStyle/>
          <a:p>
            <a:pPr algn="just"/>
            <a:r>
              <a:rPr lang="en-GB" sz="1800" dirty="0"/>
              <a:t>In brain </a:t>
            </a:r>
            <a:r>
              <a:rPr lang="en-GB" sz="1800" dirty="0" err="1"/>
              <a:t>tumor</a:t>
            </a:r>
            <a:r>
              <a:rPr lang="en-GB" sz="1800" dirty="0"/>
              <a:t> detection we have studied about image processing techniques likes image pre-processing, image segmentation, features extraction, classification and also deep learning technique- CNN </a:t>
            </a:r>
          </a:p>
          <a:p>
            <a:pPr algn="just"/>
            <a:r>
              <a:rPr lang="en-GB" sz="1800" dirty="0"/>
              <a:t>In this system we have detected that a </a:t>
            </a:r>
            <a:r>
              <a:rPr lang="en-GB" sz="1800" dirty="0" err="1"/>
              <a:t>tumor</a:t>
            </a:r>
            <a:r>
              <a:rPr lang="en-GB" sz="1800" dirty="0"/>
              <a:t> is present or not. If the </a:t>
            </a:r>
            <a:r>
              <a:rPr lang="en-GB" sz="1800" dirty="0" err="1"/>
              <a:t>tumor</a:t>
            </a:r>
            <a:r>
              <a:rPr lang="en-GB" sz="1800" dirty="0"/>
              <a:t> is present then model return’s yes otherwise it return’s no.</a:t>
            </a:r>
          </a:p>
          <a:p>
            <a:pPr algn="just"/>
            <a:r>
              <a:rPr lang="en-GB" sz="1800" dirty="0"/>
              <a:t>This system can be improved to support with a web interface. Detection of different diseases can be also identified from the MRI images.</a:t>
            </a:r>
            <a:endParaRPr lang="en-US" sz="1800" dirty="0"/>
          </a:p>
        </p:txBody>
      </p:sp>
    </p:spTree>
    <p:extLst>
      <p:ext uri="{BB962C8B-B14F-4D97-AF65-F5344CB8AC3E}">
        <p14:creationId xmlns:p14="http://schemas.microsoft.com/office/powerpoint/2010/main" val="94818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E10D0423-E560-E544-67AD-4E1F4C1F241C}"/>
              </a:ext>
            </a:extLst>
          </p:cNvPr>
          <p:cNvSpPr>
            <a:spLocks noGrp="1"/>
          </p:cNvSpPr>
          <p:nvPr>
            <p:ph type="ctrTitle"/>
          </p:nvPr>
        </p:nvSpPr>
        <p:spPr>
          <a:xfrm>
            <a:off x="720225" y="511881"/>
            <a:ext cx="4649634" cy="667512"/>
          </a:xfrm>
        </p:spPr>
        <p:txBody>
          <a:bodyPr/>
          <a:lstStyle/>
          <a:p>
            <a:r>
              <a:rPr lang="en-GB" dirty="0"/>
              <a:t>References</a:t>
            </a:r>
          </a:p>
        </p:txBody>
      </p:sp>
      <p:sp>
        <p:nvSpPr>
          <p:cNvPr id="4" name="Slide Number Placeholder 3">
            <a:extLst>
              <a:ext uri="{FF2B5EF4-FFF2-40B4-BE49-F238E27FC236}">
                <a16:creationId xmlns:a16="http://schemas.microsoft.com/office/drawing/2014/main" id="{2DCB23BD-606C-FAE4-9EFB-86B5699379AA}"/>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21</a:t>
            </a:fld>
            <a:endParaRPr lang="en-US" dirty="0"/>
          </a:p>
        </p:txBody>
      </p:sp>
      <p:sp>
        <p:nvSpPr>
          <p:cNvPr id="62" name="TextBox 61">
            <a:extLst>
              <a:ext uri="{FF2B5EF4-FFF2-40B4-BE49-F238E27FC236}">
                <a16:creationId xmlns:a16="http://schemas.microsoft.com/office/drawing/2014/main" id="{90B43D47-C840-8F32-0B59-960201B36B3C}"/>
              </a:ext>
            </a:extLst>
          </p:cNvPr>
          <p:cNvSpPr txBox="1"/>
          <p:nvPr/>
        </p:nvSpPr>
        <p:spPr>
          <a:xfrm>
            <a:off x="636493" y="2115671"/>
            <a:ext cx="6544235" cy="361445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sz="1400" dirty="0">
                <a:solidFill>
                  <a:schemeClr val="accent6"/>
                </a:solidFill>
                <a:hlinkClick r:id="rId2"/>
              </a:rPr>
              <a:t>www.kaggle.com</a:t>
            </a:r>
            <a:endParaRPr lang="en-GB" sz="1400" dirty="0">
              <a:solidFill>
                <a:schemeClr val="accent6"/>
              </a:solidFill>
            </a:endParaRPr>
          </a:p>
          <a:p>
            <a:pPr marL="285750" indent="-285750" algn="just">
              <a:lnSpc>
                <a:spcPct val="150000"/>
              </a:lnSpc>
              <a:buFont typeface="Arial" panose="020B0604020202020204" pitchFamily="34" charset="0"/>
              <a:buChar char="•"/>
            </a:pPr>
            <a:r>
              <a:rPr lang="en-GB" sz="1400" dirty="0" err="1">
                <a:solidFill>
                  <a:schemeClr val="accent6"/>
                </a:solidFill>
              </a:rPr>
              <a:t>Avigyan</a:t>
            </a:r>
            <a:r>
              <a:rPr lang="en-GB" sz="1400" dirty="0">
                <a:solidFill>
                  <a:schemeClr val="accent6"/>
                </a:solidFill>
              </a:rPr>
              <a:t> Sinha, Aneesh R P, Malavika Suresh, </a:t>
            </a:r>
            <a:r>
              <a:rPr lang="en-GB" sz="1400" dirty="0" err="1">
                <a:solidFill>
                  <a:schemeClr val="accent6"/>
                </a:solidFill>
              </a:rPr>
              <a:t>Nitha</a:t>
            </a:r>
            <a:r>
              <a:rPr lang="en-GB" sz="1400" dirty="0">
                <a:solidFill>
                  <a:schemeClr val="accent6"/>
                </a:solidFill>
              </a:rPr>
              <a:t> Mohan R, </a:t>
            </a:r>
            <a:r>
              <a:rPr lang="en-GB" sz="1400" dirty="0" err="1">
                <a:solidFill>
                  <a:schemeClr val="accent6"/>
                </a:solidFill>
              </a:rPr>
              <a:t>Abinaya</a:t>
            </a:r>
            <a:r>
              <a:rPr lang="en-GB" sz="1400" dirty="0">
                <a:solidFill>
                  <a:schemeClr val="accent6"/>
                </a:solidFill>
              </a:rPr>
              <a:t> D, Ashwin G </a:t>
            </a:r>
            <a:r>
              <a:rPr lang="en-GB" sz="1400" dirty="0" err="1">
                <a:solidFill>
                  <a:schemeClr val="accent6"/>
                </a:solidFill>
              </a:rPr>
              <a:t>Singerji</a:t>
            </a:r>
            <a:r>
              <a:rPr lang="en-GB" sz="1400" dirty="0">
                <a:solidFill>
                  <a:schemeClr val="accent6"/>
                </a:solidFill>
              </a:rPr>
              <a:t>- “Brain </a:t>
            </a:r>
            <a:r>
              <a:rPr lang="en-GB" sz="1400" dirty="0" err="1">
                <a:solidFill>
                  <a:schemeClr val="accent6"/>
                </a:solidFill>
              </a:rPr>
              <a:t>tumor</a:t>
            </a:r>
            <a:r>
              <a:rPr lang="en-GB" sz="1400" dirty="0">
                <a:solidFill>
                  <a:schemeClr val="accent6"/>
                </a:solidFill>
              </a:rPr>
              <a:t> Detection Using Deep Learning” 2021 Seventh International conference on Bio Signals, Images, and Instrumentation (ICBSII) </a:t>
            </a:r>
          </a:p>
          <a:p>
            <a:pPr marL="285750" indent="-285750" algn="just">
              <a:lnSpc>
                <a:spcPct val="150000"/>
              </a:lnSpc>
              <a:buFont typeface="Arial" panose="020B0604020202020204" pitchFamily="34" charset="0"/>
              <a:buChar char="•"/>
            </a:pPr>
            <a:r>
              <a:rPr lang="en-GB" sz="1400" dirty="0" err="1">
                <a:solidFill>
                  <a:schemeClr val="accent6"/>
                </a:solidFill>
              </a:rPr>
              <a:t>Dr.</a:t>
            </a:r>
            <a:r>
              <a:rPr lang="en-GB" sz="1400" dirty="0">
                <a:solidFill>
                  <a:schemeClr val="accent6"/>
                </a:solidFill>
              </a:rPr>
              <a:t> </a:t>
            </a:r>
            <a:r>
              <a:rPr lang="en-GB" sz="1400" dirty="0" err="1">
                <a:solidFill>
                  <a:schemeClr val="accent6"/>
                </a:solidFill>
              </a:rPr>
              <a:t>Chinta</a:t>
            </a:r>
            <a:r>
              <a:rPr lang="en-GB" sz="1400" dirty="0">
                <a:solidFill>
                  <a:schemeClr val="accent6"/>
                </a:solidFill>
              </a:rPr>
              <a:t> </a:t>
            </a:r>
            <a:r>
              <a:rPr lang="en-GB" sz="1400" dirty="0" err="1">
                <a:solidFill>
                  <a:schemeClr val="accent6"/>
                </a:solidFill>
              </a:rPr>
              <a:t>Someswararao</a:t>
            </a:r>
            <a:r>
              <a:rPr lang="en-GB" sz="1400" dirty="0">
                <a:solidFill>
                  <a:schemeClr val="accent6"/>
                </a:solidFill>
              </a:rPr>
              <a:t>, R Shiva Shankar, </a:t>
            </a:r>
            <a:r>
              <a:rPr lang="en-GB" sz="1400" dirty="0" err="1">
                <a:solidFill>
                  <a:schemeClr val="accent6"/>
                </a:solidFill>
              </a:rPr>
              <a:t>Sangapu</a:t>
            </a:r>
            <a:r>
              <a:rPr lang="en-GB" sz="1400" dirty="0">
                <a:solidFill>
                  <a:schemeClr val="accent6"/>
                </a:solidFill>
              </a:rPr>
              <a:t> Venkata </a:t>
            </a:r>
            <a:r>
              <a:rPr lang="en-GB" sz="1400" dirty="0" err="1">
                <a:solidFill>
                  <a:schemeClr val="accent6"/>
                </a:solidFill>
              </a:rPr>
              <a:t>Appaji</a:t>
            </a:r>
            <a:r>
              <a:rPr lang="en-GB" sz="1400" dirty="0">
                <a:solidFill>
                  <a:schemeClr val="accent6"/>
                </a:solidFill>
              </a:rPr>
              <a:t>, VMNSSVKR Gupta- “Brain </a:t>
            </a:r>
            <a:r>
              <a:rPr lang="en-GB" sz="1400" dirty="0" err="1">
                <a:solidFill>
                  <a:schemeClr val="accent6"/>
                </a:solidFill>
              </a:rPr>
              <a:t>Tumor</a:t>
            </a:r>
            <a:r>
              <a:rPr lang="en-GB" sz="1400" dirty="0">
                <a:solidFill>
                  <a:schemeClr val="accent6"/>
                </a:solidFill>
              </a:rPr>
              <a:t> Detection Model from MR Images using Convolutional Neural Network” IEEE ICSCAN 2020</a:t>
            </a:r>
          </a:p>
          <a:p>
            <a:pPr marL="285750" indent="-285750" algn="just">
              <a:lnSpc>
                <a:spcPct val="150000"/>
              </a:lnSpc>
              <a:buFont typeface="Arial" panose="020B0604020202020204" pitchFamily="34" charset="0"/>
              <a:buChar char="•"/>
            </a:pPr>
            <a:r>
              <a:rPr lang="en-GB" sz="1400" dirty="0">
                <a:solidFill>
                  <a:schemeClr val="accent6"/>
                </a:solidFill>
              </a:rPr>
              <a:t>G.Hemanth1, M.Janardhan2, </a:t>
            </a:r>
            <a:r>
              <a:rPr lang="en-GB" sz="1400" dirty="0" err="1">
                <a:solidFill>
                  <a:schemeClr val="accent6"/>
                </a:solidFill>
              </a:rPr>
              <a:t>L.Sujihelen</a:t>
            </a:r>
            <a:r>
              <a:rPr lang="en-GB" sz="1400" dirty="0">
                <a:solidFill>
                  <a:schemeClr val="accent6"/>
                </a:solidFill>
              </a:rPr>
              <a:t>- “DESIGN AND IMPLEMENTING BRAIN TUMOR DETECTION USING MACHINE LEARNING APPROACH” Proceedings of the Third International Conference on Trends in Electronics and Informatics (ICOEI 2019)</a:t>
            </a:r>
          </a:p>
        </p:txBody>
      </p:sp>
    </p:spTree>
    <p:extLst>
      <p:ext uri="{BB962C8B-B14F-4D97-AF65-F5344CB8AC3E}">
        <p14:creationId xmlns:p14="http://schemas.microsoft.com/office/powerpoint/2010/main" val="1090597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1975104"/>
            <a:ext cx="5205446" cy="2067978"/>
          </a:xfrm>
        </p:spPr>
        <p:txBody>
          <a:bodyPr/>
          <a:lstStyle/>
          <a:p>
            <a:r>
              <a:rPr lang="en-US" sz="5400" spc="300" dirty="0"/>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457200"/>
            <a:ext cx="6766560" cy="768096"/>
          </a:xfrm>
        </p:spPr>
        <p:txBody>
          <a:bodyPr/>
          <a:lstStyle/>
          <a:p>
            <a:r>
              <a:rPr lang="en-US" dirty="0" err="1"/>
              <a:t>abstRact</a:t>
            </a: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872488"/>
            <a:ext cx="6766560" cy="2700528"/>
          </a:xfrm>
        </p:spPr>
        <p:txBody>
          <a:bodyPr/>
          <a:lstStyle/>
          <a:p>
            <a:pPr marL="285750" indent="-285750" algn="just">
              <a:lnSpc>
                <a:spcPct val="150000"/>
              </a:lnSpc>
              <a:buFont typeface="Arial" panose="020B0604020202020204" pitchFamily="34" charset="0"/>
              <a:buChar char="•"/>
            </a:pPr>
            <a:r>
              <a:rPr lang="en-GB" sz="1600" dirty="0"/>
              <a:t>The anomalous development of cells in brain causes brain </a:t>
            </a:r>
            <a:r>
              <a:rPr lang="en-GB" sz="1600" dirty="0" err="1"/>
              <a:t>tumor</a:t>
            </a:r>
            <a:r>
              <a:rPr lang="en-GB" sz="1600" dirty="0"/>
              <a:t> that may lead to death. </a:t>
            </a:r>
          </a:p>
          <a:p>
            <a:pPr marL="285750" indent="-285750" algn="just">
              <a:lnSpc>
                <a:spcPct val="150000"/>
              </a:lnSpc>
              <a:buFont typeface="Arial" panose="020B0604020202020204" pitchFamily="34" charset="0"/>
              <a:buChar char="•"/>
            </a:pPr>
            <a:r>
              <a:rPr lang="en-GB" sz="1600" dirty="0"/>
              <a:t>Most common method to detect the </a:t>
            </a:r>
            <a:r>
              <a:rPr lang="en-GB" sz="1600" dirty="0" err="1"/>
              <a:t>tumor</a:t>
            </a:r>
            <a:r>
              <a:rPr lang="en-GB" sz="1600" dirty="0"/>
              <a:t> in brain is the use of Magnetic Resonance Imaging (MRI). </a:t>
            </a:r>
          </a:p>
          <a:p>
            <a:pPr marL="285750" indent="-285750" algn="just">
              <a:lnSpc>
                <a:spcPct val="150000"/>
              </a:lnSpc>
              <a:buFont typeface="Arial" panose="020B0604020202020204" pitchFamily="34" charset="0"/>
              <a:buChar char="•"/>
            </a:pPr>
            <a:r>
              <a:rPr lang="en-GB" sz="1600" dirty="0"/>
              <a:t>MR images are considered because it gives a clear structure of the </a:t>
            </a:r>
            <a:r>
              <a:rPr lang="en-GB" sz="1600" dirty="0" err="1"/>
              <a:t>tumor</a:t>
            </a:r>
            <a:r>
              <a:rPr lang="en-GB" sz="1600" dirty="0"/>
              <a:t>. </a:t>
            </a:r>
          </a:p>
          <a:p>
            <a:pPr marL="285750" indent="-285750" algn="just">
              <a:lnSpc>
                <a:spcPct val="150000"/>
              </a:lnSpc>
              <a:buFont typeface="Arial" panose="020B0604020202020204" pitchFamily="34" charset="0"/>
              <a:buChar char="•"/>
            </a:pPr>
            <a:r>
              <a:rPr lang="en-GB" sz="1600" dirty="0"/>
              <a:t>In this project we have created a machine learning model for detecting </a:t>
            </a:r>
            <a:r>
              <a:rPr lang="en-GB" sz="1600" dirty="0" err="1"/>
              <a:t>tumor</a:t>
            </a:r>
            <a:r>
              <a:rPr lang="en-GB" sz="1600" dirty="0"/>
              <a:t> from MR image by applying machine learning algorithm – Convolutional Neural Network </a:t>
            </a:r>
            <a:endParaRPr lang="en-US" sz="16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8999998" y="6540433"/>
            <a:ext cx="3192002" cy="322729"/>
          </a:xfrm>
        </p:spPr>
        <p:txBody>
          <a:bodyPr/>
          <a:lstStyle/>
          <a:p>
            <a:r>
              <a:rPr lang="en-US" dirty="0"/>
              <a:t>Brain tumor Detection using Deep learning</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597593"/>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872488"/>
            <a:ext cx="6766560" cy="3817112"/>
          </a:xfrm>
        </p:spPr>
        <p:txBody>
          <a:bodyPr/>
          <a:lstStyle/>
          <a:p>
            <a:pPr marL="285750" indent="-285750" algn="just">
              <a:lnSpc>
                <a:spcPct val="150000"/>
              </a:lnSpc>
              <a:buFont typeface="Arial" panose="020B0604020202020204" pitchFamily="34" charset="0"/>
              <a:buChar char="•"/>
            </a:pPr>
            <a:r>
              <a:rPr lang="en-GB" sz="1600" dirty="0"/>
              <a:t>Brain </a:t>
            </a:r>
            <a:r>
              <a:rPr lang="en-GB" sz="1600" dirty="0" err="1"/>
              <a:t>tumor</a:t>
            </a:r>
            <a:r>
              <a:rPr lang="en-GB" sz="1600" dirty="0"/>
              <a:t> signifies a malformed mass of tissue wherein the cells multiply abruptly and ceaselessly within the brain tissues</a:t>
            </a:r>
          </a:p>
          <a:p>
            <a:pPr marL="285750" indent="-285750" algn="just">
              <a:lnSpc>
                <a:spcPct val="150000"/>
              </a:lnSpc>
              <a:buFont typeface="Arial" panose="020B0604020202020204" pitchFamily="34" charset="0"/>
              <a:buChar char="•"/>
            </a:pPr>
            <a:r>
              <a:rPr lang="en-GB" sz="1600" dirty="0"/>
              <a:t>MRI is a technique used in medical imaging which is considered to be the most efficient tool to </a:t>
            </a:r>
            <a:r>
              <a:rPr lang="en-GB" sz="1600" dirty="0" err="1"/>
              <a:t>analyze</a:t>
            </a:r>
            <a:r>
              <a:rPr lang="en-GB" sz="1600" dirty="0"/>
              <a:t> the internal structures of the body.</a:t>
            </a:r>
          </a:p>
          <a:p>
            <a:pPr marL="285750" indent="-285750" algn="just">
              <a:lnSpc>
                <a:spcPct val="150000"/>
              </a:lnSpc>
              <a:buFont typeface="Arial" panose="020B0604020202020204" pitchFamily="34" charset="0"/>
              <a:buChar char="•"/>
            </a:pPr>
            <a:r>
              <a:rPr lang="en-GB" sz="1600" dirty="0"/>
              <a:t>The problem with detecting brain </a:t>
            </a:r>
            <a:r>
              <a:rPr lang="en-GB" sz="1600" dirty="0" err="1"/>
              <a:t>tumors</a:t>
            </a:r>
            <a:r>
              <a:rPr lang="en-GB" sz="1600" dirty="0"/>
              <a:t> is that </a:t>
            </a:r>
            <a:r>
              <a:rPr lang="en-GB" sz="1600" dirty="0" err="1"/>
              <a:t>tumors</a:t>
            </a:r>
            <a:r>
              <a:rPr lang="en-GB" sz="1600" dirty="0"/>
              <a:t> can vary in size, shape, appearances, location and orientation.</a:t>
            </a:r>
          </a:p>
          <a:p>
            <a:pPr marL="285750" indent="-285750" algn="just">
              <a:lnSpc>
                <a:spcPct val="150000"/>
              </a:lnSpc>
              <a:buFont typeface="Arial" panose="020B0604020202020204" pitchFamily="34" charset="0"/>
              <a:buChar char="•"/>
            </a:pPr>
            <a:r>
              <a:rPr lang="en-GB" sz="1600" dirty="0"/>
              <a:t>The accuracy of conventional MRI for diagnosing intracranial </a:t>
            </a:r>
            <a:r>
              <a:rPr lang="en-GB" sz="1600" dirty="0" err="1"/>
              <a:t>tumors</a:t>
            </a:r>
            <a:r>
              <a:rPr lang="en-GB" sz="1600" dirty="0"/>
              <a:t> is generally satisfactory</a:t>
            </a:r>
            <a:r>
              <a:rPr lang="en-GB" sz="1600" spc="300" dirty="0"/>
              <a:t>(72%-75%) </a:t>
            </a:r>
            <a:r>
              <a:rPr lang="en-GB" sz="1600" dirty="0"/>
              <a:t>but it  should not be too heavily relied upon, especially for certain </a:t>
            </a:r>
            <a:r>
              <a:rPr lang="en-GB" sz="1600" dirty="0" err="1"/>
              <a:t>tumor</a:t>
            </a:r>
            <a:r>
              <a:rPr lang="en-GB" sz="1600" dirty="0"/>
              <a:t> types.</a:t>
            </a:r>
            <a:endParaRPr lang="en-US" sz="16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8999998" y="6540433"/>
            <a:ext cx="3192002" cy="322729"/>
          </a:xfrm>
        </p:spPr>
        <p:txBody>
          <a:bodyPr/>
          <a:lstStyle/>
          <a:p>
            <a:r>
              <a:rPr lang="en-US" dirty="0"/>
              <a:t>Brain tumor Detection using Deep learning</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425131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872488"/>
            <a:ext cx="6766560" cy="3817112"/>
          </a:xfrm>
        </p:spPr>
        <p:txBody>
          <a:bodyPr/>
          <a:lstStyle/>
          <a:p>
            <a:pPr marL="285750" indent="-285750" algn="just">
              <a:lnSpc>
                <a:spcPct val="150000"/>
              </a:lnSpc>
              <a:buFont typeface="Arial" panose="020B0604020202020204" pitchFamily="34" charset="0"/>
              <a:buChar char="•"/>
            </a:pPr>
            <a:r>
              <a:rPr lang="en-GB" sz="1600" dirty="0"/>
              <a:t>A convolutional neural network or CNN, is a deep learning neural network designed for processing structured arrays of data such as images. </a:t>
            </a:r>
          </a:p>
          <a:p>
            <a:pPr marL="285750" indent="-285750" algn="just">
              <a:lnSpc>
                <a:spcPct val="150000"/>
              </a:lnSpc>
              <a:buFont typeface="Arial" panose="020B0604020202020204" pitchFamily="34" charset="0"/>
              <a:buChar char="•"/>
            </a:pPr>
            <a:r>
              <a:rPr lang="en-GB" sz="1600" dirty="0"/>
              <a:t>Convolutional neural networks are widely used in computer vision and have become the state of the art for many visual applications such as image classification, and have also found success in natural language processing for text classification.</a:t>
            </a:r>
          </a:p>
          <a:p>
            <a:pPr marL="285750" indent="-285750" algn="just">
              <a:lnSpc>
                <a:spcPct val="150000"/>
              </a:lnSpc>
              <a:buFont typeface="Arial" panose="020B0604020202020204" pitchFamily="34" charset="0"/>
              <a:buChar char="•"/>
            </a:pPr>
            <a:r>
              <a:rPr lang="en-GB" sz="1600" dirty="0"/>
              <a:t>We have implemented </a:t>
            </a:r>
            <a:r>
              <a:rPr lang="en-US" sz="1600" dirty="0"/>
              <a:t>CNN in this project to detect brain tumor from MR images</a:t>
            </a:r>
            <a:endParaRPr lang="en-GB" sz="16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8999998" y="6540433"/>
            <a:ext cx="3192002" cy="322729"/>
          </a:xfrm>
        </p:spPr>
        <p:txBody>
          <a:bodyPr/>
          <a:lstStyle/>
          <a:p>
            <a:r>
              <a:rPr lang="en-US" dirty="0"/>
              <a:t>Brain tumor Detection using Deep learning</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110058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41579"/>
            <a:ext cx="10671048" cy="768096"/>
          </a:xfrm>
        </p:spPr>
        <p:txBody>
          <a:bodyPr/>
          <a:lstStyle/>
          <a:p>
            <a:r>
              <a:rPr lang="en-GB" altLang="zh-CN" sz="4400" b="1" dirty="0">
                <a:solidFill>
                  <a:schemeClr val="accent6"/>
                </a:solidFill>
                <a:latin typeface="Arial Black" panose="020B0604020202020204" pitchFamily="34" charset="0"/>
                <a:cs typeface="Arial Black" panose="020B0604020202020204" pitchFamily="34" charset="0"/>
              </a:rPr>
              <a:t>Literature survey</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1936434068"/>
              </p:ext>
            </p:extLst>
          </p:nvPr>
        </p:nvGraphicFramePr>
        <p:xfrm>
          <a:off x="872370" y="1810822"/>
          <a:ext cx="10674351" cy="4111610"/>
        </p:xfrm>
        <a:graphic>
          <a:graphicData uri="http://schemas.openxmlformats.org/drawingml/2006/table">
            <a:tbl>
              <a:tblPr firstRow="1" bandRow="1">
                <a:tableStyleId>{5C22544A-7EE6-4342-B048-85BDC9FD1C3A}</a:tableStyleId>
              </a:tblPr>
              <a:tblGrid>
                <a:gridCol w="714383">
                  <a:extLst>
                    <a:ext uri="{9D8B030D-6E8A-4147-A177-3AD203B41FA5}">
                      <a16:colId xmlns:a16="http://schemas.microsoft.com/office/drawing/2014/main" val="1689330750"/>
                    </a:ext>
                  </a:extLst>
                </a:gridCol>
                <a:gridCol w="3110753">
                  <a:extLst>
                    <a:ext uri="{9D8B030D-6E8A-4147-A177-3AD203B41FA5}">
                      <a16:colId xmlns:a16="http://schemas.microsoft.com/office/drawing/2014/main" val="2660631934"/>
                    </a:ext>
                  </a:extLst>
                </a:gridCol>
                <a:gridCol w="1461247">
                  <a:extLst>
                    <a:ext uri="{9D8B030D-6E8A-4147-A177-3AD203B41FA5}">
                      <a16:colId xmlns:a16="http://schemas.microsoft.com/office/drawing/2014/main" val="3909717689"/>
                    </a:ext>
                  </a:extLst>
                </a:gridCol>
                <a:gridCol w="5387968">
                  <a:extLst>
                    <a:ext uri="{9D8B030D-6E8A-4147-A177-3AD203B41FA5}">
                      <a16:colId xmlns:a16="http://schemas.microsoft.com/office/drawing/2014/main" val="1603189107"/>
                    </a:ext>
                  </a:extLst>
                </a:gridCol>
              </a:tblGrid>
              <a:tr h="0">
                <a:tc>
                  <a:txBody>
                    <a:bodyPr/>
                    <a:lstStyle/>
                    <a:p>
                      <a:pPr algn="ctr"/>
                      <a:r>
                        <a:rPr lang="en-US" sz="1800" dirty="0">
                          <a:latin typeface="Sabon Next LT" panose="02000500000000000000" pitchFamily="2" charset="0"/>
                          <a:cs typeface="Sabon Next LT" panose="02000500000000000000" pitchFamily="2" charset="0"/>
                        </a:rPr>
                        <a:t>Sr. No.</a:t>
                      </a:r>
                    </a:p>
                  </a:txBody>
                  <a:tcPr marL="96897" marR="96897" marT="48449" marB="48449" anchor="ctr">
                    <a:solidFill>
                      <a:schemeClr val="accent2"/>
                    </a:solidFill>
                  </a:tcPr>
                </a:tc>
                <a:tc>
                  <a:txBody>
                    <a:bodyPr/>
                    <a:lstStyle/>
                    <a:p>
                      <a:pPr algn="ctr"/>
                      <a:r>
                        <a:rPr lang="en-US" sz="1800" b="0" kern="1200" dirty="0">
                          <a:solidFill>
                            <a:schemeClr val="bg1">
                              <a:alpha val="99000"/>
                            </a:schemeClr>
                          </a:solidFill>
                          <a:latin typeface="Sabon Next LT" panose="02000500000000000000" pitchFamily="2" charset="0"/>
                          <a:ea typeface="+mn-ea"/>
                          <a:cs typeface="Sabon Next LT" panose="02000500000000000000" pitchFamily="2" charset="0"/>
                        </a:rPr>
                        <a:t>Authors</a:t>
                      </a:r>
                    </a:p>
                  </a:txBody>
                  <a:tcPr marL="96897" marR="96897" marT="48449" marB="48449" anchor="ctr">
                    <a:solidFill>
                      <a:srgbClr val="DF8C8C"/>
                    </a:solidFill>
                  </a:tcPr>
                </a:tc>
                <a:tc>
                  <a:txBody>
                    <a:bodyPr/>
                    <a:lstStyle/>
                    <a:p>
                      <a:pPr algn="ctr"/>
                      <a:r>
                        <a:rPr lang="en-US" sz="1800" b="0" kern="1200" dirty="0">
                          <a:solidFill>
                            <a:schemeClr val="bg1">
                              <a:alpha val="99000"/>
                            </a:schemeClr>
                          </a:solidFill>
                          <a:latin typeface="Sabon Next LT" panose="02000500000000000000" pitchFamily="2" charset="0"/>
                          <a:ea typeface="+mn-ea"/>
                          <a:cs typeface="Sabon Next LT" panose="02000500000000000000" pitchFamily="2" charset="0"/>
                        </a:rPr>
                        <a:t>Publication</a:t>
                      </a:r>
                    </a:p>
                  </a:txBody>
                  <a:tcPr marL="96897" marR="96897" marT="48449" marB="48449" anchor="ctr">
                    <a:solidFill>
                      <a:srgbClr val="DF8C8C"/>
                    </a:solidFill>
                  </a:tcPr>
                </a:tc>
                <a:tc>
                  <a:txBody>
                    <a:bodyPr/>
                    <a:lstStyle/>
                    <a:p>
                      <a:pPr algn="ctr"/>
                      <a:r>
                        <a:rPr lang="en-US" sz="1800" b="0" dirty="0">
                          <a:solidFill>
                            <a:schemeClr val="bg1">
                              <a:alpha val="99000"/>
                            </a:schemeClr>
                          </a:solidFill>
                          <a:latin typeface="Sabon Next LT" panose="02000500000000000000" pitchFamily="2" charset="0"/>
                          <a:cs typeface="Sabon Next LT" panose="02000500000000000000" pitchFamily="2" charset="0"/>
                        </a:rPr>
                        <a:t>Description</a:t>
                      </a:r>
                    </a:p>
                  </a:txBody>
                  <a:tcPr marL="96897" marR="96897" marT="48449" marB="48449" anchor="ctr">
                    <a:solidFill>
                      <a:srgbClr val="DF8C8C"/>
                    </a:solidFill>
                  </a:tcPr>
                </a:tc>
                <a:extLst>
                  <a:ext uri="{0D108BD9-81ED-4DB2-BD59-A6C34878D82A}">
                    <a16:rowId xmlns:a16="http://schemas.microsoft.com/office/drawing/2014/main" val="479928716"/>
                  </a:ext>
                </a:extLst>
              </a:tr>
              <a:tr h="126563">
                <a:tc>
                  <a:txBody>
                    <a:bodyPr/>
                    <a:lstStyle/>
                    <a:p>
                      <a:pPr algn="ctr"/>
                      <a:r>
                        <a:rPr lang="en-US" sz="1600" dirty="0">
                          <a:solidFill>
                            <a:schemeClr val="tx1"/>
                          </a:solidFill>
                          <a:latin typeface="Sabon Next LT" panose="02000500000000000000" pitchFamily="2" charset="0"/>
                          <a:cs typeface="Sabon Next LT" panose="02000500000000000000" pitchFamily="2" charset="0"/>
                        </a:rPr>
                        <a:t>1</a:t>
                      </a:r>
                    </a:p>
                  </a:txBody>
                  <a:tcPr marL="96897" marR="96897" marT="48449" marB="48449" anchor="ctr">
                    <a:solidFill>
                      <a:schemeClr val="accent2">
                        <a:lumMod val="40000"/>
                        <a:lumOff val="60000"/>
                      </a:schemeClr>
                    </a:solidFill>
                  </a:tcPr>
                </a:tc>
                <a:tc>
                  <a:txBody>
                    <a:bodyPr/>
                    <a:lstStyle/>
                    <a:p>
                      <a:pPr algn="ctr"/>
                      <a:r>
                        <a:rPr lang="en-GB" sz="1600" dirty="0"/>
                        <a:t>Wei Chen, Xu </a:t>
                      </a:r>
                      <a:r>
                        <a:rPr lang="en-GB" sz="1600" dirty="0" err="1"/>
                        <a:t>Qiao</a:t>
                      </a:r>
                      <a:r>
                        <a:rPr lang="en-GB" sz="1600" dirty="0"/>
                        <a:t>, </a:t>
                      </a:r>
                      <a:r>
                        <a:rPr lang="en-GB" sz="1600" dirty="0" err="1"/>
                        <a:t>Boqiang</a:t>
                      </a:r>
                      <a:r>
                        <a:rPr lang="en-GB" sz="1600" dirty="0"/>
                        <a:t> Liu, </a:t>
                      </a:r>
                      <a:r>
                        <a:rPr lang="en-GB" sz="1600" dirty="0" err="1"/>
                        <a:t>Xianying</a:t>
                      </a:r>
                      <a:r>
                        <a:rPr lang="en-GB" sz="1600" dirty="0"/>
                        <a:t> Qi, Rui Wang and </a:t>
                      </a:r>
                      <a:r>
                        <a:rPr lang="en-GB" sz="1600" dirty="0" err="1"/>
                        <a:t>Xiaoya</a:t>
                      </a:r>
                      <a:r>
                        <a:rPr lang="en-GB" sz="1600" dirty="0"/>
                        <a:t> Wang</a:t>
                      </a:r>
                      <a:endParaRPr lang="en-US" sz="16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40000"/>
                        <a:lumOff val="60000"/>
                      </a:schemeClr>
                    </a:solidFill>
                  </a:tcPr>
                </a:tc>
                <a:tc>
                  <a:txBody>
                    <a:bodyPr/>
                    <a:lstStyle/>
                    <a:p>
                      <a:pPr algn="ctr"/>
                      <a:r>
                        <a:rPr lang="en-US" sz="1600" dirty="0">
                          <a:solidFill>
                            <a:schemeClr val="tx1"/>
                          </a:solidFill>
                          <a:latin typeface="Sabon Next LT" panose="02000500000000000000" pitchFamily="2" charset="0"/>
                          <a:cs typeface="Sabon Next LT" panose="02000500000000000000" pitchFamily="2" charset="0"/>
                        </a:rPr>
                        <a:t>Jul, 2018</a:t>
                      </a:r>
                    </a:p>
                  </a:txBody>
                  <a:tcPr marL="96897" marR="96897" marT="48449" marB="48449" anchor="ct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A novel method based on the features of separated local squares. Super pixel segmentation, feature extraction and segmentation model construction are done on this proposed method for brain </a:t>
                      </a:r>
                      <a:r>
                        <a:rPr lang="en-GB" sz="1600" dirty="0" err="1"/>
                        <a:t>tumor</a:t>
                      </a:r>
                      <a:r>
                        <a:rPr lang="en-GB" sz="1600" dirty="0"/>
                        <a:t> segmentation.</a:t>
                      </a:r>
                      <a:endParaRPr lang="en-GB" sz="1600" b="0" i="0" kern="1200" dirty="0">
                        <a:solidFill>
                          <a:schemeClr val="dk1"/>
                        </a:solidFill>
                        <a:effectLst/>
                        <a:latin typeface="+mn-lt"/>
                        <a:ea typeface="+mn-ea"/>
                        <a:cs typeface="+mn-cs"/>
                      </a:endParaRP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546269">
                <a:tc>
                  <a:txBody>
                    <a:bodyPr/>
                    <a:lstStyle/>
                    <a:p>
                      <a:pPr algn="ctr"/>
                      <a:r>
                        <a:rPr lang="en-US" sz="1600" dirty="0">
                          <a:solidFill>
                            <a:schemeClr val="tx1"/>
                          </a:solidFill>
                          <a:latin typeface="Sabon Next LT" panose="02000500000000000000" pitchFamily="2" charset="0"/>
                          <a:cs typeface="Sabon Next LT" panose="02000500000000000000" pitchFamily="2" charset="0"/>
                        </a:rPr>
                        <a:t>2</a:t>
                      </a:r>
                    </a:p>
                  </a:txBody>
                  <a:tcPr marL="96897" marR="96897" marT="48449" marB="48449" anchor="ctr">
                    <a:solidFill>
                      <a:schemeClr val="accent2">
                        <a:lumMod val="20000"/>
                        <a:lumOff val="80000"/>
                      </a:schemeClr>
                    </a:solidFill>
                  </a:tcPr>
                </a:tc>
                <a:tc>
                  <a:txBody>
                    <a:bodyPr/>
                    <a:lstStyle/>
                    <a:p>
                      <a:pPr algn="ctr"/>
                      <a:r>
                        <a:rPr lang="en-US" sz="1600" dirty="0" err="1">
                          <a:solidFill>
                            <a:schemeClr val="tx1"/>
                          </a:solidFill>
                          <a:latin typeface="Sabon Next LT" panose="02000500000000000000" pitchFamily="2" charset="0"/>
                          <a:cs typeface="Sabon Next LT" panose="02000500000000000000" pitchFamily="2" charset="0"/>
                        </a:rPr>
                        <a:t>Ilyasse</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Aboussaleh</a:t>
                      </a:r>
                      <a:r>
                        <a:rPr lang="en-US" sz="1600" dirty="0">
                          <a:solidFill>
                            <a:schemeClr val="tx1"/>
                          </a:solidFill>
                          <a:latin typeface="Sabon Next LT" panose="02000500000000000000" pitchFamily="2" charset="0"/>
                          <a:cs typeface="Sabon Next LT" panose="02000500000000000000" pitchFamily="2" charset="0"/>
                        </a:rPr>
                        <a:t>, Jamal </a:t>
                      </a:r>
                      <a:r>
                        <a:rPr lang="en-US" sz="1600" dirty="0" err="1">
                          <a:solidFill>
                            <a:schemeClr val="tx1"/>
                          </a:solidFill>
                          <a:latin typeface="Sabon Next LT" panose="02000500000000000000" pitchFamily="2" charset="0"/>
                          <a:cs typeface="Sabon Next LT" panose="02000500000000000000" pitchFamily="2" charset="0"/>
                        </a:rPr>
                        <a:t>Riffi</a:t>
                      </a:r>
                      <a:r>
                        <a:rPr lang="en-US" sz="1600" dirty="0">
                          <a:solidFill>
                            <a:schemeClr val="tx1"/>
                          </a:solidFill>
                          <a:latin typeface="Sabon Next LT" panose="02000500000000000000" pitchFamily="2" charset="0"/>
                          <a:cs typeface="Sabon Next LT" panose="02000500000000000000" pitchFamily="2" charset="0"/>
                        </a:rPr>
                        <a:t>, </a:t>
                      </a:r>
                      <a:r>
                        <a:rPr lang="en-US" sz="1600" dirty="0" err="1">
                          <a:solidFill>
                            <a:schemeClr val="tx1"/>
                          </a:solidFill>
                          <a:latin typeface="Sabon Next LT" panose="02000500000000000000" pitchFamily="2" charset="0"/>
                          <a:cs typeface="Sabon Next LT" panose="02000500000000000000" pitchFamily="2" charset="0"/>
                        </a:rPr>
                        <a:t>Adnane</a:t>
                      </a:r>
                      <a:r>
                        <a:rPr lang="en-US" sz="1600" dirty="0">
                          <a:solidFill>
                            <a:schemeClr val="tx1"/>
                          </a:solidFill>
                          <a:latin typeface="Sabon Next LT" panose="02000500000000000000" pitchFamily="2" charset="0"/>
                          <a:cs typeface="Sabon Next LT" panose="02000500000000000000" pitchFamily="2" charset="0"/>
                        </a:rPr>
                        <a:t> Mohamed </a:t>
                      </a:r>
                      <a:r>
                        <a:rPr lang="en-US" sz="1600" dirty="0" err="1">
                          <a:solidFill>
                            <a:schemeClr val="tx1"/>
                          </a:solidFill>
                          <a:latin typeface="Sabon Next LT" panose="02000500000000000000" pitchFamily="2" charset="0"/>
                          <a:cs typeface="Sabon Next LT" panose="02000500000000000000" pitchFamily="2" charset="0"/>
                        </a:rPr>
                        <a:t>Mahraz</a:t>
                      </a:r>
                      <a:r>
                        <a:rPr lang="en-US" sz="1600" dirty="0">
                          <a:solidFill>
                            <a:schemeClr val="tx1"/>
                          </a:solidFill>
                          <a:latin typeface="Sabon Next LT" panose="02000500000000000000" pitchFamily="2" charset="0"/>
                          <a:cs typeface="Sabon Next LT" panose="02000500000000000000" pitchFamily="2" charset="0"/>
                        </a:rPr>
                        <a:t>, and Hamid </a:t>
                      </a:r>
                      <a:r>
                        <a:rPr lang="en-US" sz="1600" dirty="0" err="1">
                          <a:solidFill>
                            <a:schemeClr val="tx1"/>
                          </a:solidFill>
                          <a:latin typeface="Sabon Next LT" panose="02000500000000000000" pitchFamily="2" charset="0"/>
                          <a:cs typeface="Sabon Next LT" panose="02000500000000000000" pitchFamily="2" charset="0"/>
                        </a:rPr>
                        <a:t>Tairi</a:t>
                      </a:r>
                      <a:endParaRPr lang="en-US" sz="1600" dirty="0">
                        <a:solidFill>
                          <a:schemeClr val="tx1"/>
                        </a:solidFill>
                        <a:latin typeface="Sabon Next LT" panose="02000500000000000000" pitchFamily="2" charset="0"/>
                        <a:cs typeface="Sabon Next LT" panose="02000500000000000000" pitchFamily="2" charset="0"/>
                      </a:endParaRPr>
                    </a:p>
                  </a:txBody>
                  <a:tcPr marL="96897" marR="96897" marT="48449" marB="48449" anchor="ctr">
                    <a:solidFill>
                      <a:schemeClr val="accent2">
                        <a:lumMod val="20000"/>
                        <a:lumOff val="80000"/>
                      </a:schemeClr>
                    </a:solidFill>
                  </a:tcPr>
                </a:tc>
                <a:tc>
                  <a:txBody>
                    <a:bodyPr/>
                    <a:lstStyle/>
                    <a:p>
                      <a:pPr algn="ctr"/>
                      <a:r>
                        <a:rPr lang="en-US" sz="1600" dirty="0">
                          <a:solidFill>
                            <a:schemeClr val="tx1"/>
                          </a:solidFill>
                          <a:latin typeface="Sabon Next LT" panose="02000500000000000000" pitchFamily="2" charset="0"/>
                          <a:cs typeface="Sabon Next LT" panose="02000500000000000000" pitchFamily="2" charset="0"/>
                        </a:rPr>
                        <a:t>Dec, 2021</a:t>
                      </a:r>
                    </a:p>
                  </a:txBody>
                  <a:tcPr marL="96897" marR="96897" marT="48449" marB="48449" anchor="ctr">
                    <a:solidFill>
                      <a:schemeClr val="accent2">
                        <a:lumMod val="20000"/>
                        <a:lumOff val="80000"/>
                      </a:schemeClr>
                    </a:solidFill>
                  </a:tcPr>
                </a:tc>
                <a:tc>
                  <a:txBody>
                    <a:bodyPr/>
                    <a:lstStyle/>
                    <a:p>
                      <a:r>
                        <a:rPr lang="en-GB" sz="1600" b="0" i="0" kern="1200" dirty="0">
                          <a:solidFill>
                            <a:schemeClr val="dk1"/>
                          </a:solidFill>
                          <a:effectLst/>
                          <a:latin typeface="+mn-lt"/>
                          <a:ea typeface="+mn-ea"/>
                          <a:cs typeface="+mn-cs"/>
                        </a:rPr>
                        <a:t>Brain </a:t>
                      </a:r>
                      <a:r>
                        <a:rPr lang="en-GB" sz="1600" b="0" i="0" kern="1200" dirty="0" err="1">
                          <a:solidFill>
                            <a:schemeClr val="dk1"/>
                          </a:solidFill>
                          <a:effectLst/>
                          <a:latin typeface="+mn-lt"/>
                          <a:ea typeface="+mn-ea"/>
                          <a:cs typeface="+mn-cs"/>
                        </a:rPr>
                        <a:t>Tumor</a:t>
                      </a:r>
                      <a:r>
                        <a:rPr lang="en-GB" sz="1600" b="0" i="0" kern="1200" dirty="0">
                          <a:solidFill>
                            <a:schemeClr val="dk1"/>
                          </a:solidFill>
                          <a:effectLst/>
                          <a:latin typeface="+mn-lt"/>
                          <a:ea typeface="+mn-ea"/>
                          <a:cs typeface="+mn-cs"/>
                        </a:rPr>
                        <a:t> Segmentation Based on Deep Learning’s Feature Representation</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r h="546269">
                <a:tc>
                  <a:txBody>
                    <a:bodyPr/>
                    <a:lstStyle/>
                    <a:p>
                      <a:pPr algn="ctr"/>
                      <a:r>
                        <a:rPr lang="en-US" sz="1600" dirty="0">
                          <a:solidFill>
                            <a:schemeClr val="tx1"/>
                          </a:solidFill>
                          <a:latin typeface="Sabon Next LT" panose="02000500000000000000" pitchFamily="2" charset="0"/>
                          <a:cs typeface="Sabon Next LT" panose="02000500000000000000" pitchFamily="2" charset="0"/>
                        </a:rPr>
                        <a:t>3</a:t>
                      </a:r>
                    </a:p>
                  </a:txBody>
                  <a:tcPr marL="96897" marR="96897" marT="48449" marB="48449" anchor="ctr">
                    <a:solidFill>
                      <a:schemeClr val="accent2">
                        <a:lumMod val="40000"/>
                        <a:lumOff val="60000"/>
                      </a:schemeClr>
                    </a:solidFill>
                  </a:tcPr>
                </a:tc>
                <a:tc>
                  <a:txBody>
                    <a:bodyPr/>
                    <a:lstStyle/>
                    <a:p>
                      <a:pPr algn="ctr"/>
                      <a:r>
                        <a:rPr lang="en-US" sz="1600" dirty="0">
                          <a:solidFill>
                            <a:schemeClr val="tx1"/>
                          </a:solidFill>
                          <a:latin typeface="Sabon Next LT" panose="02000500000000000000" pitchFamily="2" charset="0"/>
                          <a:cs typeface="Sabon Next LT" panose="02000500000000000000" pitchFamily="2" charset="0"/>
                        </a:rPr>
                        <a:t>Mircea </a:t>
                      </a:r>
                      <a:r>
                        <a:rPr lang="en-US" sz="1600" dirty="0" err="1">
                          <a:solidFill>
                            <a:schemeClr val="tx1"/>
                          </a:solidFill>
                          <a:latin typeface="Sabon Next LT" panose="02000500000000000000" pitchFamily="2" charset="0"/>
                          <a:cs typeface="Sabon Next LT" panose="02000500000000000000" pitchFamily="2" charset="0"/>
                        </a:rPr>
                        <a:t>Gurbina</a:t>
                      </a:r>
                      <a:endParaRPr lang="en-US" sz="1600" dirty="0">
                        <a:solidFill>
                          <a:schemeClr val="tx1"/>
                        </a:solidFill>
                        <a:latin typeface="Sabon Next LT" panose="02000500000000000000" pitchFamily="2" charset="0"/>
                        <a:cs typeface="Sabon Next LT" panose="02000500000000000000" pitchFamily="2" charset="0"/>
                      </a:endParaRPr>
                    </a:p>
                    <a:p>
                      <a:pPr algn="ctr"/>
                      <a:r>
                        <a:rPr lang="en-US" sz="1600" dirty="0">
                          <a:solidFill>
                            <a:schemeClr val="tx1"/>
                          </a:solidFill>
                          <a:latin typeface="Sabon Next LT" panose="02000500000000000000" pitchFamily="2" charset="0"/>
                          <a:cs typeface="Sabon Next LT" panose="02000500000000000000" pitchFamily="2" charset="0"/>
                        </a:rPr>
                        <a:t>Mihaela Lascu</a:t>
                      </a:r>
                    </a:p>
                    <a:p>
                      <a:pPr algn="ctr"/>
                      <a:r>
                        <a:rPr lang="en-US" sz="1600" dirty="0">
                          <a:solidFill>
                            <a:schemeClr val="tx1"/>
                          </a:solidFill>
                          <a:latin typeface="Sabon Next LT" panose="02000500000000000000" pitchFamily="2" charset="0"/>
                          <a:cs typeface="Sabon Next LT" panose="02000500000000000000" pitchFamily="2" charset="0"/>
                        </a:rPr>
                        <a:t>Dan Lascu</a:t>
                      </a:r>
                    </a:p>
                  </a:txBody>
                  <a:tcPr marL="96897" marR="96897" marT="48449" marB="48449" anchor="ctr">
                    <a:solidFill>
                      <a:schemeClr val="accent2">
                        <a:lumMod val="40000"/>
                        <a:lumOff val="60000"/>
                      </a:schemeClr>
                    </a:solidFill>
                  </a:tcPr>
                </a:tc>
                <a:tc>
                  <a:txBody>
                    <a:bodyPr/>
                    <a:lstStyle/>
                    <a:p>
                      <a:pPr algn="ctr"/>
                      <a:r>
                        <a:rPr lang="en-US" sz="1600" dirty="0">
                          <a:solidFill>
                            <a:schemeClr val="tx1"/>
                          </a:solidFill>
                          <a:latin typeface="Sabon Next LT" panose="02000500000000000000" pitchFamily="2" charset="0"/>
                          <a:cs typeface="Sabon Next LT" panose="02000500000000000000" pitchFamily="2" charset="0"/>
                        </a:rPr>
                        <a:t>Jul, 2019</a:t>
                      </a:r>
                    </a:p>
                  </a:txBody>
                  <a:tcPr marL="96897" marR="96897" marT="48449" marB="48449" anchor="ct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i="0" kern="1200" dirty="0" err="1">
                          <a:solidFill>
                            <a:schemeClr val="dk1"/>
                          </a:solidFill>
                          <a:effectLst/>
                          <a:latin typeface="+mn-lt"/>
                          <a:ea typeface="+mn-ea"/>
                          <a:cs typeface="+mn-cs"/>
                        </a:rPr>
                        <a:t>Tumor</a:t>
                      </a:r>
                      <a:r>
                        <a:rPr lang="en-GB" sz="1600" b="0" i="0" kern="1200" dirty="0">
                          <a:solidFill>
                            <a:schemeClr val="dk1"/>
                          </a:solidFill>
                          <a:effectLst/>
                          <a:latin typeface="+mn-lt"/>
                          <a:ea typeface="+mn-ea"/>
                          <a:cs typeface="+mn-cs"/>
                        </a:rPr>
                        <a:t> Detection and Classification of MRI Brain Image using Different Wavelet Transforms and Support Vector Machines</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415808797"/>
                  </a:ext>
                </a:extLst>
              </a:tr>
              <a:tr h="546269">
                <a:tc>
                  <a:txBody>
                    <a:bodyPr/>
                    <a:lstStyle/>
                    <a:p>
                      <a:pPr algn="ctr"/>
                      <a:r>
                        <a:rPr lang="en-US" sz="1600" dirty="0">
                          <a:solidFill>
                            <a:schemeClr val="tx1"/>
                          </a:solidFill>
                          <a:latin typeface="Sabon Next LT" panose="02000500000000000000" pitchFamily="2" charset="0"/>
                          <a:cs typeface="Sabon Next LT" panose="02000500000000000000" pitchFamily="2" charset="0"/>
                        </a:rPr>
                        <a:t>4</a:t>
                      </a:r>
                    </a:p>
                  </a:txBody>
                  <a:tcPr marL="96897" marR="96897" marT="48449" marB="48449" anchor="ctr">
                    <a:solidFill>
                      <a:schemeClr val="accent2">
                        <a:lumMod val="20000"/>
                        <a:lumOff val="80000"/>
                      </a:schemeClr>
                    </a:solidFill>
                  </a:tcPr>
                </a:tc>
                <a:tc>
                  <a:txBody>
                    <a:bodyPr/>
                    <a:lstStyle/>
                    <a:p>
                      <a:pPr algn="ctr"/>
                      <a:r>
                        <a:rPr lang="en-GB" sz="1400" b="0" i="0" kern="1200" dirty="0">
                          <a:solidFill>
                            <a:schemeClr val="dk1"/>
                          </a:solidFill>
                          <a:effectLst/>
                          <a:latin typeface="+mn-lt"/>
                          <a:ea typeface="+mn-ea"/>
                          <a:cs typeface="+mn-cs"/>
                        </a:rPr>
                        <a:t>C. </a:t>
                      </a:r>
                      <a:r>
                        <a:rPr lang="en-GB" sz="1400" b="0" i="0" kern="1200" dirty="0" err="1">
                          <a:solidFill>
                            <a:schemeClr val="dk1"/>
                          </a:solidFill>
                          <a:effectLst/>
                          <a:latin typeface="+mn-lt"/>
                          <a:ea typeface="+mn-ea"/>
                          <a:cs typeface="+mn-cs"/>
                        </a:rPr>
                        <a:t>Hemasundara</a:t>
                      </a:r>
                      <a:r>
                        <a:rPr lang="en-GB" sz="1400" b="0" i="0" kern="1200" dirty="0">
                          <a:solidFill>
                            <a:schemeClr val="dk1"/>
                          </a:solidFill>
                          <a:effectLst/>
                          <a:latin typeface="+mn-lt"/>
                          <a:ea typeface="+mn-ea"/>
                          <a:cs typeface="+mn-cs"/>
                        </a:rPr>
                        <a:t> Rao, </a:t>
                      </a:r>
                    </a:p>
                    <a:p>
                      <a:pPr algn="ctr"/>
                      <a:r>
                        <a:rPr lang="en-GB" sz="1400" b="0" i="0" kern="1200" dirty="0">
                          <a:solidFill>
                            <a:schemeClr val="dk1"/>
                          </a:solidFill>
                          <a:effectLst/>
                          <a:latin typeface="+mn-lt"/>
                          <a:ea typeface="+mn-ea"/>
                          <a:cs typeface="+mn-cs"/>
                        </a:rPr>
                        <a:t>P. V. </a:t>
                      </a:r>
                      <a:r>
                        <a:rPr lang="en-GB" sz="1400" b="0" i="0" kern="1200" dirty="0" err="1">
                          <a:solidFill>
                            <a:schemeClr val="dk1"/>
                          </a:solidFill>
                          <a:effectLst/>
                          <a:latin typeface="+mn-lt"/>
                          <a:ea typeface="+mn-ea"/>
                          <a:cs typeface="+mn-cs"/>
                        </a:rPr>
                        <a:t>Naganjaneyulu</a:t>
                      </a:r>
                      <a:r>
                        <a:rPr lang="en-GB" sz="1400" b="0" i="0" kern="1200" dirty="0">
                          <a:solidFill>
                            <a:schemeClr val="dk1"/>
                          </a:solidFill>
                          <a:effectLst/>
                          <a:latin typeface="+mn-lt"/>
                          <a:ea typeface="+mn-ea"/>
                          <a:cs typeface="+mn-cs"/>
                        </a:rPr>
                        <a:t> and</a:t>
                      </a:r>
                    </a:p>
                    <a:p>
                      <a:pPr algn="ctr"/>
                      <a:r>
                        <a:rPr lang="en-GB" sz="1400" b="0" i="0" kern="1200" dirty="0">
                          <a:solidFill>
                            <a:schemeClr val="dk1"/>
                          </a:solidFill>
                          <a:effectLst/>
                          <a:latin typeface="+mn-lt"/>
                          <a:ea typeface="+mn-ea"/>
                          <a:cs typeface="+mn-cs"/>
                        </a:rPr>
                        <a:t>K. Satya Prasad</a:t>
                      </a:r>
                    </a:p>
                  </a:txBody>
                  <a:tcPr marL="96897" marR="96897" marT="48449" marB="48449" anchor="ctr">
                    <a:solidFill>
                      <a:schemeClr val="accent2">
                        <a:lumMod val="20000"/>
                        <a:lumOff val="80000"/>
                      </a:schemeClr>
                    </a:solidFill>
                  </a:tcPr>
                </a:tc>
                <a:tc>
                  <a:txBody>
                    <a:bodyPr/>
                    <a:lstStyle/>
                    <a:p>
                      <a:pPr algn="ctr"/>
                      <a:r>
                        <a:rPr lang="en-US" sz="1600" dirty="0">
                          <a:solidFill>
                            <a:schemeClr val="tx1"/>
                          </a:solidFill>
                          <a:latin typeface="Sabon Next LT" panose="02000500000000000000" pitchFamily="2" charset="0"/>
                          <a:cs typeface="Sabon Next LT" panose="02000500000000000000" pitchFamily="2" charset="0"/>
                        </a:rPr>
                        <a:t>Mar, 2021</a:t>
                      </a:r>
                    </a:p>
                  </a:txBody>
                  <a:tcPr marL="96897" marR="96897" marT="48449" marB="48449" anchor="ctr">
                    <a:solidFill>
                      <a:schemeClr val="accent2">
                        <a:lumMod val="20000"/>
                        <a:lumOff val="80000"/>
                      </a:schemeClr>
                    </a:solidFill>
                  </a:tcPr>
                </a:tc>
                <a:tc>
                  <a:txBody>
                    <a:bodyPr/>
                    <a:lstStyle/>
                    <a:p>
                      <a:r>
                        <a:rPr lang="en-GB" sz="1600" b="0" i="0" kern="1200" dirty="0">
                          <a:solidFill>
                            <a:schemeClr val="dk1"/>
                          </a:solidFill>
                          <a:effectLst/>
                          <a:latin typeface="+mn-lt"/>
                          <a:ea typeface="+mn-ea"/>
                          <a:cs typeface="+mn-cs"/>
                        </a:rPr>
                        <a:t>Brain </a:t>
                      </a:r>
                      <a:r>
                        <a:rPr lang="en-GB" sz="1600" b="0" i="0" kern="1200" dirty="0" err="1">
                          <a:solidFill>
                            <a:schemeClr val="dk1"/>
                          </a:solidFill>
                          <a:effectLst/>
                          <a:latin typeface="+mn-lt"/>
                          <a:ea typeface="+mn-ea"/>
                          <a:cs typeface="+mn-cs"/>
                        </a:rPr>
                        <a:t>Tumor</a:t>
                      </a:r>
                      <a:r>
                        <a:rPr lang="en-GB" sz="1600" b="0" i="0" kern="1200" dirty="0">
                          <a:solidFill>
                            <a:schemeClr val="dk1"/>
                          </a:solidFill>
                          <a:effectLst/>
                          <a:latin typeface="+mn-lt"/>
                          <a:ea typeface="+mn-ea"/>
                          <a:cs typeface="+mn-cs"/>
                        </a:rPr>
                        <a:t> Detection and Segmentation Using Conditional Random Field</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80950325"/>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8991600" y="6583680"/>
            <a:ext cx="3200400" cy="274320"/>
          </a:xfrm>
        </p:spPr>
        <p:txBody>
          <a:bodyPr/>
          <a:lstStyle/>
          <a:p>
            <a:r>
              <a:rPr lang="en-US" dirty="0"/>
              <a:t>Brain tumor Detection using Deep learning</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96107" y="1093343"/>
            <a:ext cx="7223401" cy="768096"/>
          </a:xfrm>
        </p:spPr>
        <p:txBody>
          <a:bodyPr/>
          <a:lstStyle/>
          <a:p>
            <a:r>
              <a:rPr lang="en-US" dirty="0"/>
              <a:t>Problem Statement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508983"/>
            <a:ext cx="6766560" cy="3084994"/>
          </a:xfrm>
        </p:spPr>
        <p:txBody>
          <a:bodyPr/>
          <a:lstStyle/>
          <a:p>
            <a:pPr marL="285750" indent="-285750" algn="just">
              <a:lnSpc>
                <a:spcPct val="106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brain is the most important organ in our body, as it regulates the rest of our organs. Brain disorders have been recognized as the world's second leading cause of mortality. If they are not detected early and treated appropriately. Early discovery and diagnosis of the tumor may aid and save the patient's life.</a:t>
            </a:r>
          </a:p>
          <a:p>
            <a:pPr marL="285750" indent="-285750" algn="just">
              <a:lnSpc>
                <a:spcPct val="106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assessments performed manually are still prone to errors and MRI is still inaccurate in detecting tumors at an early stage.</a:t>
            </a:r>
          </a:p>
          <a:p>
            <a:pPr marL="285750" indent="-285750" algn="just">
              <a:lnSpc>
                <a:spcPct val="106000"/>
              </a:lnSpc>
              <a:spcAft>
                <a:spcPts val="8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There is a need to build a robust tumor detection system that is accurate and precise.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8999998" y="6540433"/>
            <a:ext cx="3192002" cy="322729"/>
          </a:xfrm>
        </p:spPr>
        <p:txBody>
          <a:bodyPr/>
          <a:lstStyle/>
          <a:p>
            <a:r>
              <a:rPr lang="en-US" dirty="0"/>
              <a:t>Brain tumor Detection using Deep learning</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82749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105349"/>
            <a:ext cx="5363046" cy="768096"/>
          </a:xfrm>
        </p:spPr>
        <p:txBody>
          <a:bodyPr/>
          <a:lstStyle/>
          <a:p>
            <a:r>
              <a:rPr lang="en-US" dirty="0"/>
              <a:t>objectives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410371"/>
            <a:ext cx="6766560" cy="3817112"/>
          </a:xfrm>
        </p:spPr>
        <p:txBody>
          <a:bodyPr/>
          <a:lstStyle/>
          <a:p>
            <a:pPr marL="285750" indent="-285750">
              <a:lnSpc>
                <a:spcPct val="106000"/>
              </a:lnSpc>
              <a:spcAft>
                <a:spcPts val="800"/>
              </a:spcAft>
              <a:buFont typeface="Arial" panose="020B0604020202020204" pitchFamily="34" charset="0"/>
              <a:buChar char="•"/>
            </a:pPr>
            <a:r>
              <a:rPr lang="en-GB" sz="2000" dirty="0"/>
              <a:t>To provide doctors good software to identify </a:t>
            </a:r>
            <a:r>
              <a:rPr lang="en-GB" sz="2000" dirty="0" err="1"/>
              <a:t>tumor</a:t>
            </a:r>
            <a:r>
              <a:rPr lang="en-GB" sz="2000" dirty="0"/>
              <a:t> and their causes. </a:t>
            </a:r>
          </a:p>
          <a:p>
            <a:pPr marL="285750" indent="-285750">
              <a:lnSpc>
                <a:spcPct val="106000"/>
              </a:lnSpc>
              <a:spcAft>
                <a:spcPts val="800"/>
              </a:spcAft>
              <a:buFont typeface="Arial" panose="020B0604020202020204" pitchFamily="34" charset="0"/>
              <a:buChar char="•"/>
            </a:pPr>
            <a:r>
              <a:rPr lang="en-GB" sz="2000" dirty="0"/>
              <a:t>Save patient’s time. </a:t>
            </a:r>
          </a:p>
          <a:p>
            <a:pPr marL="285750" indent="-285750">
              <a:lnSpc>
                <a:spcPct val="106000"/>
              </a:lnSpc>
              <a:spcAft>
                <a:spcPts val="800"/>
              </a:spcAft>
              <a:buFont typeface="Arial" panose="020B0604020202020204" pitchFamily="34" charset="0"/>
              <a:buChar char="•"/>
            </a:pPr>
            <a:r>
              <a:rPr lang="en-GB" sz="2000" dirty="0"/>
              <a:t>Provide a solution appropriately at early stages. </a:t>
            </a:r>
          </a:p>
          <a:p>
            <a:pPr marL="285750" indent="-285750">
              <a:lnSpc>
                <a:spcPct val="106000"/>
              </a:lnSpc>
              <a:spcAft>
                <a:spcPts val="800"/>
              </a:spcAft>
              <a:buFont typeface="Arial" panose="020B0604020202020204" pitchFamily="34" charset="0"/>
              <a:buChar char="•"/>
            </a:pPr>
            <a:r>
              <a:rPr lang="en-GB" sz="2000" dirty="0"/>
              <a:t>Get timely consultation.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8999998" y="6540433"/>
            <a:ext cx="3192002" cy="322729"/>
          </a:xfrm>
        </p:spPr>
        <p:txBody>
          <a:bodyPr/>
          <a:lstStyle/>
          <a:p>
            <a:r>
              <a:rPr lang="en-US" dirty="0"/>
              <a:t>Brain tumor Detection using Deep learning</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413181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26054"/>
            <a:ext cx="6720840" cy="768096"/>
          </a:xfrm>
        </p:spPr>
        <p:txBody>
          <a:bodyPr/>
          <a:lstStyle/>
          <a:p>
            <a:r>
              <a:rPr lang="en-US" dirty="0"/>
              <a:t>Proposed system</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15563" y="2204184"/>
            <a:ext cx="6766560" cy="3817112"/>
          </a:xfrm>
        </p:spPr>
        <p:txBody>
          <a:bodyPr/>
          <a:lstStyle/>
          <a:p>
            <a:pPr marL="285750" indent="-285750" algn="just">
              <a:lnSpc>
                <a:spcPct val="106000"/>
              </a:lnSpc>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The proposed system detects Brain tumor from the MRI images t</a:t>
            </a:r>
            <a:r>
              <a:rPr lang="en-GB" sz="2000" dirty="0" err="1">
                <a:effectLst/>
                <a:latin typeface="Calibri" panose="020F0502020204030204" pitchFamily="34" charset="0"/>
                <a:ea typeface="Calibri" panose="020F0502020204030204" pitchFamily="34" charset="0"/>
                <a:cs typeface="Times New Roman" panose="02020603050405020304" pitchFamily="18" charset="0"/>
              </a:rPr>
              <a:t>hrough</a:t>
            </a:r>
            <a:r>
              <a:rPr lang="en-GB" sz="2000" dirty="0">
                <a:effectLst/>
                <a:latin typeface="Calibri" panose="020F0502020204030204" pitchFamily="34" charset="0"/>
                <a:ea typeface="Calibri" panose="020F0502020204030204" pitchFamily="34" charset="0"/>
                <a:cs typeface="Times New Roman" panose="02020603050405020304" pitchFamily="18" charset="0"/>
              </a:rPr>
              <a:t> image processing.</a:t>
            </a:r>
          </a:p>
          <a:p>
            <a:pPr marL="285750" indent="-285750" algn="just">
              <a:lnSpc>
                <a:spcPct val="106000"/>
              </a:lnSpc>
              <a:spcAft>
                <a:spcPts val="800"/>
              </a:spcAft>
              <a:buFont typeface="Arial" panose="020B060402020202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The user can upload the MRI image through the web application.</a:t>
            </a:r>
          </a:p>
          <a:p>
            <a:pPr marL="285750" indent="-285750" algn="just">
              <a:lnSpc>
                <a:spcPct val="106000"/>
              </a:lnSpc>
              <a:spcAft>
                <a:spcPts val="800"/>
              </a:spcAft>
              <a:buFont typeface="Arial" panose="020B060402020202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The model will read the image and scale the features using CNN</a:t>
            </a:r>
          </a:p>
          <a:p>
            <a:pPr marL="285750" indent="-285750" algn="just">
              <a:lnSpc>
                <a:spcPct val="106000"/>
              </a:lnSpc>
              <a:spcAft>
                <a:spcPts val="800"/>
              </a:spcAft>
              <a:buFont typeface="Arial" panose="020B060402020202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Then it will classify whether a </a:t>
            </a:r>
            <a:r>
              <a:rPr lang="en-GB" sz="2000" dirty="0" err="1">
                <a:latin typeface="Calibri" panose="020F0502020204030204" pitchFamily="34" charset="0"/>
                <a:ea typeface="Calibri" panose="020F0502020204030204" pitchFamily="34" charset="0"/>
                <a:cs typeface="Times New Roman" panose="02020603050405020304" pitchFamily="18" charset="0"/>
              </a:rPr>
              <a:t>tumor</a:t>
            </a:r>
            <a:r>
              <a:rPr lang="en-GB" sz="2000" dirty="0">
                <a:latin typeface="Calibri" panose="020F0502020204030204" pitchFamily="34" charset="0"/>
                <a:ea typeface="Calibri" panose="020F0502020204030204" pitchFamily="34" charset="0"/>
                <a:cs typeface="Times New Roman" panose="02020603050405020304" pitchFamily="18" charset="0"/>
              </a:rPr>
              <a:t> is present or not.</a:t>
            </a:r>
          </a:p>
          <a:p>
            <a:pPr marL="285750" indent="-285750" algn="just">
              <a:lnSpc>
                <a:spcPct val="106000"/>
              </a:lnSpc>
              <a:spcAft>
                <a:spcPts val="800"/>
              </a:spcAft>
              <a:buFont typeface="Arial" panose="020B0604020202020204" pitchFamily="34" charset="0"/>
              <a:buChar char="•"/>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8999998" y="6540433"/>
            <a:ext cx="3192002" cy="322729"/>
          </a:xfrm>
        </p:spPr>
        <p:txBody>
          <a:bodyPr/>
          <a:lstStyle/>
          <a:p>
            <a:r>
              <a:rPr lang="en-US" dirty="0"/>
              <a:t>Brain tumor Detection using Deep learning</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41439510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{97B3E880-F8FF-45E1-9210-530A74EC834B}tf78438558_win32</Template>
  <TotalTime>1630</TotalTime>
  <Words>1231</Words>
  <Application>Microsoft Office PowerPoint</Application>
  <PresentationFormat>Widescreen</PresentationFormat>
  <Paragraphs>175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Courier New</vt:lpstr>
      <vt:lpstr>Sabon Next LT</vt:lpstr>
      <vt:lpstr>Office Theme</vt:lpstr>
      <vt:lpstr>Brain tumor Detection using Deep learning</vt:lpstr>
      <vt:lpstr>contents</vt:lpstr>
      <vt:lpstr>abstRact</vt:lpstr>
      <vt:lpstr>Introduction</vt:lpstr>
      <vt:lpstr>PowerPoint Presentation</vt:lpstr>
      <vt:lpstr>Literature survey</vt:lpstr>
      <vt:lpstr>Problem Statement</vt:lpstr>
      <vt:lpstr>objectives</vt:lpstr>
      <vt:lpstr>Proposed system</vt:lpstr>
      <vt:lpstr>Proposed SysteM architecture</vt:lpstr>
      <vt:lpstr>Proposed SysteM architecture</vt:lpstr>
      <vt:lpstr>Software Requirements</vt:lpstr>
      <vt:lpstr>methodology</vt:lpstr>
      <vt:lpstr>Image Acquisition</vt:lpstr>
      <vt:lpstr>Data Preprocessing</vt:lpstr>
      <vt:lpstr>Segmentation</vt:lpstr>
      <vt:lpstr>Feature extraction</vt:lpstr>
      <vt:lpstr>CNN Architecture</vt:lpstr>
      <vt:lpstr>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TumoUr Detection using Deep learning</dc:title>
  <dc:subject/>
  <dc:creator>Aman Yadav</dc:creator>
  <cp:lastModifiedBy>Aman Yadav</cp:lastModifiedBy>
  <cp:revision>5</cp:revision>
  <dcterms:created xsi:type="dcterms:W3CDTF">2022-11-27T21:55:17Z</dcterms:created>
  <dcterms:modified xsi:type="dcterms:W3CDTF">2022-11-30T06:23:31Z</dcterms:modified>
</cp:coreProperties>
</file>