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0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E2C4B-CDB5-4BA3-8AF5-659F612B0C7D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35A32-A9DF-4843-AD12-293F4BDA2A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D555B9-ACEF-4C58-BD9D-B37B354A0B2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223D1D-AAFE-4058-A704-F2964586E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Banner-deskto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1189" cy="12858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1928803"/>
            <a:ext cx="9144000" cy="16927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Topic:</a:t>
            </a:r>
          </a:p>
          <a:p>
            <a:r>
              <a:rPr lang="en-US" sz="3600" dirty="0"/>
              <a:t>Visa Consultation Appointment System POC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678777" y="3714752"/>
            <a:ext cx="5786446" cy="2143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PROJCET TEAM MEMEBERS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NAVEEN KUMAR C               	: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VINAY KUMAR C M 	      	:TEMPTech-096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MANOJ KUMAR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	     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:TEMPTech-015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 CHETHAN        		:TEMPTech-023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SANTHEKUDLUR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UMESH 	:TEMPTech-076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85860"/>
            <a:ext cx="91440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Condensed" pitchFamily="34" charset="0"/>
              </a:rPr>
              <a:t>DEPARTMENT OF COMPUTER SCIENCE AND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052" y="6072206"/>
            <a:ext cx="585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TRAINER NAME : </a:t>
            </a:r>
            <a:r>
              <a:rPr lang="en-US" sz="3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Mr.UMER</a:t>
            </a:r>
            <a:endParaRPr lang="en-US" sz="3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275856" y="234296"/>
            <a:ext cx="3168352" cy="48006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487681"/>
            <a:ext cx="640080" cy="4800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49605"/>
              </p:ext>
            </p:extLst>
          </p:nvPr>
        </p:nvGraphicFramePr>
        <p:xfrm>
          <a:off x="785786" y="1000108"/>
          <a:ext cx="8143932" cy="478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922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baseline="0" dirty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982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Outfit" pitchFamily="34" charset="0"/>
                          <a:ea typeface="Outfit" pitchFamily="34" charset="-122"/>
                          <a:cs typeface="Outfit" pitchFamily="34" charset="-120"/>
                        </a:rPr>
                        <a:t>Introduction Visa Consultation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82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Outfit" pitchFamily="34" charset="0"/>
                          <a:ea typeface="Outfit" pitchFamily="34" charset="-122"/>
                          <a:cs typeface="Outfit" pitchFamily="34" charset="-120"/>
                        </a:rPr>
                        <a:t>Creating a Consultation Table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982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Outfit" pitchFamily="34" charset="0"/>
                          <a:ea typeface="Outfit" pitchFamily="34" charset="-122"/>
                          <a:cs typeface="Outfit" pitchFamily="34" charset="-120"/>
                        </a:rPr>
                        <a:t>Inserting Consultation Records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982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Outfit" pitchFamily="34" charset="0"/>
                          <a:ea typeface="Outfit" pitchFamily="34" charset="-122"/>
                          <a:cs typeface="Outfit" pitchFamily="34" charset="-120"/>
                        </a:rPr>
                        <a:t>Updating Consultation Information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982"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Outfit" pitchFamily="34" charset="0"/>
                          <a:ea typeface="Outfit" pitchFamily="34" charset="-122"/>
                          <a:cs typeface="Outfit" pitchFamily="34" charset="-120"/>
                        </a:rPr>
                        <a:t>Deleting Consultation Records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513"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Outfit" pitchFamily="34" charset="0"/>
                          <a:ea typeface="Outfit" pitchFamily="34" charset="-122"/>
                          <a:cs typeface="Outfit" pitchFamily="34" charset="-120"/>
                        </a:rPr>
                        <a:t>Conclusion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548641"/>
            <a:ext cx="64008" cy="171450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123444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Visa Consultation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85786" y="2057400"/>
            <a:ext cx="8358214" cy="4800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Visa consultation is a vital service that helps individuals navigate the complex visa application process.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With expert guidance, applicants can avoid common pitfalls and enhance their chances of success.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Consultation services provide personalized advice tailored to each unique situation, ensuring efficient processing.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a globalized world, proper visa consultation opens doors to international opportunities, education, and travel.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Join the journey of empowering clients through comprehensive visa consultation.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548641"/>
            <a:ext cx="64008" cy="171450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123444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a Consultation Table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2057401"/>
            <a:ext cx="7315200" cy="4457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the realm of database management, establishing a consultation table is an essential step.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Using SQL, we can create a structured database, ensuring the effective organization of client information.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command `CREATE TABLE Consulate` sets the foundation for tracking all consultation activities efficiently.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With robust database design, we can streamline operations and enhance client interactions.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Respecting data integrity guarantees a reliable system that meets client needs promptly.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548641"/>
            <a:ext cx="64008" cy="171450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123444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Inserting Consultation Records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2057401"/>
            <a:ext cx="7315200" cy="4457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next step is to insert records into our consultation table to keep track of engaged clients.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Utilizing the insert function, we can log essential details such as client names, emails, and contact numbers.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facilitates easier communication and follow-up, enhancing the overall consultation experience.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`insert_consultation()` method ensures every client is recorded accurately.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proactive approach guarantees no client is overlooked in the consultation process.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548641"/>
            <a:ext cx="64008" cy="171450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123444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Updating Consultation Information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2057401"/>
            <a:ext cx="7315200" cy="4457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As we advance, updating consultation records becomes crucial for maintaining accurate client profiles.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`UPDATE` command allows us to amend details swiftly, reflecting changes in client information.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example, changing a name in the database can easily be done with a few lines of code.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Efficient updates bolster client trust and ensure smooth consultation operations.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Always strive for accuracy; it’s key to delivering exceptional service.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548641"/>
            <a:ext cx="64008" cy="171450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48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94816" y="1196752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Deleting Consultation Records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2057401"/>
            <a:ext cx="7315200" cy="4457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Finally, the ability to delete records is vital for keeping the database current and relevant.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`DELETE` function removes outdated or incorrect information, ensuring data hygiene.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maintaining a clean database, we optimize our consultation processes and foster reliability.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Handling deletions gracefully helps avoid confusion and keeps client relationships clear.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conclusion, effective data management is critical to the success of any visa consultation service.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Visa cards are useful because they provide you with convenience and interest-free financing.</a:t>
            </a:r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you do not need to carry too much cash when shopping as most stores accept credit card payments along with discounts.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when choosing a visa card, you should know about its benefits against its costs.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Conclusion</a:t>
            </a:r>
            <a:endParaRPr lang="en-US" sz="4400" dirty="0"/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4DCA6-4966-5237-738E-FF394CED8995}"/>
              </a:ext>
            </a:extLst>
          </p:cNvPr>
          <p:cNvSpPr txBox="1"/>
          <p:nvPr/>
        </p:nvSpPr>
        <p:spPr>
          <a:xfrm>
            <a:off x="2771800" y="2636912"/>
            <a:ext cx="4608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1A6847"/>
                </a:solidFill>
                <a:latin typeface="Lucida Calligraphy" panose="03010101010101010101" pitchFamily="66" charset="0"/>
                <a:ea typeface="Outfit" pitchFamily="34" charset="-122"/>
              </a:rPr>
              <a:t>Thank you</a:t>
            </a:r>
            <a:endParaRPr lang="en-US" sz="48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6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329</TotalTime>
  <Words>564</Words>
  <Application>Microsoft Office PowerPoint</Application>
  <PresentationFormat>On-screen Show (4:3)</PresentationFormat>
  <Paragraphs>100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Bahnschrift Condensed</vt:lpstr>
      <vt:lpstr>Calibri</vt:lpstr>
      <vt:lpstr>Lucida Calligraphy</vt:lpstr>
      <vt:lpstr>Lucida Sans Unicode</vt:lpstr>
      <vt:lpstr>Outfit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GROUPINNAMES</dc:title>
  <dc:creator>ADMIN</dc:creator>
  <cp:lastModifiedBy>uppara saikiran</cp:lastModifiedBy>
  <cp:revision>41</cp:revision>
  <dcterms:created xsi:type="dcterms:W3CDTF">2024-09-27T13:00:28Z</dcterms:created>
  <dcterms:modified xsi:type="dcterms:W3CDTF">2024-09-28T06:57:23Z</dcterms:modified>
</cp:coreProperties>
</file>