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entury Schoolbook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D6C0C4-DFD6-4A9A-80D3-AFA854A34E73}">
  <a:tblStyle styleId="{38D6C0C4-DFD6-4A9A-80D3-AFA854A34E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35A8B10-6399-4256-8349-393370292C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regular.fntdata"/><Relationship Id="rId11" Type="http://schemas.openxmlformats.org/officeDocument/2006/relationships/slide" Target="slides/slide6.xml"/><Relationship Id="rId22" Type="http://schemas.openxmlformats.org/officeDocument/2006/relationships/font" Target="fonts/CenturySchoolbook-italic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Schoolboo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etguru.co/blog/comparison-automated-code-review-tools-codebeat-codacy-codeclimate-scrutinizer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ffda011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ffda011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1ffda011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ffda011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ffda011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https://www.netguru.co/blog/comparison-automated-code-review-tools-codebeat-codacy-codeclimate-scrutinizer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1ffda011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ffda0115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ffda0115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1ffda0115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arvelapp.com/7jd7a70/screen/3868529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645919"/>
            <a:ext cx="9144000" cy="17116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br>
              <a:rPr b="1" i="0" lang="en-US" sz="55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5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Online Code Review Tool: Minerva</a:t>
            </a:r>
            <a:endParaRPr b="1" i="0" sz="55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887263"/>
            <a:ext cx="9144000" cy="26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        Group Members:  Shivang Shekhar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Sai Chaitanya Kathiri</a:t>
            </a:r>
            <a:endParaRPr/>
          </a:p>
          <a:p>
            <a:pPr indent="457200" lvl="0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Mano Vishnu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Rohan Patnaik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Dhruv Parashar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32861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9238595" y="389585"/>
            <a:ext cx="2831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ctrTitle"/>
          </p:nvPr>
        </p:nvSpPr>
        <p:spPr>
          <a:xfrm>
            <a:off x="1446200" y="1329788"/>
            <a:ext cx="91440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</a:rPr>
              <a:t>                  </a:t>
            </a:r>
            <a:r>
              <a:rPr b="1" lang="en-US">
                <a:solidFill>
                  <a:srgbClr val="C00000"/>
                </a:solidFill>
              </a:rPr>
              <a:t>Prototype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3860850" y="3858250"/>
            <a:ext cx="4470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hlinkClick r:id="rId3"/>
              </a:rPr>
              <a:t>https://marvelapp.com/7jd7a70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entury Schoolbook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Work Plan for the </a:t>
            </a:r>
            <a:r>
              <a:rPr b="1" lang="en-US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" name="Google Shape;161;p23"/>
          <p:cNvGraphicFramePr/>
          <p:nvPr/>
        </p:nvGraphicFramePr>
        <p:xfrm>
          <a:off x="765875" y="179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{335A8B10-6399-4256-8349-393370292C62}</a:tableStyleId>
              </a:tblPr>
              <a:tblGrid>
                <a:gridCol w="5143500"/>
                <a:gridCol w="5143500"/>
              </a:tblGrid>
              <a:tr h="74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Designing UI of application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4 weeks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4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Designing Schema for database collection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2 weeks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4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Adding backend services and routes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2 weeks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4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Integrating required APIs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 weeks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746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Testing the application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 weeks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entury Schoolbook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</a:rPr>
              <a:t>Conclusion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Of all the code review tools, we found Codacy  to be providing most code application integrations  and most user-friendly experience.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We would be utilizing some of its best industry used features such as Github PR and Gmail chat integration.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Features such as coverage report and security analysis could be integrated in Minerva in future releases.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838200" y="2560324"/>
            <a:ext cx="108891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entury Schoolbook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</a:rPr>
              <a:t>Questions ?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838200" y="2926079"/>
            <a:ext cx="10515600" cy="3250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C00000"/>
                </a:solidFill>
              </a:rPr>
              <a:t>Thank you</a:t>
            </a:r>
            <a:endParaRPr i="0" sz="6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</a:rPr>
              <a:t>Popular Code Review Tools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50" y="2335875"/>
            <a:ext cx="2857500" cy="80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4925" y="2195950"/>
            <a:ext cx="1905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375" y="3673850"/>
            <a:ext cx="34671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425" y="5735150"/>
            <a:ext cx="49149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62125" y="4879675"/>
            <a:ext cx="1475900" cy="14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</a:rPr>
              <a:t>Comparison Study 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38" y="1690825"/>
            <a:ext cx="7895125" cy="4862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5"/>
          <p:cNvSpPr txBox="1"/>
          <p:nvPr/>
        </p:nvSpPr>
        <p:spPr>
          <a:xfrm>
            <a:off x="751925" y="4814850"/>
            <a:ext cx="74673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Project Description 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capable of getting a user’s code reviewed by an expert(reviewer in our case).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this project user is capable of assigning a particular  code reviewer to his/her code.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code is reviewed the user will get a completion mail.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of appending the project a similar mail could be sent to the user.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can be created for better project management and faster updation of code.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viewing options and permissions will be available to the user.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Non-blocking code review workflow.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Smart Email notification system.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Errors/Alterations in source code can be marked, identified and discussed.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Helping in making defect-free, enterprise standard software products.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Mobile friendly code review environment.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Promoting open-source contributions.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Tools and Technologies Being Used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Technologies 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: JavaScript Stack </a:t>
            </a:r>
            <a:endParaRPr sz="32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:  MongoDB</a:t>
            </a:r>
            <a:r>
              <a:rPr lang="en-US" sz="3200"/>
              <a:t> or Firebase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Third-Party API : G</a:t>
            </a:r>
            <a:r>
              <a:rPr lang="en-US" sz="3200"/>
              <a:t>mail API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Tools and Technologies Being Used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Tools :</a:t>
            </a:r>
            <a:endParaRPr/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Environment: VS Code and Brackets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Front-end : Ionic </a:t>
            </a:r>
            <a:endParaRPr sz="2400"/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Manager : Node package manager</a:t>
            </a:r>
            <a:endParaRPr sz="2400"/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: Selenium, Mocha, JSLint and other similar frameworks  (whichever suits)</a:t>
            </a:r>
            <a:endParaRPr sz="2400"/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 </a:t>
            </a:r>
            <a:r>
              <a:rPr lang="en-US" sz="2400"/>
              <a:t>and Staging : Google Cloud Platform and Firebase</a:t>
            </a:r>
            <a:endParaRPr sz="2400"/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Mobile Porting : Progressive Web Application (Lighthouse)</a:t>
            </a:r>
            <a:endParaRPr sz="2400"/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Control: GitHub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entury Schoolbook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</a:rPr>
              <a:t>Roles of Individuals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141" name="Google Shape;141;p20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{38D6C0C4-DFD6-4A9A-80D3-AFA854A34E73}</a:tableStyleId>
              </a:tblPr>
              <a:tblGrid>
                <a:gridCol w="2949600"/>
                <a:gridCol w="6298900"/>
              </a:tblGrid>
              <a:tr h="666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Person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Responsibilities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2" name="Google Shape;142;p20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{38D6C0C4-DFD6-4A9A-80D3-AFA854A34E73}</a:tableStyleId>
              </a:tblPr>
              <a:tblGrid>
                <a:gridCol w="2949600"/>
                <a:gridCol w="6298900"/>
              </a:tblGrid>
              <a:tr h="53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Responsibilities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Dhruv</a:t>
                      </a:r>
                      <a:r>
                        <a:rPr lang="en-US" sz="1800"/>
                        <a:t> Parashar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Implementation and development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3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Rohan</a:t>
                      </a:r>
                      <a:r>
                        <a:rPr lang="en-US" sz="1800"/>
                        <a:t> Patnaik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Interface Design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3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Sai</a:t>
                      </a:r>
                      <a:r>
                        <a:rPr lang="en-US" sz="1800"/>
                        <a:t> Chaitanya Kathiri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management and User Interface design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3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Mano</a:t>
                      </a:r>
                      <a:r>
                        <a:rPr lang="en-US" sz="1800"/>
                        <a:t> Vishnu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 testing and Database management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39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Shivang</a:t>
                      </a:r>
                      <a:r>
                        <a:rPr lang="en-US" sz="1800"/>
                        <a:t> Shekhar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Design and Development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Work Done So Far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60425" y="1601750"/>
            <a:ext cx="10515600" cy="4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Ideation phase completed 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Development of the WebApp layout completed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Staging process and technologies identified 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Product mockup </a:t>
            </a:r>
            <a:r>
              <a:rPr lang="en-US" sz="3000"/>
              <a:t>development</a:t>
            </a:r>
            <a:r>
              <a:rPr lang="en-US" sz="3000"/>
              <a:t> and reckoning completed 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Fully functional </a:t>
            </a:r>
            <a:r>
              <a:rPr lang="en-US" sz="3000"/>
              <a:t>product</a:t>
            </a:r>
            <a:r>
              <a:rPr lang="en-US" sz="3000"/>
              <a:t> mockup available with almost every delivery feature included as discussed in the scope of the this project.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