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Lst>
  <p:sldSz cx="18288000" cy="10287000"/>
  <p:notesSz cx="6858000" cy="9144000"/>
  <p:embeddedFontLst>
    <p:embeddedFont>
      <p:font typeface="Ubuntu" charset="1" panose="020B0504030602030204"/>
      <p:regular r:id="rId6"/>
    </p:embeddedFont>
    <p:embeddedFont>
      <p:font typeface="Ubuntu Bold" charset="1" panose="020B0804030602030204"/>
      <p:regular r:id="rId7"/>
    </p:embeddedFont>
    <p:embeddedFont>
      <p:font typeface="Ubuntu Italics" charset="1" panose="020B05040306020A0204"/>
      <p:regular r:id="rId8"/>
    </p:embeddedFont>
    <p:embeddedFont>
      <p:font typeface="Ubuntu Bold Italics" charset="1" panose="020B08040306020A0204"/>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Bernoru" charset="1" panose="00000A00000000000000"/>
      <p:regular r:id="rId14"/>
    </p:embeddedFont>
    <p:embeddedFont>
      <p:font typeface="Big Shoulders Display" charset="1" panose="00000000000000000000"/>
      <p:regular r:id="rId15"/>
    </p:embeddedFont>
    <p:embeddedFont>
      <p:font typeface="Big Shoulders Display Bold" charset="1" panose="00000000000000000000"/>
      <p:regular r:id="rId16"/>
    </p:embeddedFont>
    <p:embeddedFont>
      <p:font typeface="Big Shoulders Display Thin" charset="1" panose="00000000000000000000"/>
      <p:regular r:id="rId17"/>
    </p:embeddedFont>
    <p:embeddedFont>
      <p:font typeface="Big Shoulders Display Medium" charset="1" panose="00000000000000000000"/>
      <p:regular r:id="rId18"/>
    </p:embeddedFont>
    <p:embeddedFont>
      <p:font typeface="Open Sans" charset="1" panose="020B0606030504020204"/>
      <p:regular r:id="rId19"/>
    </p:embeddedFont>
    <p:embeddedFont>
      <p:font typeface="Open Sans Bold" charset="1" panose="020B0806030504020204"/>
      <p:regular r:id="rId20"/>
    </p:embeddedFont>
    <p:embeddedFont>
      <p:font typeface="Open Sans Italics" charset="1" panose="020B0606030504020204"/>
      <p:regular r:id="rId21"/>
    </p:embeddedFont>
    <p:embeddedFont>
      <p:font typeface="Open Sans Bold Italics" charset="1" panose="020B0806030504020204"/>
      <p:regular r:id="rId22"/>
    </p:embeddedFont>
    <p:embeddedFont>
      <p:font typeface="Open Sans Light" charset="1" panose="020B0306030504020204"/>
      <p:regular r:id="rId23"/>
    </p:embeddedFont>
    <p:embeddedFont>
      <p:font typeface="Open Sans Light Italics" charset="1" panose="020B0306030504020204"/>
      <p:regular r:id="rId24"/>
    </p:embeddedFont>
    <p:embeddedFont>
      <p:font typeface="Open Sans Ultra-Bold" charset="1" panose="00000000000000000000"/>
      <p:regular r:id="rId25"/>
    </p:embeddedFont>
    <p:embeddedFont>
      <p:font typeface="Open Sans Ultra-Bold Italics"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slides/slide11.xml" Type="http://schemas.openxmlformats.org/officeDocument/2006/relationships/slide"/><Relationship Id="rId38" Target="slides/slide12.xml" Type="http://schemas.openxmlformats.org/officeDocument/2006/relationships/slide"/><Relationship Id="rId39"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4.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12F96"/>
        </a:solidFill>
      </p:bgPr>
    </p:bg>
    <p:spTree>
      <p:nvGrpSpPr>
        <p:cNvPr id="1" name=""/>
        <p:cNvGrpSpPr/>
        <p:nvPr/>
      </p:nvGrpSpPr>
      <p:grpSpPr>
        <a:xfrm>
          <a:off x="0" y="0"/>
          <a:ext cx="0" cy="0"/>
          <a:chOff x="0" y="0"/>
          <a:chExt cx="0" cy="0"/>
        </a:xfrm>
      </p:grpSpPr>
      <p:grpSp>
        <p:nvGrpSpPr>
          <p:cNvPr name="Group 2" id="2"/>
          <p:cNvGrpSpPr/>
          <p:nvPr/>
        </p:nvGrpSpPr>
        <p:grpSpPr>
          <a:xfrm rot="-5400000">
            <a:off x="8009230" y="8230"/>
            <a:ext cx="10287000" cy="10270541"/>
            <a:chOff x="0" y="0"/>
            <a:chExt cx="6350000" cy="6339840"/>
          </a:xfrm>
        </p:grpSpPr>
        <p:sp>
          <p:nvSpPr>
            <p:cNvPr name="Freeform 3" id="3"/>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0036AF"/>
            </a:solidFill>
          </p:spPr>
        </p:sp>
      </p:grpSp>
      <p:grpSp>
        <p:nvGrpSpPr>
          <p:cNvPr name="Group 4" id="4"/>
          <p:cNvGrpSpPr>
            <a:grpSpLocks noChangeAspect="true"/>
          </p:cNvGrpSpPr>
          <p:nvPr/>
        </p:nvGrpSpPr>
        <p:grpSpPr>
          <a:xfrm rot="0">
            <a:off x="15945514" y="267502"/>
            <a:ext cx="1573841" cy="1622134"/>
            <a:chOff x="0" y="0"/>
            <a:chExt cx="1614170" cy="1663700"/>
          </a:xfrm>
        </p:grpSpPr>
        <p:sp>
          <p:nvSpPr>
            <p:cNvPr name="Freeform 5" id="5"/>
            <p:cNvSpPr/>
            <p:nvPr/>
          </p:nvSpPr>
          <p:spPr>
            <a:xfrm flipH="false" flipV="false" rot="0">
              <a:off x="0" y="0"/>
              <a:ext cx="1614170" cy="1663700"/>
            </a:xfrm>
            <a:custGeom>
              <a:avLst/>
              <a:gdLst/>
              <a:ahLst/>
              <a:cxnLst/>
              <a:rect r="r" b="b" t="t" l="l"/>
              <a:pathLst>
                <a:path h="1663700" w="1614170">
                  <a:moveTo>
                    <a:pt x="463550" y="1663700"/>
                  </a:moveTo>
                  <a:lnTo>
                    <a:pt x="0" y="1586230"/>
                  </a:lnTo>
                  <a:lnTo>
                    <a:pt x="220980" y="262890"/>
                  </a:lnTo>
                  <a:lnTo>
                    <a:pt x="994410" y="595630"/>
                  </a:lnTo>
                  <a:lnTo>
                    <a:pt x="1162050" y="0"/>
                  </a:lnTo>
                  <a:lnTo>
                    <a:pt x="1614170" y="128270"/>
                  </a:lnTo>
                  <a:lnTo>
                    <a:pt x="1300480" y="1239520"/>
                  </a:lnTo>
                  <a:lnTo>
                    <a:pt x="585470" y="932180"/>
                  </a:lnTo>
                  <a:close/>
                </a:path>
              </a:pathLst>
            </a:custGeom>
            <a:solidFill>
              <a:srgbClr val="FFC408"/>
            </a:solidFill>
          </p:spPr>
        </p:sp>
      </p:grpSp>
      <p:grpSp>
        <p:nvGrpSpPr>
          <p:cNvPr name="Group 6" id="6"/>
          <p:cNvGrpSpPr>
            <a:grpSpLocks noChangeAspect="true"/>
          </p:cNvGrpSpPr>
          <p:nvPr/>
        </p:nvGrpSpPr>
        <p:grpSpPr>
          <a:xfrm rot="0">
            <a:off x="10388439" y="560312"/>
            <a:ext cx="1466664" cy="1596580"/>
            <a:chOff x="0" y="0"/>
            <a:chExt cx="2279650" cy="2481580"/>
          </a:xfrm>
        </p:grpSpPr>
        <p:sp>
          <p:nvSpPr>
            <p:cNvPr name="Freeform 7" id="7"/>
            <p:cNvSpPr/>
            <p:nvPr/>
          </p:nvSpPr>
          <p:spPr>
            <a:xfrm flipH="false" flipV="false" rot="0">
              <a:off x="0" y="0"/>
              <a:ext cx="2279650" cy="2481580"/>
            </a:xfrm>
            <a:custGeom>
              <a:avLst/>
              <a:gdLst/>
              <a:ahLst/>
              <a:cxnLst/>
              <a:rect r="r" b="b" t="t" l="l"/>
              <a:pathLst>
                <a:path h="2481580" w="2279650">
                  <a:moveTo>
                    <a:pt x="2279650" y="2481580"/>
                  </a:moveTo>
                  <a:lnTo>
                    <a:pt x="0" y="1179830"/>
                  </a:lnTo>
                  <a:lnTo>
                    <a:pt x="1697990" y="0"/>
                  </a:lnTo>
                  <a:lnTo>
                    <a:pt x="2279650" y="2481580"/>
                  </a:lnTo>
                  <a:close/>
                  <a:moveTo>
                    <a:pt x="878840" y="1140460"/>
                  </a:moveTo>
                  <a:lnTo>
                    <a:pt x="1574800" y="1537970"/>
                  </a:lnTo>
                  <a:lnTo>
                    <a:pt x="1397000" y="779780"/>
                  </a:lnTo>
                  <a:lnTo>
                    <a:pt x="878840" y="1140460"/>
                  </a:lnTo>
                  <a:close/>
                </a:path>
              </a:pathLst>
            </a:custGeom>
            <a:solidFill>
              <a:srgbClr val="FFFFFF"/>
            </a:solidFill>
          </p:spPr>
        </p:sp>
      </p:grpSp>
      <p:grpSp>
        <p:nvGrpSpPr>
          <p:cNvPr name="Group 8" id="8"/>
          <p:cNvGrpSpPr>
            <a:grpSpLocks noChangeAspect="true"/>
          </p:cNvGrpSpPr>
          <p:nvPr/>
        </p:nvGrpSpPr>
        <p:grpSpPr>
          <a:xfrm rot="0">
            <a:off x="10071913" y="7762128"/>
            <a:ext cx="1424601" cy="1468315"/>
            <a:chOff x="0" y="0"/>
            <a:chExt cx="1614170" cy="1663700"/>
          </a:xfrm>
        </p:grpSpPr>
        <p:sp>
          <p:nvSpPr>
            <p:cNvPr name="Freeform 9" id="9"/>
            <p:cNvSpPr/>
            <p:nvPr/>
          </p:nvSpPr>
          <p:spPr>
            <a:xfrm flipH="false" flipV="false" rot="0">
              <a:off x="0" y="0"/>
              <a:ext cx="1614170" cy="1663700"/>
            </a:xfrm>
            <a:custGeom>
              <a:avLst/>
              <a:gdLst/>
              <a:ahLst/>
              <a:cxnLst/>
              <a:rect r="r" b="b" t="t" l="l"/>
              <a:pathLst>
                <a:path h="1663700" w="1614170">
                  <a:moveTo>
                    <a:pt x="463550" y="1663700"/>
                  </a:moveTo>
                  <a:lnTo>
                    <a:pt x="0" y="1586230"/>
                  </a:lnTo>
                  <a:lnTo>
                    <a:pt x="220980" y="262890"/>
                  </a:lnTo>
                  <a:lnTo>
                    <a:pt x="994410" y="595630"/>
                  </a:lnTo>
                  <a:lnTo>
                    <a:pt x="1162050" y="0"/>
                  </a:lnTo>
                  <a:lnTo>
                    <a:pt x="1614170" y="128270"/>
                  </a:lnTo>
                  <a:lnTo>
                    <a:pt x="1300480" y="1239520"/>
                  </a:lnTo>
                  <a:lnTo>
                    <a:pt x="585470" y="932180"/>
                  </a:lnTo>
                  <a:close/>
                </a:path>
              </a:pathLst>
            </a:custGeom>
            <a:solidFill>
              <a:srgbClr val="FFC408"/>
            </a:solidFill>
          </p:spPr>
        </p:sp>
      </p:grpSp>
      <p:grpSp>
        <p:nvGrpSpPr>
          <p:cNvPr name="Group 10" id="10"/>
          <p:cNvGrpSpPr>
            <a:grpSpLocks noChangeAspect="true"/>
          </p:cNvGrpSpPr>
          <p:nvPr/>
        </p:nvGrpSpPr>
        <p:grpSpPr>
          <a:xfrm rot="-10800000">
            <a:off x="16531347" y="7557493"/>
            <a:ext cx="1173061" cy="1276970"/>
            <a:chOff x="0" y="0"/>
            <a:chExt cx="2279650" cy="2481580"/>
          </a:xfrm>
        </p:grpSpPr>
        <p:sp>
          <p:nvSpPr>
            <p:cNvPr name="Freeform 11" id="11"/>
            <p:cNvSpPr/>
            <p:nvPr/>
          </p:nvSpPr>
          <p:spPr>
            <a:xfrm flipH="false" flipV="false" rot="0">
              <a:off x="0" y="0"/>
              <a:ext cx="2279650" cy="2481580"/>
            </a:xfrm>
            <a:custGeom>
              <a:avLst/>
              <a:gdLst/>
              <a:ahLst/>
              <a:cxnLst/>
              <a:rect r="r" b="b" t="t" l="l"/>
              <a:pathLst>
                <a:path h="2481580" w="2279650">
                  <a:moveTo>
                    <a:pt x="2279650" y="2481580"/>
                  </a:moveTo>
                  <a:lnTo>
                    <a:pt x="0" y="1179830"/>
                  </a:lnTo>
                  <a:lnTo>
                    <a:pt x="1697990" y="0"/>
                  </a:lnTo>
                  <a:lnTo>
                    <a:pt x="2279650" y="2481580"/>
                  </a:lnTo>
                  <a:close/>
                  <a:moveTo>
                    <a:pt x="878840" y="1140460"/>
                  </a:moveTo>
                  <a:lnTo>
                    <a:pt x="1574800" y="1537970"/>
                  </a:lnTo>
                  <a:lnTo>
                    <a:pt x="1397000" y="779780"/>
                  </a:lnTo>
                  <a:lnTo>
                    <a:pt x="878840" y="1140460"/>
                  </a:lnTo>
                  <a:close/>
                </a:path>
              </a:pathLst>
            </a:custGeom>
            <a:solidFill>
              <a:srgbClr val="FFFFFF"/>
            </a:solidFill>
          </p:spPr>
        </p:sp>
      </p:grpSp>
      <p:grpSp>
        <p:nvGrpSpPr>
          <p:cNvPr name="Group 12" id="12"/>
          <p:cNvGrpSpPr/>
          <p:nvPr/>
        </p:nvGrpSpPr>
        <p:grpSpPr>
          <a:xfrm rot="0">
            <a:off x="439291" y="4237376"/>
            <a:ext cx="2860399" cy="722134"/>
            <a:chOff x="0" y="0"/>
            <a:chExt cx="4347741" cy="1097627"/>
          </a:xfrm>
        </p:grpSpPr>
        <p:sp>
          <p:nvSpPr>
            <p:cNvPr name="Freeform 13" id="13"/>
            <p:cNvSpPr/>
            <p:nvPr/>
          </p:nvSpPr>
          <p:spPr>
            <a:xfrm flipH="false" flipV="false" rot="0">
              <a:off x="0" y="0"/>
              <a:ext cx="4347740" cy="1097627"/>
            </a:xfrm>
            <a:custGeom>
              <a:avLst/>
              <a:gdLst/>
              <a:ahLst/>
              <a:cxnLst/>
              <a:rect r="r" b="b" t="t" l="l"/>
              <a:pathLst>
                <a:path h="1097627" w="4347740">
                  <a:moveTo>
                    <a:pt x="0" y="0"/>
                  </a:moveTo>
                  <a:lnTo>
                    <a:pt x="4347740" y="0"/>
                  </a:lnTo>
                  <a:lnTo>
                    <a:pt x="4347740" y="1097627"/>
                  </a:lnTo>
                  <a:lnTo>
                    <a:pt x="0" y="1097627"/>
                  </a:lnTo>
                  <a:close/>
                </a:path>
              </a:pathLst>
            </a:custGeom>
            <a:solidFill>
              <a:srgbClr val="FFC408"/>
            </a:solidFill>
          </p:spPr>
        </p:sp>
      </p:grpSp>
      <p:grpSp>
        <p:nvGrpSpPr>
          <p:cNvPr name="Group 14" id="14"/>
          <p:cNvGrpSpPr/>
          <p:nvPr/>
        </p:nvGrpSpPr>
        <p:grpSpPr>
          <a:xfrm rot="0">
            <a:off x="4035061" y="4304615"/>
            <a:ext cx="587657" cy="587657"/>
            <a:chOff x="0" y="0"/>
            <a:chExt cx="1913890" cy="1913890"/>
          </a:xfrm>
        </p:grpSpPr>
        <p:sp>
          <p:nvSpPr>
            <p:cNvPr name="Freeform 15" id="1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grpSp>
        <p:nvGrpSpPr>
          <p:cNvPr name="Group 16" id="16"/>
          <p:cNvGrpSpPr/>
          <p:nvPr/>
        </p:nvGrpSpPr>
        <p:grpSpPr>
          <a:xfrm rot="0">
            <a:off x="5356143" y="4261133"/>
            <a:ext cx="674620" cy="674620"/>
            <a:chOff x="0" y="0"/>
            <a:chExt cx="1913890" cy="1913890"/>
          </a:xfrm>
        </p:grpSpPr>
        <p:sp>
          <p:nvSpPr>
            <p:cNvPr name="Freeform 17" id="1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sp>
        <p:nvSpPr>
          <p:cNvPr name="Freeform 18" id="18"/>
          <p:cNvSpPr/>
          <p:nvPr/>
        </p:nvSpPr>
        <p:spPr>
          <a:xfrm flipH="false" flipV="false" rot="0">
            <a:off x="9607471" y="2985567"/>
            <a:ext cx="8096937" cy="3947885"/>
          </a:xfrm>
          <a:custGeom>
            <a:avLst/>
            <a:gdLst/>
            <a:ahLst/>
            <a:cxnLst/>
            <a:rect r="r" b="b" t="t" l="l"/>
            <a:pathLst>
              <a:path h="3947885" w="8096937">
                <a:moveTo>
                  <a:pt x="0" y="0"/>
                </a:moveTo>
                <a:lnTo>
                  <a:pt x="8096937" y="0"/>
                </a:lnTo>
                <a:lnTo>
                  <a:pt x="8096937" y="3947886"/>
                </a:lnTo>
                <a:lnTo>
                  <a:pt x="0" y="3947886"/>
                </a:lnTo>
                <a:lnTo>
                  <a:pt x="0" y="0"/>
                </a:lnTo>
                <a:close/>
              </a:path>
            </a:pathLst>
          </a:custGeom>
          <a:blipFill>
            <a:blip r:embed="rId2"/>
            <a:stretch>
              <a:fillRect l="0" t="0" r="0" b="0"/>
            </a:stretch>
          </a:blipFill>
        </p:spPr>
      </p:sp>
      <p:sp>
        <p:nvSpPr>
          <p:cNvPr name="TextBox 19" id="19"/>
          <p:cNvSpPr txBox="true"/>
          <p:nvPr/>
        </p:nvSpPr>
        <p:spPr>
          <a:xfrm rot="0">
            <a:off x="439291" y="983862"/>
            <a:ext cx="9620749" cy="905774"/>
          </a:xfrm>
          <a:prstGeom prst="rect">
            <a:avLst/>
          </a:prstGeom>
        </p:spPr>
        <p:txBody>
          <a:bodyPr anchor="t" rtlCol="false" tIns="0" lIns="0" bIns="0" rIns="0">
            <a:spAutoFit/>
          </a:bodyPr>
          <a:lstStyle/>
          <a:p>
            <a:pPr>
              <a:lnSpc>
                <a:spcPts val="7300"/>
              </a:lnSpc>
              <a:spcBef>
                <a:spcPct val="0"/>
              </a:spcBef>
            </a:pPr>
            <a:r>
              <a:rPr lang="en-US" sz="5214">
                <a:solidFill>
                  <a:srgbClr val="FFFFFF"/>
                </a:solidFill>
                <a:latin typeface="Bernoru"/>
              </a:rPr>
              <a:t>INDIAN PREMIER LEAGUE</a:t>
            </a:r>
          </a:p>
        </p:txBody>
      </p:sp>
      <p:sp>
        <p:nvSpPr>
          <p:cNvPr name="TextBox 20" id="20"/>
          <p:cNvSpPr txBox="true"/>
          <p:nvPr/>
        </p:nvSpPr>
        <p:spPr>
          <a:xfrm rot="0">
            <a:off x="340848" y="2033067"/>
            <a:ext cx="8563739" cy="1045977"/>
          </a:xfrm>
          <a:prstGeom prst="rect">
            <a:avLst/>
          </a:prstGeom>
        </p:spPr>
        <p:txBody>
          <a:bodyPr anchor="t" rtlCol="false" tIns="0" lIns="0" bIns="0" rIns="0">
            <a:spAutoFit/>
          </a:bodyPr>
          <a:lstStyle/>
          <a:p>
            <a:pPr>
              <a:lnSpc>
                <a:spcPts val="8497"/>
              </a:lnSpc>
              <a:spcBef>
                <a:spcPct val="0"/>
              </a:spcBef>
            </a:pPr>
            <a:r>
              <a:rPr lang="en-US" sz="6069">
                <a:solidFill>
                  <a:srgbClr val="FFC408"/>
                </a:solidFill>
                <a:latin typeface="Bernoru"/>
              </a:rPr>
              <a:t>IPL VISUALIZATION</a:t>
            </a:r>
          </a:p>
        </p:txBody>
      </p:sp>
      <p:sp>
        <p:nvSpPr>
          <p:cNvPr name="TextBox 21" id="21"/>
          <p:cNvSpPr txBox="true"/>
          <p:nvPr/>
        </p:nvSpPr>
        <p:spPr>
          <a:xfrm rot="0">
            <a:off x="439291" y="7991279"/>
            <a:ext cx="4892775" cy="871284"/>
          </a:xfrm>
          <a:prstGeom prst="rect">
            <a:avLst/>
          </a:prstGeom>
        </p:spPr>
        <p:txBody>
          <a:bodyPr anchor="t" rtlCol="false" tIns="0" lIns="0" bIns="0" rIns="0">
            <a:spAutoFit/>
          </a:bodyPr>
          <a:lstStyle/>
          <a:p>
            <a:pPr algn="ctr">
              <a:lnSpc>
                <a:spcPts val="7101"/>
              </a:lnSpc>
            </a:pPr>
            <a:r>
              <a:rPr lang="en-US" sz="5072">
                <a:solidFill>
                  <a:srgbClr val="000000"/>
                </a:solidFill>
                <a:latin typeface="Open Sans Bold"/>
              </a:rPr>
              <a:t>BY: Aman Patel</a:t>
            </a:r>
          </a:p>
        </p:txBody>
      </p:sp>
      <p:sp>
        <p:nvSpPr>
          <p:cNvPr name="TextBox 22" id="22"/>
          <p:cNvSpPr txBox="true"/>
          <p:nvPr/>
        </p:nvSpPr>
        <p:spPr>
          <a:xfrm rot="0">
            <a:off x="439291" y="8748263"/>
            <a:ext cx="5026422" cy="905774"/>
          </a:xfrm>
          <a:prstGeom prst="rect">
            <a:avLst/>
          </a:prstGeom>
        </p:spPr>
        <p:txBody>
          <a:bodyPr anchor="t" rtlCol="false" tIns="0" lIns="0" bIns="0" rIns="0">
            <a:spAutoFit/>
          </a:bodyPr>
          <a:lstStyle/>
          <a:p>
            <a:pPr algn="ctr">
              <a:lnSpc>
                <a:spcPts val="7300"/>
              </a:lnSpc>
              <a:spcBef>
                <a:spcPct val="0"/>
              </a:spcBef>
            </a:pPr>
            <a:r>
              <a:rPr lang="en-US" sz="5214">
                <a:solidFill>
                  <a:srgbClr val="000000"/>
                </a:solidFill>
                <a:latin typeface="Bernoru"/>
              </a:rPr>
              <a:t>ID: 015959372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12F96"/>
        </a:solidFill>
      </p:bgPr>
    </p:bg>
    <p:spTree>
      <p:nvGrpSpPr>
        <p:cNvPr id="1" name=""/>
        <p:cNvGrpSpPr/>
        <p:nvPr/>
      </p:nvGrpSpPr>
      <p:grpSpPr>
        <a:xfrm>
          <a:off x="0" y="0"/>
          <a:ext cx="0" cy="0"/>
          <a:chOff x="0" y="0"/>
          <a:chExt cx="0" cy="0"/>
        </a:xfrm>
      </p:grpSpPr>
      <p:sp>
        <p:nvSpPr>
          <p:cNvPr name="Freeform 2" id="2"/>
          <p:cNvSpPr/>
          <p:nvPr/>
        </p:nvSpPr>
        <p:spPr>
          <a:xfrm flipH="false" flipV="false" rot="0">
            <a:off x="1812205" y="1905224"/>
            <a:ext cx="14663590" cy="7635929"/>
          </a:xfrm>
          <a:custGeom>
            <a:avLst/>
            <a:gdLst/>
            <a:ahLst/>
            <a:cxnLst/>
            <a:rect r="r" b="b" t="t" l="l"/>
            <a:pathLst>
              <a:path h="7635929" w="14663590">
                <a:moveTo>
                  <a:pt x="0" y="0"/>
                </a:moveTo>
                <a:lnTo>
                  <a:pt x="14663590" y="0"/>
                </a:lnTo>
                <a:lnTo>
                  <a:pt x="14663590" y="7635928"/>
                </a:lnTo>
                <a:lnTo>
                  <a:pt x="0" y="7635928"/>
                </a:lnTo>
                <a:lnTo>
                  <a:pt x="0" y="0"/>
                </a:lnTo>
                <a:close/>
              </a:path>
            </a:pathLst>
          </a:custGeom>
          <a:blipFill>
            <a:blip r:embed="rId2"/>
            <a:stretch>
              <a:fillRect l="0" t="0" r="0" b="0"/>
            </a:stretch>
          </a:blipFill>
        </p:spPr>
      </p:sp>
      <p:sp>
        <p:nvSpPr>
          <p:cNvPr name="TextBox 3" id="3"/>
          <p:cNvSpPr txBox="true"/>
          <p:nvPr/>
        </p:nvSpPr>
        <p:spPr>
          <a:xfrm rot="0">
            <a:off x="1812205" y="700405"/>
            <a:ext cx="14663590" cy="751840"/>
          </a:xfrm>
          <a:prstGeom prst="rect">
            <a:avLst/>
          </a:prstGeom>
        </p:spPr>
        <p:txBody>
          <a:bodyPr anchor="t" rtlCol="false" tIns="0" lIns="0" bIns="0" rIns="0">
            <a:spAutoFit/>
          </a:bodyPr>
          <a:lstStyle/>
          <a:p>
            <a:pPr algn="ctr">
              <a:lnSpc>
                <a:spcPts val="5600"/>
              </a:lnSpc>
            </a:pPr>
            <a:r>
              <a:rPr lang="en-US" sz="5600">
                <a:solidFill>
                  <a:srgbClr val="FF0099"/>
                </a:solidFill>
                <a:latin typeface="Big Shoulders Display Bold"/>
              </a:rPr>
              <a:t>TOP 20 PLAYER WITH HIGHEST WICKETS IN IPL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12F96"/>
        </a:solidFill>
      </p:bgPr>
    </p:bg>
    <p:spTree>
      <p:nvGrpSpPr>
        <p:cNvPr id="1" name=""/>
        <p:cNvGrpSpPr/>
        <p:nvPr/>
      </p:nvGrpSpPr>
      <p:grpSpPr>
        <a:xfrm>
          <a:off x="0" y="0"/>
          <a:ext cx="0" cy="0"/>
          <a:chOff x="0" y="0"/>
          <a:chExt cx="0" cy="0"/>
        </a:xfrm>
      </p:grpSpPr>
      <p:sp>
        <p:nvSpPr>
          <p:cNvPr name="Freeform 2" id="2"/>
          <p:cNvSpPr/>
          <p:nvPr/>
        </p:nvSpPr>
        <p:spPr>
          <a:xfrm flipH="false" flipV="false" rot="0">
            <a:off x="1565180" y="1692206"/>
            <a:ext cx="14648391" cy="7770394"/>
          </a:xfrm>
          <a:custGeom>
            <a:avLst/>
            <a:gdLst/>
            <a:ahLst/>
            <a:cxnLst/>
            <a:rect r="r" b="b" t="t" l="l"/>
            <a:pathLst>
              <a:path h="7770394" w="14648391">
                <a:moveTo>
                  <a:pt x="0" y="0"/>
                </a:moveTo>
                <a:lnTo>
                  <a:pt x="14648391" y="0"/>
                </a:lnTo>
                <a:lnTo>
                  <a:pt x="14648391" y="7770395"/>
                </a:lnTo>
                <a:lnTo>
                  <a:pt x="0" y="7770395"/>
                </a:lnTo>
                <a:lnTo>
                  <a:pt x="0" y="0"/>
                </a:lnTo>
                <a:close/>
              </a:path>
            </a:pathLst>
          </a:custGeom>
          <a:blipFill>
            <a:blip r:embed="rId2"/>
            <a:stretch>
              <a:fillRect l="0" t="0" r="0" b="0"/>
            </a:stretch>
          </a:blipFill>
        </p:spPr>
      </p:sp>
      <p:sp>
        <p:nvSpPr>
          <p:cNvPr name="TextBox 3" id="3"/>
          <p:cNvSpPr txBox="true"/>
          <p:nvPr/>
        </p:nvSpPr>
        <p:spPr>
          <a:xfrm rot="0">
            <a:off x="1565180" y="651940"/>
            <a:ext cx="14087347" cy="742315"/>
          </a:xfrm>
          <a:prstGeom prst="rect">
            <a:avLst/>
          </a:prstGeom>
        </p:spPr>
        <p:txBody>
          <a:bodyPr anchor="t" rtlCol="false" tIns="0" lIns="0" bIns="0" rIns="0">
            <a:spAutoFit/>
          </a:bodyPr>
          <a:lstStyle/>
          <a:p>
            <a:pPr algn="ctr">
              <a:lnSpc>
                <a:spcPts val="5599"/>
              </a:lnSpc>
            </a:pPr>
            <a:r>
              <a:rPr lang="en-US" sz="5599">
                <a:solidFill>
                  <a:srgbClr val="FF0099"/>
                </a:solidFill>
                <a:latin typeface="Big Shoulders Display Bold"/>
              </a:rPr>
              <a:t>TEAMS WITH HIGHEST NUMBER OF RUNS IN NO-BALLS</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012F96"/>
        </a:solidFill>
      </p:bgPr>
    </p:bg>
    <p:spTree>
      <p:nvGrpSpPr>
        <p:cNvPr id="1" name=""/>
        <p:cNvGrpSpPr/>
        <p:nvPr/>
      </p:nvGrpSpPr>
      <p:grpSpPr>
        <a:xfrm>
          <a:off x="0" y="0"/>
          <a:ext cx="0" cy="0"/>
          <a:chOff x="0" y="0"/>
          <a:chExt cx="0" cy="0"/>
        </a:xfrm>
      </p:grpSpPr>
      <p:grpSp>
        <p:nvGrpSpPr>
          <p:cNvPr name="Group 2" id="2"/>
          <p:cNvGrpSpPr/>
          <p:nvPr/>
        </p:nvGrpSpPr>
        <p:grpSpPr>
          <a:xfrm rot="0">
            <a:off x="0" y="8629390"/>
            <a:ext cx="18288000" cy="1657610"/>
            <a:chOff x="0" y="0"/>
            <a:chExt cx="6133294" cy="555917"/>
          </a:xfrm>
        </p:grpSpPr>
        <p:sp>
          <p:nvSpPr>
            <p:cNvPr name="Freeform 3" id="3"/>
            <p:cNvSpPr/>
            <p:nvPr/>
          </p:nvSpPr>
          <p:spPr>
            <a:xfrm flipH="false" flipV="false" rot="0">
              <a:off x="0" y="0"/>
              <a:ext cx="6133293" cy="555917"/>
            </a:xfrm>
            <a:custGeom>
              <a:avLst/>
              <a:gdLst/>
              <a:ahLst/>
              <a:cxnLst/>
              <a:rect r="r" b="b" t="t" l="l"/>
              <a:pathLst>
                <a:path h="555917" w="6133293">
                  <a:moveTo>
                    <a:pt x="0" y="0"/>
                  </a:moveTo>
                  <a:lnTo>
                    <a:pt x="6133293" y="0"/>
                  </a:lnTo>
                  <a:lnTo>
                    <a:pt x="6133293" y="555917"/>
                  </a:lnTo>
                  <a:lnTo>
                    <a:pt x="0" y="555917"/>
                  </a:lnTo>
                  <a:close/>
                </a:path>
              </a:pathLst>
            </a:custGeom>
            <a:solidFill>
              <a:srgbClr val="0036AF"/>
            </a:solidFill>
          </p:spPr>
        </p:sp>
      </p:grpSp>
      <p:sp>
        <p:nvSpPr>
          <p:cNvPr name="TextBox 4" id="4"/>
          <p:cNvSpPr txBox="true"/>
          <p:nvPr/>
        </p:nvSpPr>
        <p:spPr>
          <a:xfrm rot="0">
            <a:off x="2296430" y="498476"/>
            <a:ext cx="12492002" cy="946149"/>
          </a:xfrm>
          <a:prstGeom prst="rect">
            <a:avLst/>
          </a:prstGeom>
        </p:spPr>
        <p:txBody>
          <a:bodyPr anchor="t" rtlCol="false" tIns="0" lIns="0" bIns="0" rIns="0">
            <a:spAutoFit/>
          </a:bodyPr>
          <a:lstStyle/>
          <a:p>
            <a:pPr algn="ctr">
              <a:lnSpc>
                <a:spcPts val="7700"/>
              </a:lnSpc>
              <a:spcBef>
                <a:spcPct val="0"/>
              </a:spcBef>
            </a:pPr>
            <a:r>
              <a:rPr lang="en-US" sz="5500">
                <a:solidFill>
                  <a:srgbClr val="FFC408"/>
                </a:solidFill>
                <a:latin typeface="Bernoru"/>
              </a:rPr>
              <a:t>FUTURE SCOPE</a:t>
            </a:r>
          </a:p>
        </p:txBody>
      </p:sp>
      <p:sp>
        <p:nvSpPr>
          <p:cNvPr name="TextBox 5" id="5"/>
          <p:cNvSpPr txBox="true"/>
          <p:nvPr/>
        </p:nvSpPr>
        <p:spPr>
          <a:xfrm rot="0">
            <a:off x="3270096" y="2242419"/>
            <a:ext cx="12955959" cy="6082426"/>
          </a:xfrm>
          <a:prstGeom prst="rect">
            <a:avLst/>
          </a:prstGeom>
        </p:spPr>
        <p:txBody>
          <a:bodyPr anchor="t" rtlCol="false" tIns="0" lIns="0" bIns="0" rIns="0">
            <a:spAutoFit/>
          </a:bodyPr>
          <a:lstStyle/>
          <a:p>
            <a:pPr marL="682112" indent="-341056" lvl="1">
              <a:lnSpc>
                <a:spcPts val="4423"/>
              </a:lnSpc>
              <a:buFont typeface="Arial"/>
              <a:buChar char="•"/>
            </a:pPr>
            <a:r>
              <a:rPr lang="en-US" sz="3159">
                <a:solidFill>
                  <a:srgbClr val="FFFFFF"/>
                </a:solidFill>
                <a:latin typeface="Ubuntu"/>
              </a:rPr>
              <a:t>Deploy machine learning techniques to forecast player performances, important data, and match results. </a:t>
            </a:r>
          </a:p>
          <a:p>
            <a:pPr marL="682112" indent="-341056" lvl="1">
              <a:lnSpc>
                <a:spcPts val="4423"/>
              </a:lnSpc>
              <a:buFont typeface="Arial"/>
              <a:buChar char="•"/>
            </a:pPr>
            <a:r>
              <a:rPr lang="en-US" sz="3159">
                <a:solidFill>
                  <a:srgbClr val="FFFFFF"/>
                </a:solidFill>
                <a:latin typeface="Ubuntu"/>
              </a:rPr>
              <a:t>Would create dynamically updated interactive dashboards that give spectators real-time information about player statistics, team tactics, and match dynamics is recommended.</a:t>
            </a:r>
          </a:p>
          <a:p>
            <a:pPr marL="682112" indent="-341056" lvl="1">
              <a:lnSpc>
                <a:spcPts val="4423"/>
              </a:lnSpc>
              <a:buFont typeface="Arial"/>
              <a:buChar char="•"/>
            </a:pPr>
            <a:r>
              <a:rPr lang="en-US" sz="3159">
                <a:solidFill>
                  <a:srgbClr val="FFFFFF"/>
                </a:solidFill>
                <a:latin typeface="Ubuntu"/>
              </a:rPr>
              <a:t>Make interactive platforms that let fans interact and examine IPL information. Look at how to include IPL data visualizations into social media networks. </a:t>
            </a:r>
          </a:p>
          <a:p>
            <a:pPr marL="682112" indent="-341056" lvl="1">
              <a:lnSpc>
                <a:spcPts val="4423"/>
              </a:lnSpc>
              <a:buFont typeface="Arial"/>
              <a:buChar char="•"/>
            </a:pPr>
            <a:r>
              <a:rPr lang="en-US" sz="3159">
                <a:solidFill>
                  <a:srgbClr val="FFFFFF"/>
                </a:solidFill>
                <a:latin typeface="Ubuntu"/>
              </a:rPr>
              <a:t>Expand the visualization's range to examine the relationships between the IPL's performance indicators and those of other cricket leagues or even sports.</a:t>
            </a:r>
          </a:p>
        </p:txBody>
      </p:sp>
      <p:grpSp>
        <p:nvGrpSpPr>
          <p:cNvPr name="Group 6" id="6"/>
          <p:cNvGrpSpPr/>
          <p:nvPr/>
        </p:nvGrpSpPr>
        <p:grpSpPr>
          <a:xfrm rot="0">
            <a:off x="5784245" y="1592669"/>
            <a:ext cx="4227758" cy="293715"/>
            <a:chOff x="0" y="0"/>
            <a:chExt cx="4347741" cy="302051"/>
          </a:xfrm>
        </p:grpSpPr>
        <p:sp>
          <p:nvSpPr>
            <p:cNvPr name="Freeform 7" id="7"/>
            <p:cNvSpPr/>
            <p:nvPr/>
          </p:nvSpPr>
          <p:spPr>
            <a:xfrm flipH="false" flipV="false" rot="0">
              <a:off x="0" y="0"/>
              <a:ext cx="4347740" cy="302051"/>
            </a:xfrm>
            <a:custGeom>
              <a:avLst/>
              <a:gdLst/>
              <a:ahLst/>
              <a:cxnLst/>
              <a:rect r="r" b="b" t="t" l="l"/>
              <a:pathLst>
                <a:path h="302051" w="4347740">
                  <a:moveTo>
                    <a:pt x="0" y="0"/>
                  </a:moveTo>
                  <a:lnTo>
                    <a:pt x="4347740" y="0"/>
                  </a:lnTo>
                  <a:lnTo>
                    <a:pt x="4347740" y="302051"/>
                  </a:lnTo>
                  <a:lnTo>
                    <a:pt x="0" y="302051"/>
                  </a:lnTo>
                  <a:close/>
                </a:path>
              </a:pathLst>
            </a:custGeom>
            <a:solidFill>
              <a:srgbClr val="FFC408"/>
            </a:solidFill>
          </p:spPr>
        </p:sp>
      </p:grpSp>
      <p:grpSp>
        <p:nvGrpSpPr>
          <p:cNvPr name="Group 8" id="8"/>
          <p:cNvGrpSpPr/>
          <p:nvPr/>
        </p:nvGrpSpPr>
        <p:grpSpPr>
          <a:xfrm rot="0">
            <a:off x="10557478" y="1592669"/>
            <a:ext cx="326523" cy="326523"/>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grpSp>
        <p:nvGrpSpPr>
          <p:cNvPr name="Group 10" id="10"/>
          <p:cNvGrpSpPr/>
          <p:nvPr/>
        </p:nvGrpSpPr>
        <p:grpSpPr>
          <a:xfrm rot="0">
            <a:off x="11153053" y="1592669"/>
            <a:ext cx="326523" cy="326523"/>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sp>
        <p:nvSpPr>
          <p:cNvPr name="TextBox 12" id="12"/>
          <p:cNvSpPr txBox="true"/>
          <p:nvPr/>
        </p:nvSpPr>
        <p:spPr>
          <a:xfrm rot="0">
            <a:off x="7567261" y="4770256"/>
            <a:ext cx="3153478" cy="283129"/>
          </a:xfrm>
          <a:prstGeom prst="rect">
            <a:avLst/>
          </a:prstGeom>
        </p:spPr>
        <p:txBody>
          <a:bodyPr anchor="t" rtlCol="false" tIns="0" lIns="0" bIns="0" rIns="0">
            <a:spAutoFit/>
          </a:bodyPr>
          <a:lstStyle/>
          <a:p>
            <a:pPr algn="ctr">
              <a:lnSpc>
                <a:spcPts val="2239"/>
              </a:lnSpc>
              <a:spcBef>
                <a:spcPct val="0"/>
              </a:spcBef>
            </a:pPr>
            <a:r>
              <a:rPr lang="en-US" sz="1599">
                <a:solidFill>
                  <a:srgbClr val="012F96"/>
                </a:solidFill>
                <a:latin typeface="Ubuntu Bold"/>
              </a:rPr>
              <a:t>MORE INFORMATION</a:t>
            </a:r>
          </a:p>
        </p:txBody>
      </p:sp>
      <p:grpSp>
        <p:nvGrpSpPr>
          <p:cNvPr name="Group 13" id="13"/>
          <p:cNvGrpSpPr>
            <a:grpSpLocks noChangeAspect="true"/>
          </p:cNvGrpSpPr>
          <p:nvPr/>
        </p:nvGrpSpPr>
        <p:grpSpPr>
          <a:xfrm rot="0">
            <a:off x="16226055" y="336623"/>
            <a:ext cx="1478353" cy="1523716"/>
            <a:chOff x="0" y="0"/>
            <a:chExt cx="1614170" cy="1663700"/>
          </a:xfrm>
        </p:grpSpPr>
        <p:sp>
          <p:nvSpPr>
            <p:cNvPr name="Freeform 14" id="14"/>
            <p:cNvSpPr/>
            <p:nvPr/>
          </p:nvSpPr>
          <p:spPr>
            <a:xfrm flipH="false" flipV="false" rot="0">
              <a:off x="0" y="0"/>
              <a:ext cx="1614170" cy="1663700"/>
            </a:xfrm>
            <a:custGeom>
              <a:avLst/>
              <a:gdLst/>
              <a:ahLst/>
              <a:cxnLst/>
              <a:rect r="r" b="b" t="t" l="l"/>
              <a:pathLst>
                <a:path h="1663700" w="1614170">
                  <a:moveTo>
                    <a:pt x="463550" y="1663700"/>
                  </a:moveTo>
                  <a:lnTo>
                    <a:pt x="0" y="1586230"/>
                  </a:lnTo>
                  <a:lnTo>
                    <a:pt x="220980" y="262890"/>
                  </a:lnTo>
                  <a:lnTo>
                    <a:pt x="994410" y="595630"/>
                  </a:lnTo>
                  <a:lnTo>
                    <a:pt x="1162050" y="0"/>
                  </a:lnTo>
                  <a:lnTo>
                    <a:pt x="1614170" y="128270"/>
                  </a:lnTo>
                  <a:lnTo>
                    <a:pt x="1300480" y="1239520"/>
                  </a:lnTo>
                  <a:lnTo>
                    <a:pt x="585470" y="932180"/>
                  </a:lnTo>
                  <a:close/>
                </a:path>
              </a:pathLst>
            </a:custGeom>
            <a:solidFill>
              <a:srgbClr val="FFC408"/>
            </a:solidFill>
          </p:spPr>
        </p:sp>
      </p:grpSp>
      <p:grpSp>
        <p:nvGrpSpPr>
          <p:cNvPr name="Group 15" id="15"/>
          <p:cNvGrpSpPr>
            <a:grpSpLocks noChangeAspect="true"/>
          </p:cNvGrpSpPr>
          <p:nvPr/>
        </p:nvGrpSpPr>
        <p:grpSpPr>
          <a:xfrm rot="0">
            <a:off x="787417" y="703522"/>
            <a:ext cx="1878604" cy="2045010"/>
            <a:chOff x="0" y="0"/>
            <a:chExt cx="2279650" cy="2481580"/>
          </a:xfrm>
        </p:grpSpPr>
        <p:sp>
          <p:nvSpPr>
            <p:cNvPr name="Freeform 16" id="16"/>
            <p:cNvSpPr/>
            <p:nvPr/>
          </p:nvSpPr>
          <p:spPr>
            <a:xfrm flipH="false" flipV="false" rot="0">
              <a:off x="0" y="0"/>
              <a:ext cx="2279650" cy="2481580"/>
            </a:xfrm>
            <a:custGeom>
              <a:avLst/>
              <a:gdLst/>
              <a:ahLst/>
              <a:cxnLst/>
              <a:rect r="r" b="b" t="t" l="l"/>
              <a:pathLst>
                <a:path h="2481580" w="2279650">
                  <a:moveTo>
                    <a:pt x="2279650" y="2481580"/>
                  </a:moveTo>
                  <a:lnTo>
                    <a:pt x="0" y="1179830"/>
                  </a:lnTo>
                  <a:lnTo>
                    <a:pt x="1697990" y="0"/>
                  </a:lnTo>
                  <a:lnTo>
                    <a:pt x="2279650" y="2481580"/>
                  </a:lnTo>
                  <a:close/>
                  <a:moveTo>
                    <a:pt x="878840" y="1140460"/>
                  </a:moveTo>
                  <a:lnTo>
                    <a:pt x="1574800" y="1537970"/>
                  </a:lnTo>
                  <a:lnTo>
                    <a:pt x="1397000" y="779780"/>
                  </a:lnTo>
                  <a:lnTo>
                    <a:pt x="878840" y="1140460"/>
                  </a:lnTo>
                  <a:close/>
                </a:path>
              </a:pathLst>
            </a:custGeom>
            <a:solidFill>
              <a:srgbClr val="FFFFFF"/>
            </a:solidFill>
          </p:spPr>
        </p:sp>
      </p:grpSp>
      <p:grpSp>
        <p:nvGrpSpPr>
          <p:cNvPr name="Group 17" id="17"/>
          <p:cNvGrpSpPr>
            <a:grpSpLocks noChangeAspect="true"/>
          </p:cNvGrpSpPr>
          <p:nvPr/>
        </p:nvGrpSpPr>
        <p:grpSpPr>
          <a:xfrm rot="0">
            <a:off x="555438" y="7422169"/>
            <a:ext cx="2342561" cy="2414441"/>
            <a:chOff x="0" y="0"/>
            <a:chExt cx="1614170" cy="1663700"/>
          </a:xfrm>
        </p:grpSpPr>
        <p:sp>
          <p:nvSpPr>
            <p:cNvPr name="Freeform 18" id="18"/>
            <p:cNvSpPr/>
            <p:nvPr/>
          </p:nvSpPr>
          <p:spPr>
            <a:xfrm flipH="false" flipV="false" rot="0">
              <a:off x="0" y="0"/>
              <a:ext cx="1614170" cy="1663700"/>
            </a:xfrm>
            <a:custGeom>
              <a:avLst/>
              <a:gdLst/>
              <a:ahLst/>
              <a:cxnLst/>
              <a:rect r="r" b="b" t="t" l="l"/>
              <a:pathLst>
                <a:path h="1663700" w="1614170">
                  <a:moveTo>
                    <a:pt x="463550" y="1663700"/>
                  </a:moveTo>
                  <a:lnTo>
                    <a:pt x="0" y="1586230"/>
                  </a:lnTo>
                  <a:lnTo>
                    <a:pt x="220980" y="262890"/>
                  </a:lnTo>
                  <a:lnTo>
                    <a:pt x="994410" y="595630"/>
                  </a:lnTo>
                  <a:lnTo>
                    <a:pt x="1162050" y="0"/>
                  </a:lnTo>
                  <a:lnTo>
                    <a:pt x="1614170" y="128270"/>
                  </a:lnTo>
                  <a:lnTo>
                    <a:pt x="1300480" y="1239520"/>
                  </a:lnTo>
                  <a:lnTo>
                    <a:pt x="585470" y="932180"/>
                  </a:lnTo>
                  <a:close/>
                </a:path>
              </a:pathLst>
            </a:custGeom>
            <a:solidFill>
              <a:srgbClr val="FFC408"/>
            </a:solidFill>
          </p:spPr>
        </p:sp>
      </p:grpSp>
      <p:grpSp>
        <p:nvGrpSpPr>
          <p:cNvPr name="Group 19" id="19"/>
          <p:cNvGrpSpPr>
            <a:grpSpLocks noChangeAspect="true"/>
          </p:cNvGrpSpPr>
          <p:nvPr/>
        </p:nvGrpSpPr>
        <p:grpSpPr>
          <a:xfrm rot="-10800000">
            <a:off x="15562070" y="7422169"/>
            <a:ext cx="2142338" cy="2332105"/>
            <a:chOff x="0" y="0"/>
            <a:chExt cx="2279650" cy="2481580"/>
          </a:xfrm>
        </p:grpSpPr>
        <p:sp>
          <p:nvSpPr>
            <p:cNvPr name="Freeform 20" id="20"/>
            <p:cNvSpPr/>
            <p:nvPr/>
          </p:nvSpPr>
          <p:spPr>
            <a:xfrm flipH="false" flipV="false" rot="0">
              <a:off x="0" y="0"/>
              <a:ext cx="2279650" cy="2481580"/>
            </a:xfrm>
            <a:custGeom>
              <a:avLst/>
              <a:gdLst/>
              <a:ahLst/>
              <a:cxnLst/>
              <a:rect r="r" b="b" t="t" l="l"/>
              <a:pathLst>
                <a:path h="2481580" w="2279650">
                  <a:moveTo>
                    <a:pt x="2279650" y="2481580"/>
                  </a:moveTo>
                  <a:lnTo>
                    <a:pt x="0" y="1179830"/>
                  </a:lnTo>
                  <a:lnTo>
                    <a:pt x="1697990" y="0"/>
                  </a:lnTo>
                  <a:lnTo>
                    <a:pt x="2279650" y="2481580"/>
                  </a:lnTo>
                  <a:close/>
                  <a:moveTo>
                    <a:pt x="878840" y="1140460"/>
                  </a:moveTo>
                  <a:lnTo>
                    <a:pt x="1574800" y="1537970"/>
                  </a:lnTo>
                  <a:lnTo>
                    <a:pt x="1397000" y="779780"/>
                  </a:lnTo>
                  <a:lnTo>
                    <a:pt x="878840" y="1140460"/>
                  </a:lnTo>
                  <a:close/>
                </a:path>
              </a:pathLst>
            </a:custGeom>
            <a:solidFill>
              <a:srgbClr val="FFFFFF"/>
            </a:solid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12F96"/>
        </a:solidFill>
      </p:bgPr>
    </p:bg>
    <p:spTree>
      <p:nvGrpSpPr>
        <p:cNvPr id="1" name=""/>
        <p:cNvGrpSpPr/>
        <p:nvPr/>
      </p:nvGrpSpPr>
      <p:grpSpPr>
        <a:xfrm>
          <a:off x="0" y="0"/>
          <a:ext cx="0" cy="0"/>
          <a:chOff x="0" y="0"/>
          <a:chExt cx="0" cy="0"/>
        </a:xfrm>
      </p:grpSpPr>
      <p:grpSp>
        <p:nvGrpSpPr>
          <p:cNvPr name="Group 2" id="2"/>
          <p:cNvGrpSpPr/>
          <p:nvPr/>
        </p:nvGrpSpPr>
        <p:grpSpPr>
          <a:xfrm rot="0">
            <a:off x="1028700" y="2123004"/>
            <a:ext cx="16230600" cy="6040993"/>
            <a:chOff x="0" y="0"/>
            <a:chExt cx="5443298" cy="2025983"/>
          </a:xfrm>
        </p:grpSpPr>
        <p:sp>
          <p:nvSpPr>
            <p:cNvPr name="Freeform 3" id="3"/>
            <p:cNvSpPr/>
            <p:nvPr/>
          </p:nvSpPr>
          <p:spPr>
            <a:xfrm flipH="false" flipV="false" rot="0">
              <a:off x="0" y="0"/>
              <a:ext cx="5443298" cy="2025983"/>
            </a:xfrm>
            <a:custGeom>
              <a:avLst/>
              <a:gdLst/>
              <a:ahLst/>
              <a:cxnLst/>
              <a:rect r="r" b="b" t="t" l="l"/>
              <a:pathLst>
                <a:path h="2025983" w="5443298">
                  <a:moveTo>
                    <a:pt x="0" y="0"/>
                  </a:moveTo>
                  <a:lnTo>
                    <a:pt x="5443298" y="0"/>
                  </a:lnTo>
                  <a:lnTo>
                    <a:pt x="5443298" y="2025983"/>
                  </a:lnTo>
                  <a:lnTo>
                    <a:pt x="0" y="2025983"/>
                  </a:lnTo>
                  <a:close/>
                </a:path>
              </a:pathLst>
            </a:custGeom>
            <a:solidFill>
              <a:srgbClr val="0036AF"/>
            </a:solidFill>
          </p:spPr>
        </p:sp>
      </p:grpSp>
      <p:grpSp>
        <p:nvGrpSpPr>
          <p:cNvPr name="Group 4" id="4"/>
          <p:cNvGrpSpPr>
            <a:grpSpLocks noChangeAspect="true"/>
          </p:cNvGrpSpPr>
          <p:nvPr/>
        </p:nvGrpSpPr>
        <p:grpSpPr>
          <a:xfrm rot="0">
            <a:off x="10602145" y="1623025"/>
            <a:ext cx="970188" cy="999958"/>
            <a:chOff x="0" y="0"/>
            <a:chExt cx="1614170" cy="1663700"/>
          </a:xfrm>
        </p:grpSpPr>
        <p:sp>
          <p:nvSpPr>
            <p:cNvPr name="Freeform 5" id="5"/>
            <p:cNvSpPr/>
            <p:nvPr/>
          </p:nvSpPr>
          <p:spPr>
            <a:xfrm flipH="false" flipV="false" rot="0">
              <a:off x="0" y="0"/>
              <a:ext cx="1614170" cy="1663700"/>
            </a:xfrm>
            <a:custGeom>
              <a:avLst/>
              <a:gdLst/>
              <a:ahLst/>
              <a:cxnLst/>
              <a:rect r="r" b="b" t="t" l="l"/>
              <a:pathLst>
                <a:path h="1663700" w="1614170">
                  <a:moveTo>
                    <a:pt x="463550" y="1663700"/>
                  </a:moveTo>
                  <a:lnTo>
                    <a:pt x="0" y="1586230"/>
                  </a:lnTo>
                  <a:lnTo>
                    <a:pt x="220980" y="262890"/>
                  </a:lnTo>
                  <a:lnTo>
                    <a:pt x="994410" y="595630"/>
                  </a:lnTo>
                  <a:lnTo>
                    <a:pt x="1162050" y="0"/>
                  </a:lnTo>
                  <a:lnTo>
                    <a:pt x="1614170" y="128270"/>
                  </a:lnTo>
                  <a:lnTo>
                    <a:pt x="1300480" y="1239520"/>
                  </a:lnTo>
                  <a:lnTo>
                    <a:pt x="585470" y="932180"/>
                  </a:lnTo>
                  <a:close/>
                </a:path>
              </a:pathLst>
            </a:custGeom>
            <a:solidFill>
              <a:srgbClr val="FFC408"/>
            </a:solidFill>
          </p:spPr>
        </p:sp>
      </p:grpSp>
      <p:grpSp>
        <p:nvGrpSpPr>
          <p:cNvPr name="Group 6" id="6"/>
          <p:cNvGrpSpPr>
            <a:grpSpLocks noChangeAspect="true"/>
          </p:cNvGrpSpPr>
          <p:nvPr/>
        </p:nvGrpSpPr>
        <p:grpSpPr>
          <a:xfrm rot="0">
            <a:off x="1515518" y="1187557"/>
            <a:ext cx="1466664" cy="1596580"/>
            <a:chOff x="0" y="0"/>
            <a:chExt cx="2279650" cy="2481580"/>
          </a:xfrm>
        </p:grpSpPr>
        <p:sp>
          <p:nvSpPr>
            <p:cNvPr name="Freeform 7" id="7"/>
            <p:cNvSpPr/>
            <p:nvPr/>
          </p:nvSpPr>
          <p:spPr>
            <a:xfrm flipH="false" flipV="false" rot="0">
              <a:off x="0" y="0"/>
              <a:ext cx="2279650" cy="2481580"/>
            </a:xfrm>
            <a:custGeom>
              <a:avLst/>
              <a:gdLst/>
              <a:ahLst/>
              <a:cxnLst/>
              <a:rect r="r" b="b" t="t" l="l"/>
              <a:pathLst>
                <a:path h="2481580" w="2279650">
                  <a:moveTo>
                    <a:pt x="2279650" y="2481580"/>
                  </a:moveTo>
                  <a:lnTo>
                    <a:pt x="0" y="1179830"/>
                  </a:lnTo>
                  <a:lnTo>
                    <a:pt x="1697990" y="0"/>
                  </a:lnTo>
                  <a:lnTo>
                    <a:pt x="2279650" y="2481580"/>
                  </a:lnTo>
                  <a:close/>
                  <a:moveTo>
                    <a:pt x="878840" y="1140460"/>
                  </a:moveTo>
                  <a:lnTo>
                    <a:pt x="1574800" y="1537970"/>
                  </a:lnTo>
                  <a:lnTo>
                    <a:pt x="1397000" y="779780"/>
                  </a:lnTo>
                  <a:lnTo>
                    <a:pt x="878840" y="1140460"/>
                  </a:lnTo>
                  <a:close/>
                </a:path>
              </a:pathLst>
            </a:custGeom>
            <a:solidFill>
              <a:srgbClr val="FFFFFF"/>
            </a:solidFill>
          </p:spPr>
        </p:sp>
      </p:grpSp>
      <p:grpSp>
        <p:nvGrpSpPr>
          <p:cNvPr name="Group 8" id="8"/>
          <p:cNvGrpSpPr>
            <a:grpSpLocks noChangeAspect="true"/>
          </p:cNvGrpSpPr>
          <p:nvPr/>
        </p:nvGrpSpPr>
        <p:grpSpPr>
          <a:xfrm rot="0">
            <a:off x="4858482" y="8163996"/>
            <a:ext cx="927913" cy="956386"/>
            <a:chOff x="0" y="0"/>
            <a:chExt cx="1614170" cy="1663700"/>
          </a:xfrm>
        </p:grpSpPr>
        <p:sp>
          <p:nvSpPr>
            <p:cNvPr name="Freeform 9" id="9"/>
            <p:cNvSpPr/>
            <p:nvPr/>
          </p:nvSpPr>
          <p:spPr>
            <a:xfrm flipH="false" flipV="false" rot="0">
              <a:off x="0" y="0"/>
              <a:ext cx="1614170" cy="1663700"/>
            </a:xfrm>
            <a:custGeom>
              <a:avLst/>
              <a:gdLst/>
              <a:ahLst/>
              <a:cxnLst/>
              <a:rect r="r" b="b" t="t" l="l"/>
              <a:pathLst>
                <a:path h="1663700" w="1614170">
                  <a:moveTo>
                    <a:pt x="463550" y="1663700"/>
                  </a:moveTo>
                  <a:lnTo>
                    <a:pt x="0" y="1586230"/>
                  </a:lnTo>
                  <a:lnTo>
                    <a:pt x="220980" y="262890"/>
                  </a:lnTo>
                  <a:lnTo>
                    <a:pt x="994410" y="595630"/>
                  </a:lnTo>
                  <a:lnTo>
                    <a:pt x="1162050" y="0"/>
                  </a:lnTo>
                  <a:lnTo>
                    <a:pt x="1614170" y="128270"/>
                  </a:lnTo>
                  <a:lnTo>
                    <a:pt x="1300480" y="1239520"/>
                  </a:lnTo>
                  <a:lnTo>
                    <a:pt x="585470" y="932180"/>
                  </a:lnTo>
                  <a:close/>
                </a:path>
              </a:pathLst>
            </a:custGeom>
            <a:solidFill>
              <a:srgbClr val="FFC408"/>
            </a:solidFill>
          </p:spPr>
        </p:sp>
      </p:grpSp>
      <p:grpSp>
        <p:nvGrpSpPr>
          <p:cNvPr name="Group 10" id="10"/>
          <p:cNvGrpSpPr>
            <a:grpSpLocks noChangeAspect="true"/>
          </p:cNvGrpSpPr>
          <p:nvPr/>
        </p:nvGrpSpPr>
        <p:grpSpPr>
          <a:xfrm rot="-10800000">
            <a:off x="14908114" y="7094086"/>
            <a:ext cx="1509631" cy="1643354"/>
            <a:chOff x="0" y="0"/>
            <a:chExt cx="2279650" cy="2481580"/>
          </a:xfrm>
        </p:grpSpPr>
        <p:sp>
          <p:nvSpPr>
            <p:cNvPr name="Freeform 11" id="11"/>
            <p:cNvSpPr/>
            <p:nvPr/>
          </p:nvSpPr>
          <p:spPr>
            <a:xfrm flipH="false" flipV="false" rot="0">
              <a:off x="0" y="0"/>
              <a:ext cx="2279650" cy="2481580"/>
            </a:xfrm>
            <a:custGeom>
              <a:avLst/>
              <a:gdLst/>
              <a:ahLst/>
              <a:cxnLst/>
              <a:rect r="r" b="b" t="t" l="l"/>
              <a:pathLst>
                <a:path h="2481580" w="2279650">
                  <a:moveTo>
                    <a:pt x="2279650" y="2481580"/>
                  </a:moveTo>
                  <a:lnTo>
                    <a:pt x="0" y="1179830"/>
                  </a:lnTo>
                  <a:lnTo>
                    <a:pt x="1697990" y="0"/>
                  </a:lnTo>
                  <a:lnTo>
                    <a:pt x="2279650" y="2481580"/>
                  </a:lnTo>
                  <a:close/>
                  <a:moveTo>
                    <a:pt x="878840" y="1140460"/>
                  </a:moveTo>
                  <a:lnTo>
                    <a:pt x="1574800" y="1537970"/>
                  </a:lnTo>
                  <a:lnTo>
                    <a:pt x="1397000" y="779780"/>
                  </a:lnTo>
                  <a:lnTo>
                    <a:pt x="878840" y="1140460"/>
                  </a:lnTo>
                  <a:close/>
                </a:path>
              </a:pathLst>
            </a:custGeom>
            <a:solidFill>
              <a:srgbClr val="FFFFFF"/>
            </a:solidFill>
          </p:spPr>
        </p:sp>
      </p:grpSp>
      <p:sp>
        <p:nvSpPr>
          <p:cNvPr name="Freeform 12" id="12"/>
          <p:cNvSpPr/>
          <p:nvPr/>
        </p:nvSpPr>
        <p:spPr>
          <a:xfrm flipH="false" flipV="false" rot="0">
            <a:off x="526937" y="4506512"/>
            <a:ext cx="3443826" cy="5175148"/>
          </a:xfrm>
          <a:custGeom>
            <a:avLst/>
            <a:gdLst/>
            <a:ahLst/>
            <a:cxnLst/>
            <a:rect r="r" b="b" t="t" l="l"/>
            <a:pathLst>
              <a:path h="5175148" w="3443826">
                <a:moveTo>
                  <a:pt x="0" y="0"/>
                </a:moveTo>
                <a:lnTo>
                  <a:pt x="3443826" y="0"/>
                </a:lnTo>
                <a:lnTo>
                  <a:pt x="3443826" y="5175148"/>
                </a:lnTo>
                <a:lnTo>
                  <a:pt x="0" y="5175148"/>
                </a:lnTo>
                <a:lnTo>
                  <a:pt x="0" y="0"/>
                </a:lnTo>
                <a:close/>
              </a:path>
            </a:pathLst>
          </a:custGeom>
          <a:blipFill>
            <a:blip r:embed="rId2"/>
            <a:stretch>
              <a:fillRect l="0" t="0" r="0" b="0"/>
            </a:stretch>
          </a:blipFill>
        </p:spPr>
      </p:sp>
      <p:sp>
        <p:nvSpPr>
          <p:cNvPr name="Freeform 13" id="13"/>
          <p:cNvSpPr/>
          <p:nvPr/>
        </p:nvSpPr>
        <p:spPr>
          <a:xfrm flipH="false" flipV="false" rot="0">
            <a:off x="12801710" y="638383"/>
            <a:ext cx="5178511" cy="2837072"/>
          </a:xfrm>
          <a:custGeom>
            <a:avLst/>
            <a:gdLst/>
            <a:ahLst/>
            <a:cxnLst/>
            <a:rect r="r" b="b" t="t" l="l"/>
            <a:pathLst>
              <a:path h="2837072" w="5178511">
                <a:moveTo>
                  <a:pt x="0" y="0"/>
                </a:moveTo>
                <a:lnTo>
                  <a:pt x="5178511" y="0"/>
                </a:lnTo>
                <a:lnTo>
                  <a:pt x="5178511" y="2837072"/>
                </a:lnTo>
                <a:lnTo>
                  <a:pt x="0" y="2837072"/>
                </a:lnTo>
                <a:lnTo>
                  <a:pt x="0" y="0"/>
                </a:lnTo>
                <a:close/>
              </a:path>
            </a:pathLst>
          </a:custGeom>
          <a:blipFill>
            <a:blip r:embed="rId3"/>
            <a:stretch>
              <a:fillRect l="0" t="0" r="0" b="0"/>
            </a:stretch>
          </a:blipFill>
        </p:spPr>
      </p:sp>
      <p:sp>
        <p:nvSpPr>
          <p:cNvPr name="TextBox 14" id="14"/>
          <p:cNvSpPr txBox="true"/>
          <p:nvPr/>
        </p:nvSpPr>
        <p:spPr>
          <a:xfrm rot="0">
            <a:off x="3379886" y="4063602"/>
            <a:ext cx="11528229" cy="1940722"/>
          </a:xfrm>
          <a:prstGeom prst="rect">
            <a:avLst/>
          </a:prstGeom>
        </p:spPr>
        <p:txBody>
          <a:bodyPr anchor="t" rtlCol="false" tIns="0" lIns="0" bIns="0" rIns="0">
            <a:spAutoFit/>
          </a:bodyPr>
          <a:lstStyle/>
          <a:p>
            <a:pPr algn="ctr">
              <a:lnSpc>
                <a:spcPts val="15878"/>
              </a:lnSpc>
              <a:spcBef>
                <a:spcPct val="0"/>
              </a:spcBef>
            </a:pPr>
            <a:r>
              <a:rPr lang="en-US" sz="11341">
                <a:solidFill>
                  <a:srgbClr val="FFC408"/>
                </a:solidFill>
                <a:latin typeface="Bernoru"/>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12F96"/>
        </a:solidFill>
      </p:bgPr>
    </p:bg>
    <p:spTree>
      <p:nvGrpSpPr>
        <p:cNvPr id="1" name=""/>
        <p:cNvGrpSpPr/>
        <p:nvPr/>
      </p:nvGrpSpPr>
      <p:grpSpPr>
        <a:xfrm>
          <a:off x="0" y="0"/>
          <a:ext cx="0" cy="0"/>
          <a:chOff x="0" y="0"/>
          <a:chExt cx="0" cy="0"/>
        </a:xfrm>
      </p:grpSpPr>
      <p:grpSp>
        <p:nvGrpSpPr>
          <p:cNvPr name="Group 2" id="2"/>
          <p:cNvGrpSpPr/>
          <p:nvPr/>
        </p:nvGrpSpPr>
        <p:grpSpPr>
          <a:xfrm rot="0">
            <a:off x="0" y="6288278"/>
            <a:ext cx="8847254" cy="3998722"/>
            <a:chOff x="0" y="0"/>
            <a:chExt cx="3227502" cy="1458745"/>
          </a:xfrm>
        </p:grpSpPr>
        <p:sp>
          <p:nvSpPr>
            <p:cNvPr name="Freeform 3" id="3"/>
            <p:cNvSpPr/>
            <p:nvPr/>
          </p:nvSpPr>
          <p:spPr>
            <a:xfrm flipH="false" flipV="false" rot="0">
              <a:off x="0" y="0"/>
              <a:ext cx="3227502" cy="1458745"/>
            </a:xfrm>
            <a:custGeom>
              <a:avLst/>
              <a:gdLst/>
              <a:ahLst/>
              <a:cxnLst/>
              <a:rect r="r" b="b" t="t" l="l"/>
              <a:pathLst>
                <a:path h="1458745" w="3227502">
                  <a:moveTo>
                    <a:pt x="0" y="0"/>
                  </a:moveTo>
                  <a:lnTo>
                    <a:pt x="3227502" y="0"/>
                  </a:lnTo>
                  <a:lnTo>
                    <a:pt x="3227502" y="1458745"/>
                  </a:lnTo>
                  <a:lnTo>
                    <a:pt x="0" y="1458745"/>
                  </a:lnTo>
                  <a:close/>
                </a:path>
              </a:pathLst>
            </a:custGeom>
            <a:solidFill>
              <a:srgbClr val="0036AF"/>
            </a:solidFill>
          </p:spPr>
        </p:sp>
      </p:grpSp>
      <p:grpSp>
        <p:nvGrpSpPr>
          <p:cNvPr name="Group 4" id="4"/>
          <p:cNvGrpSpPr>
            <a:grpSpLocks noChangeAspect="true"/>
          </p:cNvGrpSpPr>
          <p:nvPr/>
        </p:nvGrpSpPr>
        <p:grpSpPr>
          <a:xfrm rot="0">
            <a:off x="8214084" y="666685"/>
            <a:ext cx="929916" cy="958450"/>
            <a:chOff x="0" y="0"/>
            <a:chExt cx="1614170" cy="1663700"/>
          </a:xfrm>
        </p:grpSpPr>
        <p:sp>
          <p:nvSpPr>
            <p:cNvPr name="Freeform 5" id="5"/>
            <p:cNvSpPr/>
            <p:nvPr/>
          </p:nvSpPr>
          <p:spPr>
            <a:xfrm flipH="false" flipV="false" rot="0">
              <a:off x="0" y="0"/>
              <a:ext cx="1614170" cy="1663700"/>
            </a:xfrm>
            <a:custGeom>
              <a:avLst/>
              <a:gdLst/>
              <a:ahLst/>
              <a:cxnLst/>
              <a:rect r="r" b="b" t="t" l="l"/>
              <a:pathLst>
                <a:path h="1663700" w="1614170">
                  <a:moveTo>
                    <a:pt x="463550" y="1663700"/>
                  </a:moveTo>
                  <a:lnTo>
                    <a:pt x="0" y="1586230"/>
                  </a:lnTo>
                  <a:lnTo>
                    <a:pt x="220980" y="262890"/>
                  </a:lnTo>
                  <a:lnTo>
                    <a:pt x="994410" y="595630"/>
                  </a:lnTo>
                  <a:lnTo>
                    <a:pt x="1162050" y="0"/>
                  </a:lnTo>
                  <a:lnTo>
                    <a:pt x="1614170" y="128270"/>
                  </a:lnTo>
                  <a:lnTo>
                    <a:pt x="1300480" y="1239520"/>
                  </a:lnTo>
                  <a:lnTo>
                    <a:pt x="585470" y="932180"/>
                  </a:lnTo>
                  <a:close/>
                </a:path>
              </a:pathLst>
            </a:custGeom>
            <a:solidFill>
              <a:srgbClr val="FFC408"/>
            </a:solidFill>
          </p:spPr>
        </p:sp>
      </p:grpSp>
      <p:grpSp>
        <p:nvGrpSpPr>
          <p:cNvPr name="Group 6" id="6"/>
          <p:cNvGrpSpPr>
            <a:grpSpLocks noChangeAspect="true"/>
          </p:cNvGrpSpPr>
          <p:nvPr/>
        </p:nvGrpSpPr>
        <p:grpSpPr>
          <a:xfrm rot="0">
            <a:off x="727145" y="722619"/>
            <a:ext cx="1068616" cy="1163273"/>
            <a:chOff x="0" y="0"/>
            <a:chExt cx="2279650" cy="2481580"/>
          </a:xfrm>
        </p:grpSpPr>
        <p:sp>
          <p:nvSpPr>
            <p:cNvPr name="Freeform 7" id="7"/>
            <p:cNvSpPr/>
            <p:nvPr/>
          </p:nvSpPr>
          <p:spPr>
            <a:xfrm flipH="false" flipV="false" rot="0">
              <a:off x="0" y="0"/>
              <a:ext cx="2279650" cy="2481580"/>
            </a:xfrm>
            <a:custGeom>
              <a:avLst/>
              <a:gdLst/>
              <a:ahLst/>
              <a:cxnLst/>
              <a:rect r="r" b="b" t="t" l="l"/>
              <a:pathLst>
                <a:path h="2481580" w="2279650">
                  <a:moveTo>
                    <a:pt x="2279650" y="2481580"/>
                  </a:moveTo>
                  <a:lnTo>
                    <a:pt x="0" y="1179830"/>
                  </a:lnTo>
                  <a:lnTo>
                    <a:pt x="1697990" y="0"/>
                  </a:lnTo>
                  <a:lnTo>
                    <a:pt x="2279650" y="2481580"/>
                  </a:lnTo>
                  <a:close/>
                  <a:moveTo>
                    <a:pt x="878840" y="1140460"/>
                  </a:moveTo>
                  <a:lnTo>
                    <a:pt x="1574800" y="1537970"/>
                  </a:lnTo>
                  <a:lnTo>
                    <a:pt x="1397000" y="779780"/>
                  </a:lnTo>
                  <a:lnTo>
                    <a:pt x="878840" y="1140460"/>
                  </a:lnTo>
                  <a:close/>
                </a:path>
              </a:pathLst>
            </a:custGeom>
            <a:solidFill>
              <a:srgbClr val="FFFFFF"/>
            </a:solidFill>
          </p:spPr>
        </p:sp>
      </p:grpSp>
      <p:grpSp>
        <p:nvGrpSpPr>
          <p:cNvPr name="Group 8" id="8"/>
          <p:cNvGrpSpPr>
            <a:grpSpLocks noChangeAspect="true"/>
          </p:cNvGrpSpPr>
          <p:nvPr/>
        </p:nvGrpSpPr>
        <p:grpSpPr>
          <a:xfrm rot="0">
            <a:off x="727145" y="7991106"/>
            <a:ext cx="1229468" cy="1267194"/>
            <a:chOff x="0" y="0"/>
            <a:chExt cx="1614170" cy="1663700"/>
          </a:xfrm>
        </p:grpSpPr>
        <p:sp>
          <p:nvSpPr>
            <p:cNvPr name="Freeform 9" id="9"/>
            <p:cNvSpPr/>
            <p:nvPr/>
          </p:nvSpPr>
          <p:spPr>
            <a:xfrm flipH="false" flipV="false" rot="0">
              <a:off x="0" y="0"/>
              <a:ext cx="1614170" cy="1663700"/>
            </a:xfrm>
            <a:custGeom>
              <a:avLst/>
              <a:gdLst/>
              <a:ahLst/>
              <a:cxnLst/>
              <a:rect r="r" b="b" t="t" l="l"/>
              <a:pathLst>
                <a:path h="1663700" w="1614170">
                  <a:moveTo>
                    <a:pt x="463550" y="1663700"/>
                  </a:moveTo>
                  <a:lnTo>
                    <a:pt x="0" y="1586230"/>
                  </a:lnTo>
                  <a:lnTo>
                    <a:pt x="220980" y="262890"/>
                  </a:lnTo>
                  <a:lnTo>
                    <a:pt x="994410" y="595630"/>
                  </a:lnTo>
                  <a:lnTo>
                    <a:pt x="1162050" y="0"/>
                  </a:lnTo>
                  <a:lnTo>
                    <a:pt x="1614170" y="128270"/>
                  </a:lnTo>
                  <a:lnTo>
                    <a:pt x="1300480" y="1239520"/>
                  </a:lnTo>
                  <a:lnTo>
                    <a:pt x="585470" y="932180"/>
                  </a:lnTo>
                  <a:close/>
                </a:path>
              </a:pathLst>
            </a:custGeom>
            <a:solidFill>
              <a:srgbClr val="FFC408"/>
            </a:solidFill>
          </p:spPr>
        </p:sp>
      </p:grpSp>
      <p:grpSp>
        <p:nvGrpSpPr>
          <p:cNvPr name="Group 10" id="10"/>
          <p:cNvGrpSpPr>
            <a:grpSpLocks noChangeAspect="true"/>
          </p:cNvGrpSpPr>
          <p:nvPr/>
        </p:nvGrpSpPr>
        <p:grpSpPr>
          <a:xfrm rot="-10800000">
            <a:off x="7798438" y="7032499"/>
            <a:ext cx="1761207" cy="1917214"/>
            <a:chOff x="0" y="0"/>
            <a:chExt cx="2279650" cy="2481580"/>
          </a:xfrm>
        </p:grpSpPr>
        <p:sp>
          <p:nvSpPr>
            <p:cNvPr name="Freeform 11" id="11"/>
            <p:cNvSpPr/>
            <p:nvPr/>
          </p:nvSpPr>
          <p:spPr>
            <a:xfrm flipH="false" flipV="false" rot="0">
              <a:off x="0" y="0"/>
              <a:ext cx="2279650" cy="2481580"/>
            </a:xfrm>
            <a:custGeom>
              <a:avLst/>
              <a:gdLst/>
              <a:ahLst/>
              <a:cxnLst/>
              <a:rect r="r" b="b" t="t" l="l"/>
              <a:pathLst>
                <a:path h="2481580" w="2279650">
                  <a:moveTo>
                    <a:pt x="2279650" y="2481580"/>
                  </a:moveTo>
                  <a:lnTo>
                    <a:pt x="0" y="1179830"/>
                  </a:lnTo>
                  <a:lnTo>
                    <a:pt x="1697990" y="0"/>
                  </a:lnTo>
                  <a:lnTo>
                    <a:pt x="2279650" y="2481580"/>
                  </a:lnTo>
                  <a:close/>
                  <a:moveTo>
                    <a:pt x="878840" y="1140460"/>
                  </a:moveTo>
                  <a:lnTo>
                    <a:pt x="1574800" y="1537970"/>
                  </a:lnTo>
                  <a:lnTo>
                    <a:pt x="1397000" y="779780"/>
                  </a:lnTo>
                  <a:lnTo>
                    <a:pt x="878840" y="1140460"/>
                  </a:lnTo>
                  <a:close/>
                </a:path>
              </a:pathLst>
            </a:custGeom>
            <a:solidFill>
              <a:srgbClr val="FFFFFF"/>
            </a:solidFill>
          </p:spPr>
        </p:sp>
      </p:grpSp>
      <p:grpSp>
        <p:nvGrpSpPr>
          <p:cNvPr name="Group 12" id="12"/>
          <p:cNvGrpSpPr/>
          <p:nvPr/>
        </p:nvGrpSpPr>
        <p:grpSpPr>
          <a:xfrm rot="0">
            <a:off x="10342786" y="1929996"/>
            <a:ext cx="2877232" cy="575546"/>
            <a:chOff x="0" y="0"/>
            <a:chExt cx="4347741" cy="869699"/>
          </a:xfrm>
        </p:grpSpPr>
        <p:sp>
          <p:nvSpPr>
            <p:cNvPr name="Freeform 13" id="13"/>
            <p:cNvSpPr/>
            <p:nvPr/>
          </p:nvSpPr>
          <p:spPr>
            <a:xfrm flipH="false" flipV="false" rot="0">
              <a:off x="0" y="0"/>
              <a:ext cx="4347740" cy="869699"/>
            </a:xfrm>
            <a:custGeom>
              <a:avLst/>
              <a:gdLst/>
              <a:ahLst/>
              <a:cxnLst/>
              <a:rect r="r" b="b" t="t" l="l"/>
              <a:pathLst>
                <a:path h="869699" w="4347740">
                  <a:moveTo>
                    <a:pt x="0" y="0"/>
                  </a:moveTo>
                  <a:lnTo>
                    <a:pt x="4347740" y="0"/>
                  </a:lnTo>
                  <a:lnTo>
                    <a:pt x="4347740" y="869699"/>
                  </a:lnTo>
                  <a:lnTo>
                    <a:pt x="0" y="869699"/>
                  </a:lnTo>
                  <a:close/>
                </a:path>
              </a:pathLst>
            </a:custGeom>
            <a:solidFill>
              <a:srgbClr val="FFC408"/>
            </a:solidFill>
          </p:spPr>
        </p:sp>
      </p:grpSp>
      <p:grpSp>
        <p:nvGrpSpPr>
          <p:cNvPr name="Group 14" id="14"/>
          <p:cNvGrpSpPr/>
          <p:nvPr/>
        </p:nvGrpSpPr>
        <p:grpSpPr>
          <a:xfrm rot="0">
            <a:off x="13801043" y="1935030"/>
            <a:ext cx="570513" cy="570513"/>
            <a:chOff x="0" y="0"/>
            <a:chExt cx="1913890" cy="1913890"/>
          </a:xfrm>
        </p:grpSpPr>
        <p:sp>
          <p:nvSpPr>
            <p:cNvPr name="Freeform 15" id="1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grpSp>
        <p:nvGrpSpPr>
          <p:cNvPr name="Group 16" id="16"/>
          <p:cNvGrpSpPr/>
          <p:nvPr/>
        </p:nvGrpSpPr>
        <p:grpSpPr>
          <a:xfrm rot="0">
            <a:off x="14952581" y="1885892"/>
            <a:ext cx="581636" cy="581636"/>
            <a:chOff x="0" y="0"/>
            <a:chExt cx="1913890" cy="1913890"/>
          </a:xfrm>
        </p:grpSpPr>
        <p:sp>
          <p:nvSpPr>
            <p:cNvPr name="Freeform 17" id="1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sp>
        <p:nvSpPr>
          <p:cNvPr name="Freeform 18" id="18"/>
          <p:cNvSpPr/>
          <p:nvPr/>
        </p:nvSpPr>
        <p:spPr>
          <a:xfrm flipH="false" flipV="false" rot="0">
            <a:off x="412077" y="2467529"/>
            <a:ext cx="9349684" cy="5058026"/>
          </a:xfrm>
          <a:custGeom>
            <a:avLst/>
            <a:gdLst/>
            <a:ahLst/>
            <a:cxnLst/>
            <a:rect r="r" b="b" t="t" l="l"/>
            <a:pathLst>
              <a:path h="5058026" w="9349684">
                <a:moveTo>
                  <a:pt x="0" y="0"/>
                </a:moveTo>
                <a:lnTo>
                  <a:pt x="9349684" y="0"/>
                </a:lnTo>
                <a:lnTo>
                  <a:pt x="9349684" y="5058025"/>
                </a:lnTo>
                <a:lnTo>
                  <a:pt x="0" y="5058025"/>
                </a:lnTo>
                <a:lnTo>
                  <a:pt x="0" y="0"/>
                </a:lnTo>
                <a:close/>
              </a:path>
            </a:pathLst>
          </a:custGeom>
          <a:blipFill>
            <a:blip r:embed="rId2"/>
            <a:stretch>
              <a:fillRect l="0" t="0" r="0" b="0"/>
            </a:stretch>
          </a:blipFill>
        </p:spPr>
      </p:sp>
      <p:sp>
        <p:nvSpPr>
          <p:cNvPr name="TextBox 19" id="19"/>
          <p:cNvSpPr txBox="true"/>
          <p:nvPr/>
        </p:nvSpPr>
        <p:spPr>
          <a:xfrm rot="0">
            <a:off x="10342786" y="678987"/>
            <a:ext cx="6916514" cy="946149"/>
          </a:xfrm>
          <a:prstGeom prst="rect">
            <a:avLst/>
          </a:prstGeom>
        </p:spPr>
        <p:txBody>
          <a:bodyPr anchor="t" rtlCol="false" tIns="0" lIns="0" bIns="0" rIns="0">
            <a:spAutoFit/>
          </a:bodyPr>
          <a:lstStyle/>
          <a:p>
            <a:pPr>
              <a:lnSpc>
                <a:spcPts val="7700"/>
              </a:lnSpc>
              <a:spcBef>
                <a:spcPct val="0"/>
              </a:spcBef>
            </a:pPr>
            <a:r>
              <a:rPr lang="en-US" sz="5500">
                <a:solidFill>
                  <a:srgbClr val="FFFFFF"/>
                </a:solidFill>
                <a:latin typeface="Bernoru"/>
              </a:rPr>
              <a:t>INTRODUCTION</a:t>
            </a:r>
          </a:p>
        </p:txBody>
      </p:sp>
      <p:sp>
        <p:nvSpPr>
          <p:cNvPr name="TextBox 20" id="20"/>
          <p:cNvSpPr txBox="true"/>
          <p:nvPr/>
        </p:nvSpPr>
        <p:spPr>
          <a:xfrm rot="0">
            <a:off x="10342786" y="2865119"/>
            <a:ext cx="6916514" cy="7607936"/>
          </a:xfrm>
          <a:prstGeom prst="rect">
            <a:avLst/>
          </a:prstGeom>
        </p:spPr>
        <p:txBody>
          <a:bodyPr anchor="t" rtlCol="false" tIns="0" lIns="0" bIns="0" rIns="0">
            <a:spAutoFit/>
          </a:bodyPr>
          <a:lstStyle/>
          <a:p>
            <a:pPr marL="669281" indent="-334641" lvl="1">
              <a:lnSpc>
                <a:spcPts val="4339"/>
              </a:lnSpc>
              <a:buFont typeface="Arial"/>
              <a:buChar char="•"/>
            </a:pPr>
            <a:r>
              <a:rPr lang="en-US" sz="3099">
                <a:solidFill>
                  <a:srgbClr val="FFFFFF"/>
                </a:solidFill>
                <a:latin typeface="Ubuntu"/>
              </a:rPr>
              <a:t>India's professional Twenty20 cricket league is called the Indian Premier League (IPL). The inaugural season took place in 2008, following its founding by the Board of Control for Cricket in India (BCCI) in 2007.</a:t>
            </a:r>
          </a:p>
          <a:p>
            <a:pPr marL="669281" indent="-334641" lvl="1">
              <a:lnSpc>
                <a:spcPts val="4339"/>
              </a:lnSpc>
              <a:spcBef>
                <a:spcPct val="0"/>
              </a:spcBef>
              <a:buFont typeface="Arial"/>
              <a:buChar char="•"/>
            </a:pPr>
            <a:r>
              <a:rPr lang="en-US" sz="3099">
                <a:solidFill>
                  <a:srgbClr val="FFFFFF"/>
                </a:solidFill>
                <a:latin typeface="Ubuntu"/>
              </a:rPr>
              <a:t>It is One of the most well-liked and successful cricket leagues worldwide, the IPL has grown rapidly. The league consists of franchise clubs from various Indian towns and regions.</a:t>
            </a:r>
          </a:p>
          <a:p>
            <a:pPr>
              <a:lnSpc>
                <a:spcPts val="433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12F96"/>
        </a:solidFill>
      </p:bgPr>
    </p:bg>
    <p:spTree>
      <p:nvGrpSpPr>
        <p:cNvPr id="1" name=""/>
        <p:cNvGrpSpPr/>
        <p:nvPr/>
      </p:nvGrpSpPr>
      <p:grpSpPr>
        <a:xfrm>
          <a:off x="0" y="0"/>
          <a:ext cx="0" cy="0"/>
          <a:chOff x="0" y="0"/>
          <a:chExt cx="0" cy="0"/>
        </a:xfrm>
      </p:grpSpPr>
      <p:grpSp>
        <p:nvGrpSpPr>
          <p:cNvPr name="Group 2" id="2"/>
          <p:cNvGrpSpPr/>
          <p:nvPr/>
        </p:nvGrpSpPr>
        <p:grpSpPr>
          <a:xfrm rot="0">
            <a:off x="0" y="7277431"/>
            <a:ext cx="10758713" cy="3009569"/>
            <a:chOff x="0" y="0"/>
            <a:chExt cx="3924808" cy="1097899"/>
          </a:xfrm>
        </p:grpSpPr>
        <p:sp>
          <p:nvSpPr>
            <p:cNvPr name="Freeform 3" id="3"/>
            <p:cNvSpPr/>
            <p:nvPr/>
          </p:nvSpPr>
          <p:spPr>
            <a:xfrm flipH="false" flipV="false" rot="0">
              <a:off x="0" y="0"/>
              <a:ext cx="3924808" cy="1097899"/>
            </a:xfrm>
            <a:custGeom>
              <a:avLst/>
              <a:gdLst/>
              <a:ahLst/>
              <a:cxnLst/>
              <a:rect r="r" b="b" t="t" l="l"/>
              <a:pathLst>
                <a:path h="1097899" w="3924808">
                  <a:moveTo>
                    <a:pt x="0" y="0"/>
                  </a:moveTo>
                  <a:lnTo>
                    <a:pt x="3924808" y="0"/>
                  </a:lnTo>
                  <a:lnTo>
                    <a:pt x="3924808" y="1097899"/>
                  </a:lnTo>
                  <a:lnTo>
                    <a:pt x="0" y="1097899"/>
                  </a:lnTo>
                  <a:close/>
                </a:path>
              </a:pathLst>
            </a:custGeom>
            <a:solidFill>
              <a:srgbClr val="0036AF"/>
            </a:solidFill>
          </p:spPr>
        </p:sp>
      </p:grpSp>
      <p:grpSp>
        <p:nvGrpSpPr>
          <p:cNvPr name="Group 4" id="4"/>
          <p:cNvGrpSpPr/>
          <p:nvPr/>
        </p:nvGrpSpPr>
        <p:grpSpPr>
          <a:xfrm rot="0">
            <a:off x="599546" y="2439848"/>
            <a:ext cx="5144853" cy="485010"/>
            <a:chOff x="0" y="0"/>
            <a:chExt cx="4347741" cy="409865"/>
          </a:xfrm>
        </p:grpSpPr>
        <p:sp>
          <p:nvSpPr>
            <p:cNvPr name="Freeform 5" id="5"/>
            <p:cNvSpPr/>
            <p:nvPr/>
          </p:nvSpPr>
          <p:spPr>
            <a:xfrm flipH="false" flipV="false" rot="0">
              <a:off x="0" y="0"/>
              <a:ext cx="4347740" cy="409865"/>
            </a:xfrm>
            <a:custGeom>
              <a:avLst/>
              <a:gdLst/>
              <a:ahLst/>
              <a:cxnLst/>
              <a:rect r="r" b="b" t="t" l="l"/>
              <a:pathLst>
                <a:path h="409865" w="4347740">
                  <a:moveTo>
                    <a:pt x="0" y="0"/>
                  </a:moveTo>
                  <a:lnTo>
                    <a:pt x="4347740" y="0"/>
                  </a:lnTo>
                  <a:lnTo>
                    <a:pt x="4347740" y="409865"/>
                  </a:lnTo>
                  <a:lnTo>
                    <a:pt x="0" y="409865"/>
                  </a:lnTo>
                  <a:close/>
                </a:path>
              </a:pathLst>
            </a:custGeom>
            <a:solidFill>
              <a:srgbClr val="FFC408"/>
            </a:solidFill>
          </p:spPr>
        </p:sp>
      </p:grpSp>
      <p:grpSp>
        <p:nvGrpSpPr>
          <p:cNvPr name="Group 6" id="6"/>
          <p:cNvGrpSpPr/>
          <p:nvPr/>
        </p:nvGrpSpPr>
        <p:grpSpPr>
          <a:xfrm rot="0">
            <a:off x="7197352" y="2350559"/>
            <a:ext cx="822047" cy="822047"/>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grpSp>
        <p:nvGrpSpPr>
          <p:cNvPr name="Group 8" id="8"/>
          <p:cNvGrpSpPr/>
          <p:nvPr/>
        </p:nvGrpSpPr>
        <p:grpSpPr>
          <a:xfrm rot="0">
            <a:off x="6058724" y="2350559"/>
            <a:ext cx="822047" cy="822047"/>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grpSp>
        <p:nvGrpSpPr>
          <p:cNvPr name="Group 10" id="10"/>
          <p:cNvGrpSpPr/>
          <p:nvPr/>
        </p:nvGrpSpPr>
        <p:grpSpPr>
          <a:xfrm rot="0">
            <a:off x="11252055" y="1206574"/>
            <a:ext cx="936563" cy="853130"/>
            <a:chOff x="0" y="0"/>
            <a:chExt cx="2915602" cy="2655868"/>
          </a:xfrm>
        </p:grpSpPr>
        <p:sp>
          <p:nvSpPr>
            <p:cNvPr name="Freeform 11" id="11"/>
            <p:cNvSpPr/>
            <p:nvPr/>
          </p:nvSpPr>
          <p:spPr>
            <a:xfrm flipH="false" flipV="false" rot="0">
              <a:off x="0" y="0"/>
              <a:ext cx="2915602" cy="2655869"/>
            </a:xfrm>
            <a:custGeom>
              <a:avLst/>
              <a:gdLst/>
              <a:ahLst/>
              <a:cxnLst/>
              <a:rect r="r" b="b" t="t" l="l"/>
              <a:pathLst>
                <a:path h="2655869" w="2915602">
                  <a:moveTo>
                    <a:pt x="2791142" y="2655868"/>
                  </a:moveTo>
                  <a:lnTo>
                    <a:pt x="124460" y="2655868"/>
                  </a:lnTo>
                  <a:cubicBezTo>
                    <a:pt x="55880" y="2655868"/>
                    <a:pt x="0" y="2599988"/>
                    <a:pt x="0" y="2531408"/>
                  </a:cubicBezTo>
                  <a:lnTo>
                    <a:pt x="0" y="124460"/>
                  </a:lnTo>
                  <a:cubicBezTo>
                    <a:pt x="0" y="55880"/>
                    <a:pt x="55880" y="0"/>
                    <a:pt x="124460" y="0"/>
                  </a:cubicBezTo>
                  <a:lnTo>
                    <a:pt x="2791142" y="0"/>
                  </a:lnTo>
                  <a:cubicBezTo>
                    <a:pt x="2859722" y="0"/>
                    <a:pt x="2915602" y="55880"/>
                    <a:pt x="2915602" y="124460"/>
                  </a:cubicBezTo>
                  <a:lnTo>
                    <a:pt x="2915602" y="2531408"/>
                  </a:lnTo>
                  <a:cubicBezTo>
                    <a:pt x="2915602" y="2599988"/>
                    <a:pt x="2859722" y="2655869"/>
                    <a:pt x="2791142" y="2655869"/>
                  </a:cubicBezTo>
                  <a:close/>
                </a:path>
              </a:pathLst>
            </a:custGeom>
            <a:solidFill>
              <a:srgbClr val="FFC408"/>
            </a:solidFill>
          </p:spPr>
        </p:sp>
      </p:grpSp>
      <p:grpSp>
        <p:nvGrpSpPr>
          <p:cNvPr name="Group 12" id="12"/>
          <p:cNvGrpSpPr/>
          <p:nvPr/>
        </p:nvGrpSpPr>
        <p:grpSpPr>
          <a:xfrm rot="0">
            <a:off x="11232287" y="3678955"/>
            <a:ext cx="936563" cy="853130"/>
            <a:chOff x="0" y="0"/>
            <a:chExt cx="2915602" cy="2655868"/>
          </a:xfrm>
        </p:grpSpPr>
        <p:sp>
          <p:nvSpPr>
            <p:cNvPr name="Freeform 13" id="13"/>
            <p:cNvSpPr/>
            <p:nvPr/>
          </p:nvSpPr>
          <p:spPr>
            <a:xfrm flipH="false" flipV="false" rot="0">
              <a:off x="0" y="0"/>
              <a:ext cx="2915602" cy="2655869"/>
            </a:xfrm>
            <a:custGeom>
              <a:avLst/>
              <a:gdLst/>
              <a:ahLst/>
              <a:cxnLst/>
              <a:rect r="r" b="b" t="t" l="l"/>
              <a:pathLst>
                <a:path h="2655869" w="2915602">
                  <a:moveTo>
                    <a:pt x="2791142" y="2655868"/>
                  </a:moveTo>
                  <a:lnTo>
                    <a:pt x="124460" y="2655868"/>
                  </a:lnTo>
                  <a:cubicBezTo>
                    <a:pt x="55880" y="2655868"/>
                    <a:pt x="0" y="2599988"/>
                    <a:pt x="0" y="2531408"/>
                  </a:cubicBezTo>
                  <a:lnTo>
                    <a:pt x="0" y="124460"/>
                  </a:lnTo>
                  <a:cubicBezTo>
                    <a:pt x="0" y="55880"/>
                    <a:pt x="55880" y="0"/>
                    <a:pt x="124460" y="0"/>
                  </a:cubicBezTo>
                  <a:lnTo>
                    <a:pt x="2791142" y="0"/>
                  </a:lnTo>
                  <a:cubicBezTo>
                    <a:pt x="2859722" y="0"/>
                    <a:pt x="2915602" y="55880"/>
                    <a:pt x="2915602" y="124460"/>
                  </a:cubicBezTo>
                  <a:lnTo>
                    <a:pt x="2915602" y="2531408"/>
                  </a:lnTo>
                  <a:cubicBezTo>
                    <a:pt x="2915602" y="2599988"/>
                    <a:pt x="2859722" y="2655869"/>
                    <a:pt x="2791142" y="2655869"/>
                  </a:cubicBezTo>
                  <a:close/>
                </a:path>
              </a:pathLst>
            </a:custGeom>
            <a:solidFill>
              <a:srgbClr val="FFC408"/>
            </a:solidFill>
          </p:spPr>
        </p:sp>
      </p:grpSp>
      <p:grpSp>
        <p:nvGrpSpPr>
          <p:cNvPr name="Group 14" id="14"/>
          <p:cNvGrpSpPr/>
          <p:nvPr/>
        </p:nvGrpSpPr>
        <p:grpSpPr>
          <a:xfrm rot="0">
            <a:off x="11252055" y="5748077"/>
            <a:ext cx="936563" cy="853130"/>
            <a:chOff x="0" y="0"/>
            <a:chExt cx="2915602" cy="2655868"/>
          </a:xfrm>
        </p:grpSpPr>
        <p:sp>
          <p:nvSpPr>
            <p:cNvPr name="Freeform 15" id="15"/>
            <p:cNvSpPr/>
            <p:nvPr/>
          </p:nvSpPr>
          <p:spPr>
            <a:xfrm flipH="false" flipV="false" rot="0">
              <a:off x="0" y="0"/>
              <a:ext cx="2915602" cy="2655869"/>
            </a:xfrm>
            <a:custGeom>
              <a:avLst/>
              <a:gdLst/>
              <a:ahLst/>
              <a:cxnLst/>
              <a:rect r="r" b="b" t="t" l="l"/>
              <a:pathLst>
                <a:path h="2655869" w="2915602">
                  <a:moveTo>
                    <a:pt x="2791142" y="2655868"/>
                  </a:moveTo>
                  <a:lnTo>
                    <a:pt x="124460" y="2655868"/>
                  </a:lnTo>
                  <a:cubicBezTo>
                    <a:pt x="55880" y="2655868"/>
                    <a:pt x="0" y="2599988"/>
                    <a:pt x="0" y="2531408"/>
                  </a:cubicBezTo>
                  <a:lnTo>
                    <a:pt x="0" y="124460"/>
                  </a:lnTo>
                  <a:cubicBezTo>
                    <a:pt x="0" y="55880"/>
                    <a:pt x="55880" y="0"/>
                    <a:pt x="124460" y="0"/>
                  </a:cubicBezTo>
                  <a:lnTo>
                    <a:pt x="2791142" y="0"/>
                  </a:lnTo>
                  <a:cubicBezTo>
                    <a:pt x="2859722" y="0"/>
                    <a:pt x="2915602" y="55880"/>
                    <a:pt x="2915602" y="124460"/>
                  </a:cubicBezTo>
                  <a:lnTo>
                    <a:pt x="2915602" y="2531408"/>
                  </a:lnTo>
                  <a:cubicBezTo>
                    <a:pt x="2915602" y="2599988"/>
                    <a:pt x="2859722" y="2655869"/>
                    <a:pt x="2791142" y="2655869"/>
                  </a:cubicBezTo>
                  <a:close/>
                </a:path>
              </a:pathLst>
            </a:custGeom>
            <a:solidFill>
              <a:srgbClr val="FFC408"/>
            </a:solidFill>
          </p:spPr>
        </p:sp>
      </p:grpSp>
      <p:grpSp>
        <p:nvGrpSpPr>
          <p:cNvPr name="Group 16" id="16"/>
          <p:cNvGrpSpPr/>
          <p:nvPr/>
        </p:nvGrpSpPr>
        <p:grpSpPr>
          <a:xfrm rot="0">
            <a:off x="11252055" y="7929085"/>
            <a:ext cx="936563" cy="853130"/>
            <a:chOff x="0" y="0"/>
            <a:chExt cx="2915602" cy="2655868"/>
          </a:xfrm>
        </p:grpSpPr>
        <p:sp>
          <p:nvSpPr>
            <p:cNvPr name="Freeform 17" id="17"/>
            <p:cNvSpPr/>
            <p:nvPr/>
          </p:nvSpPr>
          <p:spPr>
            <a:xfrm flipH="false" flipV="false" rot="0">
              <a:off x="0" y="0"/>
              <a:ext cx="2915602" cy="2655869"/>
            </a:xfrm>
            <a:custGeom>
              <a:avLst/>
              <a:gdLst/>
              <a:ahLst/>
              <a:cxnLst/>
              <a:rect r="r" b="b" t="t" l="l"/>
              <a:pathLst>
                <a:path h="2655869" w="2915602">
                  <a:moveTo>
                    <a:pt x="2791142" y="2655868"/>
                  </a:moveTo>
                  <a:lnTo>
                    <a:pt x="124460" y="2655868"/>
                  </a:lnTo>
                  <a:cubicBezTo>
                    <a:pt x="55880" y="2655868"/>
                    <a:pt x="0" y="2599988"/>
                    <a:pt x="0" y="2531408"/>
                  </a:cubicBezTo>
                  <a:lnTo>
                    <a:pt x="0" y="124460"/>
                  </a:lnTo>
                  <a:cubicBezTo>
                    <a:pt x="0" y="55880"/>
                    <a:pt x="55880" y="0"/>
                    <a:pt x="124460" y="0"/>
                  </a:cubicBezTo>
                  <a:lnTo>
                    <a:pt x="2791142" y="0"/>
                  </a:lnTo>
                  <a:cubicBezTo>
                    <a:pt x="2859722" y="0"/>
                    <a:pt x="2915602" y="55880"/>
                    <a:pt x="2915602" y="124460"/>
                  </a:cubicBezTo>
                  <a:lnTo>
                    <a:pt x="2915602" y="2531408"/>
                  </a:lnTo>
                  <a:cubicBezTo>
                    <a:pt x="2915602" y="2599988"/>
                    <a:pt x="2859722" y="2655869"/>
                    <a:pt x="2791142" y="2655869"/>
                  </a:cubicBezTo>
                  <a:close/>
                </a:path>
              </a:pathLst>
            </a:custGeom>
            <a:solidFill>
              <a:srgbClr val="FFC408"/>
            </a:solidFill>
          </p:spPr>
        </p:sp>
      </p:grpSp>
      <p:grpSp>
        <p:nvGrpSpPr>
          <p:cNvPr name="Group 18" id="18"/>
          <p:cNvGrpSpPr>
            <a:grpSpLocks noChangeAspect="true"/>
          </p:cNvGrpSpPr>
          <p:nvPr/>
        </p:nvGrpSpPr>
        <p:grpSpPr>
          <a:xfrm rot="0">
            <a:off x="9406105" y="5067300"/>
            <a:ext cx="758839" cy="782124"/>
            <a:chOff x="0" y="0"/>
            <a:chExt cx="1614170" cy="1663700"/>
          </a:xfrm>
        </p:grpSpPr>
        <p:sp>
          <p:nvSpPr>
            <p:cNvPr name="Freeform 19" id="19"/>
            <p:cNvSpPr/>
            <p:nvPr/>
          </p:nvSpPr>
          <p:spPr>
            <a:xfrm flipH="false" flipV="false" rot="0">
              <a:off x="0" y="0"/>
              <a:ext cx="1614170" cy="1663700"/>
            </a:xfrm>
            <a:custGeom>
              <a:avLst/>
              <a:gdLst/>
              <a:ahLst/>
              <a:cxnLst/>
              <a:rect r="r" b="b" t="t" l="l"/>
              <a:pathLst>
                <a:path h="1663700" w="1614170">
                  <a:moveTo>
                    <a:pt x="463550" y="1663700"/>
                  </a:moveTo>
                  <a:lnTo>
                    <a:pt x="0" y="1586230"/>
                  </a:lnTo>
                  <a:lnTo>
                    <a:pt x="220980" y="262890"/>
                  </a:lnTo>
                  <a:lnTo>
                    <a:pt x="994410" y="595630"/>
                  </a:lnTo>
                  <a:lnTo>
                    <a:pt x="1162050" y="0"/>
                  </a:lnTo>
                  <a:lnTo>
                    <a:pt x="1614170" y="128270"/>
                  </a:lnTo>
                  <a:lnTo>
                    <a:pt x="1300480" y="1239520"/>
                  </a:lnTo>
                  <a:lnTo>
                    <a:pt x="585470" y="932180"/>
                  </a:lnTo>
                  <a:close/>
                </a:path>
              </a:pathLst>
            </a:custGeom>
            <a:solidFill>
              <a:srgbClr val="FFC408"/>
            </a:solidFill>
          </p:spPr>
        </p:sp>
      </p:grpSp>
      <p:grpSp>
        <p:nvGrpSpPr>
          <p:cNvPr name="Group 20" id="20"/>
          <p:cNvGrpSpPr>
            <a:grpSpLocks noChangeAspect="true"/>
          </p:cNvGrpSpPr>
          <p:nvPr/>
        </p:nvGrpSpPr>
        <p:grpSpPr>
          <a:xfrm rot="0">
            <a:off x="599546" y="4952764"/>
            <a:ext cx="780635" cy="849784"/>
            <a:chOff x="0" y="0"/>
            <a:chExt cx="2279650" cy="2481580"/>
          </a:xfrm>
        </p:grpSpPr>
        <p:sp>
          <p:nvSpPr>
            <p:cNvPr name="Freeform 21" id="21"/>
            <p:cNvSpPr/>
            <p:nvPr/>
          </p:nvSpPr>
          <p:spPr>
            <a:xfrm flipH="false" flipV="false" rot="0">
              <a:off x="0" y="0"/>
              <a:ext cx="2279650" cy="2481580"/>
            </a:xfrm>
            <a:custGeom>
              <a:avLst/>
              <a:gdLst/>
              <a:ahLst/>
              <a:cxnLst/>
              <a:rect r="r" b="b" t="t" l="l"/>
              <a:pathLst>
                <a:path h="2481580" w="2279650">
                  <a:moveTo>
                    <a:pt x="2279650" y="2481580"/>
                  </a:moveTo>
                  <a:lnTo>
                    <a:pt x="0" y="1179830"/>
                  </a:lnTo>
                  <a:lnTo>
                    <a:pt x="1697990" y="0"/>
                  </a:lnTo>
                  <a:lnTo>
                    <a:pt x="2279650" y="2481580"/>
                  </a:lnTo>
                  <a:close/>
                  <a:moveTo>
                    <a:pt x="878840" y="1140460"/>
                  </a:moveTo>
                  <a:lnTo>
                    <a:pt x="1574800" y="1537970"/>
                  </a:lnTo>
                  <a:lnTo>
                    <a:pt x="1397000" y="779780"/>
                  </a:lnTo>
                  <a:lnTo>
                    <a:pt x="878840" y="1140460"/>
                  </a:lnTo>
                  <a:close/>
                </a:path>
              </a:pathLst>
            </a:custGeom>
            <a:solidFill>
              <a:srgbClr val="FFFFFF"/>
            </a:solidFill>
          </p:spPr>
        </p:sp>
      </p:grpSp>
      <p:sp>
        <p:nvSpPr>
          <p:cNvPr name="Freeform 22" id="22"/>
          <p:cNvSpPr/>
          <p:nvPr/>
        </p:nvSpPr>
        <p:spPr>
          <a:xfrm flipH="false" flipV="false" rot="0">
            <a:off x="2310250" y="4105520"/>
            <a:ext cx="6138213" cy="4959676"/>
          </a:xfrm>
          <a:custGeom>
            <a:avLst/>
            <a:gdLst/>
            <a:ahLst/>
            <a:cxnLst/>
            <a:rect r="r" b="b" t="t" l="l"/>
            <a:pathLst>
              <a:path h="4959676" w="6138213">
                <a:moveTo>
                  <a:pt x="0" y="0"/>
                </a:moveTo>
                <a:lnTo>
                  <a:pt x="6138213" y="0"/>
                </a:lnTo>
                <a:lnTo>
                  <a:pt x="6138213" y="4959675"/>
                </a:lnTo>
                <a:lnTo>
                  <a:pt x="0" y="4959675"/>
                </a:lnTo>
                <a:lnTo>
                  <a:pt x="0" y="0"/>
                </a:lnTo>
                <a:close/>
              </a:path>
            </a:pathLst>
          </a:custGeom>
          <a:blipFill>
            <a:blip r:embed="rId2"/>
            <a:stretch>
              <a:fillRect l="0" t="0" r="0" b="0"/>
            </a:stretch>
          </a:blipFill>
        </p:spPr>
      </p:sp>
      <p:sp>
        <p:nvSpPr>
          <p:cNvPr name="TextBox 23" id="23"/>
          <p:cNvSpPr txBox="true"/>
          <p:nvPr/>
        </p:nvSpPr>
        <p:spPr>
          <a:xfrm rot="0">
            <a:off x="1083508" y="484444"/>
            <a:ext cx="9081437" cy="1668159"/>
          </a:xfrm>
          <a:prstGeom prst="rect">
            <a:avLst/>
          </a:prstGeom>
        </p:spPr>
        <p:txBody>
          <a:bodyPr anchor="t" rtlCol="false" tIns="0" lIns="0" bIns="0" rIns="0">
            <a:spAutoFit/>
          </a:bodyPr>
          <a:lstStyle/>
          <a:p>
            <a:pPr>
              <a:lnSpc>
                <a:spcPts val="13579"/>
              </a:lnSpc>
              <a:spcBef>
                <a:spcPct val="0"/>
              </a:spcBef>
            </a:pPr>
            <a:r>
              <a:rPr lang="en-US" sz="9699">
                <a:solidFill>
                  <a:srgbClr val="FFC408"/>
                </a:solidFill>
                <a:latin typeface="Bernoru"/>
              </a:rPr>
              <a:t>WHY?</a:t>
            </a:r>
          </a:p>
        </p:txBody>
      </p:sp>
      <p:sp>
        <p:nvSpPr>
          <p:cNvPr name="TextBox 24" id="24"/>
          <p:cNvSpPr txBox="true"/>
          <p:nvPr/>
        </p:nvSpPr>
        <p:spPr>
          <a:xfrm rot="0">
            <a:off x="12554635" y="886196"/>
            <a:ext cx="5352405" cy="1416050"/>
          </a:xfrm>
          <a:prstGeom prst="rect">
            <a:avLst/>
          </a:prstGeom>
        </p:spPr>
        <p:txBody>
          <a:bodyPr anchor="t" rtlCol="false" tIns="0" lIns="0" bIns="0" rIns="0">
            <a:spAutoFit/>
          </a:bodyPr>
          <a:lstStyle/>
          <a:p>
            <a:pPr algn="just">
              <a:lnSpc>
                <a:spcPts val="2800"/>
              </a:lnSpc>
              <a:spcBef>
                <a:spcPct val="0"/>
              </a:spcBef>
            </a:pPr>
            <a:r>
              <a:rPr lang="en-US" sz="2000">
                <a:solidFill>
                  <a:srgbClr val="FFFFFF"/>
                </a:solidFill>
                <a:latin typeface="Ubuntu"/>
              </a:rPr>
              <a:t>Currently each and every field requires analysis of their data, which can be used to increase their future outcome. Thus, it goes same for sports as well.</a:t>
            </a:r>
          </a:p>
        </p:txBody>
      </p:sp>
      <p:sp>
        <p:nvSpPr>
          <p:cNvPr name="TextBox 25" id="25"/>
          <p:cNvSpPr txBox="true"/>
          <p:nvPr/>
        </p:nvSpPr>
        <p:spPr>
          <a:xfrm rot="0">
            <a:off x="11252055" y="1282754"/>
            <a:ext cx="916794" cy="613410"/>
          </a:xfrm>
          <a:prstGeom prst="rect">
            <a:avLst/>
          </a:prstGeom>
        </p:spPr>
        <p:txBody>
          <a:bodyPr anchor="t" rtlCol="false" tIns="0" lIns="0" bIns="0" rIns="0">
            <a:spAutoFit/>
          </a:bodyPr>
          <a:lstStyle/>
          <a:p>
            <a:pPr algn="ctr">
              <a:lnSpc>
                <a:spcPts val="5040"/>
              </a:lnSpc>
              <a:spcBef>
                <a:spcPct val="0"/>
              </a:spcBef>
            </a:pPr>
            <a:r>
              <a:rPr lang="en-US" sz="3600">
                <a:solidFill>
                  <a:srgbClr val="012F96"/>
                </a:solidFill>
                <a:latin typeface="Open Sans Bold"/>
              </a:rPr>
              <a:t>01</a:t>
            </a:r>
          </a:p>
        </p:txBody>
      </p:sp>
      <p:sp>
        <p:nvSpPr>
          <p:cNvPr name="TextBox 26" id="26"/>
          <p:cNvSpPr txBox="true"/>
          <p:nvPr/>
        </p:nvSpPr>
        <p:spPr>
          <a:xfrm rot="0">
            <a:off x="12483175" y="3115456"/>
            <a:ext cx="5130184" cy="1768475"/>
          </a:xfrm>
          <a:prstGeom prst="rect">
            <a:avLst/>
          </a:prstGeom>
        </p:spPr>
        <p:txBody>
          <a:bodyPr anchor="t" rtlCol="false" tIns="0" lIns="0" bIns="0" rIns="0">
            <a:spAutoFit/>
          </a:bodyPr>
          <a:lstStyle/>
          <a:p>
            <a:pPr algn="just">
              <a:lnSpc>
                <a:spcPts val="2800"/>
              </a:lnSpc>
              <a:spcBef>
                <a:spcPct val="0"/>
              </a:spcBef>
            </a:pPr>
            <a:r>
              <a:rPr lang="en-US" sz="2000">
                <a:solidFill>
                  <a:srgbClr val="FFFFFF"/>
                </a:solidFill>
                <a:latin typeface="Ubuntu"/>
              </a:rPr>
              <a:t>Insights on effective player combinations, strategies, and the effects of many elements on a team's success can be gained by visualizing team performance, strategies, and dynamics.</a:t>
            </a:r>
          </a:p>
        </p:txBody>
      </p:sp>
      <p:sp>
        <p:nvSpPr>
          <p:cNvPr name="TextBox 27" id="27"/>
          <p:cNvSpPr txBox="true"/>
          <p:nvPr/>
        </p:nvSpPr>
        <p:spPr>
          <a:xfrm rot="0">
            <a:off x="11232287" y="3765477"/>
            <a:ext cx="916794" cy="613410"/>
          </a:xfrm>
          <a:prstGeom prst="rect">
            <a:avLst/>
          </a:prstGeom>
        </p:spPr>
        <p:txBody>
          <a:bodyPr anchor="t" rtlCol="false" tIns="0" lIns="0" bIns="0" rIns="0">
            <a:spAutoFit/>
          </a:bodyPr>
          <a:lstStyle/>
          <a:p>
            <a:pPr algn="ctr">
              <a:lnSpc>
                <a:spcPts val="5040"/>
              </a:lnSpc>
              <a:spcBef>
                <a:spcPct val="0"/>
              </a:spcBef>
            </a:pPr>
            <a:r>
              <a:rPr lang="en-US" sz="3600">
                <a:solidFill>
                  <a:srgbClr val="012F96"/>
                </a:solidFill>
                <a:latin typeface="Open Sans Bold"/>
              </a:rPr>
              <a:t>02</a:t>
            </a:r>
          </a:p>
        </p:txBody>
      </p:sp>
      <p:sp>
        <p:nvSpPr>
          <p:cNvPr name="TextBox 28" id="28"/>
          <p:cNvSpPr txBox="true"/>
          <p:nvPr/>
        </p:nvSpPr>
        <p:spPr>
          <a:xfrm rot="0">
            <a:off x="12554635" y="5401212"/>
            <a:ext cx="5352405" cy="1768475"/>
          </a:xfrm>
          <a:prstGeom prst="rect">
            <a:avLst/>
          </a:prstGeom>
        </p:spPr>
        <p:txBody>
          <a:bodyPr anchor="t" rtlCol="false" tIns="0" lIns="0" bIns="0" rIns="0">
            <a:spAutoFit/>
          </a:bodyPr>
          <a:lstStyle/>
          <a:p>
            <a:pPr algn="just">
              <a:lnSpc>
                <a:spcPts val="2800"/>
              </a:lnSpc>
              <a:spcBef>
                <a:spcPct val="0"/>
              </a:spcBef>
            </a:pPr>
            <a:r>
              <a:rPr lang="en-US" sz="2000">
                <a:solidFill>
                  <a:srgbClr val="FFFFFF"/>
                </a:solidFill>
                <a:latin typeface="Ubuntu"/>
              </a:rPr>
              <a:t>Coaches and teams may find visualization useful that examine and contrast a player's performance over several seasons, assisting in the identification of trends, patterns, and areas in need of development. </a:t>
            </a:r>
          </a:p>
        </p:txBody>
      </p:sp>
      <p:sp>
        <p:nvSpPr>
          <p:cNvPr name="TextBox 29" id="29"/>
          <p:cNvSpPr txBox="true"/>
          <p:nvPr/>
        </p:nvSpPr>
        <p:spPr>
          <a:xfrm rot="0">
            <a:off x="11232287" y="5834600"/>
            <a:ext cx="916794" cy="613410"/>
          </a:xfrm>
          <a:prstGeom prst="rect">
            <a:avLst/>
          </a:prstGeom>
        </p:spPr>
        <p:txBody>
          <a:bodyPr anchor="t" rtlCol="false" tIns="0" lIns="0" bIns="0" rIns="0">
            <a:spAutoFit/>
          </a:bodyPr>
          <a:lstStyle/>
          <a:p>
            <a:pPr algn="ctr">
              <a:lnSpc>
                <a:spcPts val="5040"/>
              </a:lnSpc>
              <a:spcBef>
                <a:spcPct val="0"/>
              </a:spcBef>
            </a:pPr>
            <a:r>
              <a:rPr lang="en-US" sz="3600">
                <a:solidFill>
                  <a:srgbClr val="012F96"/>
                </a:solidFill>
                <a:latin typeface="Open Sans Bold"/>
              </a:rPr>
              <a:t>03</a:t>
            </a:r>
          </a:p>
        </p:txBody>
      </p:sp>
      <p:sp>
        <p:nvSpPr>
          <p:cNvPr name="TextBox 30" id="30"/>
          <p:cNvSpPr txBox="true"/>
          <p:nvPr/>
        </p:nvSpPr>
        <p:spPr>
          <a:xfrm rot="0">
            <a:off x="12554635" y="7569737"/>
            <a:ext cx="5204072" cy="1768475"/>
          </a:xfrm>
          <a:prstGeom prst="rect">
            <a:avLst/>
          </a:prstGeom>
        </p:spPr>
        <p:txBody>
          <a:bodyPr anchor="t" rtlCol="false" tIns="0" lIns="0" bIns="0" rIns="0">
            <a:spAutoFit/>
          </a:bodyPr>
          <a:lstStyle/>
          <a:p>
            <a:pPr algn="just">
              <a:lnSpc>
                <a:spcPts val="2800"/>
              </a:lnSpc>
              <a:spcBef>
                <a:spcPct val="0"/>
              </a:spcBef>
            </a:pPr>
            <a:r>
              <a:rPr lang="en-US" sz="2000">
                <a:solidFill>
                  <a:srgbClr val="FFFFFF"/>
                </a:solidFill>
                <a:latin typeface="Ubuntu"/>
              </a:rPr>
              <a:t>One of the most well-liked and extensively followed cricket leagues in the world is the IPL. Cricket aficionados, and fans can all be drawn in by creating visualizations using IPL data.</a:t>
            </a:r>
          </a:p>
        </p:txBody>
      </p:sp>
      <p:sp>
        <p:nvSpPr>
          <p:cNvPr name="TextBox 31" id="31"/>
          <p:cNvSpPr txBox="true"/>
          <p:nvPr/>
        </p:nvSpPr>
        <p:spPr>
          <a:xfrm rot="0">
            <a:off x="11271824" y="8015608"/>
            <a:ext cx="916794" cy="613410"/>
          </a:xfrm>
          <a:prstGeom prst="rect">
            <a:avLst/>
          </a:prstGeom>
        </p:spPr>
        <p:txBody>
          <a:bodyPr anchor="t" rtlCol="false" tIns="0" lIns="0" bIns="0" rIns="0">
            <a:spAutoFit/>
          </a:bodyPr>
          <a:lstStyle/>
          <a:p>
            <a:pPr algn="ctr">
              <a:lnSpc>
                <a:spcPts val="5040"/>
              </a:lnSpc>
              <a:spcBef>
                <a:spcPct val="0"/>
              </a:spcBef>
            </a:pPr>
            <a:r>
              <a:rPr lang="en-US" sz="3600">
                <a:solidFill>
                  <a:srgbClr val="012F96"/>
                </a:solidFill>
                <a:latin typeface="Open Sans Bold"/>
              </a:rPr>
              <a:t>04</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12F96"/>
        </a:solidFill>
      </p:bgPr>
    </p:bg>
    <p:spTree>
      <p:nvGrpSpPr>
        <p:cNvPr id="1" name=""/>
        <p:cNvGrpSpPr/>
        <p:nvPr/>
      </p:nvGrpSpPr>
      <p:grpSpPr>
        <a:xfrm>
          <a:off x="0" y="0"/>
          <a:ext cx="0" cy="0"/>
          <a:chOff x="0" y="0"/>
          <a:chExt cx="0" cy="0"/>
        </a:xfrm>
      </p:grpSpPr>
      <p:grpSp>
        <p:nvGrpSpPr>
          <p:cNvPr name="Group 2" id="2"/>
          <p:cNvGrpSpPr/>
          <p:nvPr/>
        </p:nvGrpSpPr>
        <p:grpSpPr>
          <a:xfrm rot="0">
            <a:off x="0" y="4936551"/>
            <a:ext cx="18288000" cy="5350449"/>
            <a:chOff x="0" y="0"/>
            <a:chExt cx="6133294" cy="1794394"/>
          </a:xfrm>
        </p:grpSpPr>
        <p:sp>
          <p:nvSpPr>
            <p:cNvPr name="Freeform 3" id="3"/>
            <p:cNvSpPr/>
            <p:nvPr/>
          </p:nvSpPr>
          <p:spPr>
            <a:xfrm flipH="false" flipV="false" rot="0">
              <a:off x="0" y="0"/>
              <a:ext cx="6133293" cy="1794394"/>
            </a:xfrm>
            <a:custGeom>
              <a:avLst/>
              <a:gdLst/>
              <a:ahLst/>
              <a:cxnLst/>
              <a:rect r="r" b="b" t="t" l="l"/>
              <a:pathLst>
                <a:path h="1794394" w="6133293">
                  <a:moveTo>
                    <a:pt x="0" y="0"/>
                  </a:moveTo>
                  <a:lnTo>
                    <a:pt x="6133293" y="0"/>
                  </a:lnTo>
                  <a:lnTo>
                    <a:pt x="6133293" y="1794394"/>
                  </a:lnTo>
                  <a:lnTo>
                    <a:pt x="0" y="1794394"/>
                  </a:lnTo>
                  <a:close/>
                </a:path>
              </a:pathLst>
            </a:custGeom>
            <a:solidFill>
              <a:srgbClr val="0036AF"/>
            </a:solidFill>
          </p:spPr>
        </p:sp>
      </p:grpSp>
      <p:grpSp>
        <p:nvGrpSpPr>
          <p:cNvPr name="Group 4" id="4"/>
          <p:cNvGrpSpPr/>
          <p:nvPr/>
        </p:nvGrpSpPr>
        <p:grpSpPr>
          <a:xfrm rot="0">
            <a:off x="4093443" y="1497772"/>
            <a:ext cx="8026317" cy="348982"/>
            <a:chOff x="0" y="0"/>
            <a:chExt cx="4347741" cy="189039"/>
          </a:xfrm>
        </p:grpSpPr>
        <p:sp>
          <p:nvSpPr>
            <p:cNvPr name="Freeform 5" id="5"/>
            <p:cNvSpPr/>
            <p:nvPr/>
          </p:nvSpPr>
          <p:spPr>
            <a:xfrm flipH="false" flipV="false" rot="0">
              <a:off x="0" y="0"/>
              <a:ext cx="4347740" cy="189039"/>
            </a:xfrm>
            <a:custGeom>
              <a:avLst/>
              <a:gdLst/>
              <a:ahLst/>
              <a:cxnLst/>
              <a:rect r="r" b="b" t="t" l="l"/>
              <a:pathLst>
                <a:path h="189039" w="4347740">
                  <a:moveTo>
                    <a:pt x="0" y="0"/>
                  </a:moveTo>
                  <a:lnTo>
                    <a:pt x="4347740" y="0"/>
                  </a:lnTo>
                  <a:lnTo>
                    <a:pt x="4347740" y="189039"/>
                  </a:lnTo>
                  <a:lnTo>
                    <a:pt x="0" y="189039"/>
                  </a:lnTo>
                  <a:close/>
                </a:path>
              </a:pathLst>
            </a:custGeom>
            <a:solidFill>
              <a:srgbClr val="FFC408"/>
            </a:solidFill>
          </p:spPr>
        </p:sp>
      </p:grpSp>
      <p:grpSp>
        <p:nvGrpSpPr>
          <p:cNvPr name="Group 6" id="6"/>
          <p:cNvGrpSpPr/>
          <p:nvPr/>
        </p:nvGrpSpPr>
        <p:grpSpPr>
          <a:xfrm rot="0">
            <a:off x="12971843" y="1497772"/>
            <a:ext cx="348982" cy="348982"/>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grpSp>
        <p:nvGrpSpPr>
          <p:cNvPr name="Group 8" id="8"/>
          <p:cNvGrpSpPr/>
          <p:nvPr/>
        </p:nvGrpSpPr>
        <p:grpSpPr>
          <a:xfrm rot="0">
            <a:off x="13721057" y="1497772"/>
            <a:ext cx="348982" cy="348982"/>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grpSp>
        <p:nvGrpSpPr>
          <p:cNvPr name="Group 10" id="10"/>
          <p:cNvGrpSpPr>
            <a:grpSpLocks noChangeAspect="true"/>
          </p:cNvGrpSpPr>
          <p:nvPr/>
        </p:nvGrpSpPr>
        <p:grpSpPr>
          <a:xfrm rot="0">
            <a:off x="16814192" y="482703"/>
            <a:ext cx="890216" cy="917532"/>
            <a:chOff x="0" y="0"/>
            <a:chExt cx="1614170" cy="1663700"/>
          </a:xfrm>
        </p:grpSpPr>
        <p:sp>
          <p:nvSpPr>
            <p:cNvPr name="Freeform 11" id="11"/>
            <p:cNvSpPr/>
            <p:nvPr/>
          </p:nvSpPr>
          <p:spPr>
            <a:xfrm flipH="false" flipV="false" rot="0">
              <a:off x="0" y="0"/>
              <a:ext cx="1614170" cy="1663700"/>
            </a:xfrm>
            <a:custGeom>
              <a:avLst/>
              <a:gdLst/>
              <a:ahLst/>
              <a:cxnLst/>
              <a:rect r="r" b="b" t="t" l="l"/>
              <a:pathLst>
                <a:path h="1663700" w="1614170">
                  <a:moveTo>
                    <a:pt x="463550" y="1663700"/>
                  </a:moveTo>
                  <a:lnTo>
                    <a:pt x="0" y="1586230"/>
                  </a:lnTo>
                  <a:lnTo>
                    <a:pt x="220980" y="262890"/>
                  </a:lnTo>
                  <a:lnTo>
                    <a:pt x="994410" y="595630"/>
                  </a:lnTo>
                  <a:lnTo>
                    <a:pt x="1162050" y="0"/>
                  </a:lnTo>
                  <a:lnTo>
                    <a:pt x="1614170" y="128270"/>
                  </a:lnTo>
                  <a:lnTo>
                    <a:pt x="1300480" y="1239520"/>
                  </a:lnTo>
                  <a:lnTo>
                    <a:pt x="585470" y="932180"/>
                  </a:lnTo>
                  <a:close/>
                </a:path>
              </a:pathLst>
            </a:custGeom>
            <a:solidFill>
              <a:srgbClr val="FFC408"/>
            </a:solidFill>
          </p:spPr>
        </p:sp>
      </p:grpSp>
      <p:grpSp>
        <p:nvGrpSpPr>
          <p:cNvPr name="Group 12" id="12"/>
          <p:cNvGrpSpPr>
            <a:grpSpLocks noChangeAspect="true"/>
          </p:cNvGrpSpPr>
          <p:nvPr/>
        </p:nvGrpSpPr>
        <p:grpSpPr>
          <a:xfrm rot="0">
            <a:off x="527132" y="482703"/>
            <a:ext cx="1003137" cy="1091994"/>
            <a:chOff x="0" y="0"/>
            <a:chExt cx="2279650" cy="2481580"/>
          </a:xfrm>
        </p:grpSpPr>
        <p:sp>
          <p:nvSpPr>
            <p:cNvPr name="Freeform 13" id="13"/>
            <p:cNvSpPr/>
            <p:nvPr/>
          </p:nvSpPr>
          <p:spPr>
            <a:xfrm flipH="false" flipV="false" rot="0">
              <a:off x="0" y="0"/>
              <a:ext cx="2279650" cy="2481580"/>
            </a:xfrm>
            <a:custGeom>
              <a:avLst/>
              <a:gdLst/>
              <a:ahLst/>
              <a:cxnLst/>
              <a:rect r="r" b="b" t="t" l="l"/>
              <a:pathLst>
                <a:path h="2481580" w="2279650">
                  <a:moveTo>
                    <a:pt x="2279650" y="2481580"/>
                  </a:moveTo>
                  <a:lnTo>
                    <a:pt x="0" y="1179830"/>
                  </a:lnTo>
                  <a:lnTo>
                    <a:pt x="1697990" y="0"/>
                  </a:lnTo>
                  <a:lnTo>
                    <a:pt x="2279650" y="2481580"/>
                  </a:lnTo>
                  <a:close/>
                  <a:moveTo>
                    <a:pt x="878840" y="1140460"/>
                  </a:moveTo>
                  <a:lnTo>
                    <a:pt x="1574800" y="1537970"/>
                  </a:lnTo>
                  <a:lnTo>
                    <a:pt x="1397000" y="779780"/>
                  </a:lnTo>
                  <a:lnTo>
                    <a:pt x="878840" y="1140460"/>
                  </a:lnTo>
                  <a:close/>
                </a:path>
              </a:pathLst>
            </a:custGeom>
            <a:solidFill>
              <a:srgbClr val="FFFFFF"/>
            </a:solidFill>
          </p:spPr>
        </p:sp>
      </p:grpSp>
      <p:grpSp>
        <p:nvGrpSpPr>
          <p:cNvPr name="Group 14" id="14"/>
          <p:cNvGrpSpPr>
            <a:grpSpLocks noChangeAspect="true"/>
          </p:cNvGrpSpPr>
          <p:nvPr/>
        </p:nvGrpSpPr>
        <p:grpSpPr>
          <a:xfrm rot="0">
            <a:off x="100787" y="5621693"/>
            <a:ext cx="927913" cy="956386"/>
            <a:chOff x="0" y="0"/>
            <a:chExt cx="1614170" cy="1663700"/>
          </a:xfrm>
        </p:grpSpPr>
        <p:sp>
          <p:nvSpPr>
            <p:cNvPr name="Freeform 15" id="15"/>
            <p:cNvSpPr/>
            <p:nvPr/>
          </p:nvSpPr>
          <p:spPr>
            <a:xfrm flipH="false" flipV="false" rot="0">
              <a:off x="0" y="0"/>
              <a:ext cx="1614170" cy="1663700"/>
            </a:xfrm>
            <a:custGeom>
              <a:avLst/>
              <a:gdLst/>
              <a:ahLst/>
              <a:cxnLst/>
              <a:rect r="r" b="b" t="t" l="l"/>
              <a:pathLst>
                <a:path h="1663700" w="1614170">
                  <a:moveTo>
                    <a:pt x="463550" y="1663700"/>
                  </a:moveTo>
                  <a:lnTo>
                    <a:pt x="0" y="1586230"/>
                  </a:lnTo>
                  <a:lnTo>
                    <a:pt x="220980" y="262890"/>
                  </a:lnTo>
                  <a:lnTo>
                    <a:pt x="994410" y="595630"/>
                  </a:lnTo>
                  <a:lnTo>
                    <a:pt x="1162050" y="0"/>
                  </a:lnTo>
                  <a:lnTo>
                    <a:pt x="1614170" y="128270"/>
                  </a:lnTo>
                  <a:lnTo>
                    <a:pt x="1300480" y="1239520"/>
                  </a:lnTo>
                  <a:lnTo>
                    <a:pt x="585470" y="932180"/>
                  </a:lnTo>
                  <a:close/>
                </a:path>
              </a:pathLst>
            </a:custGeom>
            <a:solidFill>
              <a:srgbClr val="FFC408"/>
            </a:solidFill>
          </p:spPr>
        </p:sp>
      </p:grpSp>
      <p:grpSp>
        <p:nvGrpSpPr>
          <p:cNvPr name="Group 16" id="16"/>
          <p:cNvGrpSpPr>
            <a:grpSpLocks noChangeAspect="true"/>
          </p:cNvGrpSpPr>
          <p:nvPr/>
        </p:nvGrpSpPr>
        <p:grpSpPr>
          <a:xfrm rot="-10800000">
            <a:off x="17704408" y="8773765"/>
            <a:ext cx="890216" cy="969071"/>
            <a:chOff x="0" y="0"/>
            <a:chExt cx="2279650" cy="2481580"/>
          </a:xfrm>
        </p:grpSpPr>
        <p:sp>
          <p:nvSpPr>
            <p:cNvPr name="Freeform 17" id="17"/>
            <p:cNvSpPr/>
            <p:nvPr/>
          </p:nvSpPr>
          <p:spPr>
            <a:xfrm flipH="false" flipV="false" rot="0">
              <a:off x="0" y="0"/>
              <a:ext cx="2279650" cy="2481580"/>
            </a:xfrm>
            <a:custGeom>
              <a:avLst/>
              <a:gdLst/>
              <a:ahLst/>
              <a:cxnLst/>
              <a:rect r="r" b="b" t="t" l="l"/>
              <a:pathLst>
                <a:path h="2481580" w="2279650">
                  <a:moveTo>
                    <a:pt x="2279650" y="2481580"/>
                  </a:moveTo>
                  <a:lnTo>
                    <a:pt x="0" y="1179830"/>
                  </a:lnTo>
                  <a:lnTo>
                    <a:pt x="1697990" y="0"/>
                  </a:lnTo>
                  <a:lnTo>
                    <a:pt x="2279650" y="2481580"/>
                  </a:lnTo>
                  <a:close/>
                  <a:moveTo>
                    <a:pt x="878840" y="1140460"/>
                  </a:moveTo>
                  <a:lnTo>
                    <a:pt x="1574800" y="1537970"/>
                  </a:lnTo>
                  <a:lnTo>
                    <a:pt x="1397000" y="779780"/>
                  </a:lnTo>
                  <a:lnTo>
                    <a:pt x="878840" y="1140460"/>
                  </a:lnTo>
                  <a:close/>
                </a:path>
              </a:pathLst>
            </a:custGeom>
            <a:solidFill>
              <a:srgbClr val="FFFFFF"/>
            </a:solidFill>
          </p:spPr>
        </p:sp>
      </p:grpSp>
      <p:sp>
        <p:nvSpPr>
          <p:cNvPr name="Freeform 18" id="18"/>
          <p:cNvSpPr/>
          <p:nvPr/>
        </p:nvSpPr>
        <p:spPr>
          <a:xfrm flipH="false" flipV="false" rot="0">
            <a:off x="1530268" y="2113454"/>
            <a:ext cx="7664585" cy="4609334"/>
          </a:xfrm>
          <a:custGeom>
            <a:avLst/>
            <a:gdLst/>
            <a:ahLst/>
            <a:cxnLst/>
            <a:rect r="r" b="b" t="t" l="l"/>
            <a:pathLst>
              <a:path h="4609334" w="7664585">
                <a:moveTo>
                  <a:pt x="0" y="0"/>
                </a:moveTo>
                <a:lnTo>
                  <a:pt x="7664585" y="0"/>
                </a:lnTo>
                <a:lnTo>
                  <a:pt x="7664585" y="4609335"/>
                </a:lnTo>
                <a:lnTo>
                  <a:pt x="0" y="4609335"/>
                </a:lnTo>
                <a:lnTo>
                  <a:pt x="0" y="0"/>
                </a:lnTo>
                <a:close/>
              </a:path>
            </a:pathLst>
          </a:custGeom>
          <a:blipFill>
            <a:blip r:embed="rId2"/>
            <a:stretch>
              <a:fillRect l="-3093" t="0" r="-3093" b="0"/>
            </a:stretch>
          </a:blipFill>
        </p:spPr>
      </p:sp>
      <p:sp>
        <p:nvSpPr>
          <p:cNvPr name="Freeform 19" id="19"/>
          <p:cNvSpPr/>
          <p:nvPr/>
        </p:nvSpPr>
        <p:spPr>
          <a:xfrm flipH="false" flipV="false" rot="0">
            <a:off x="9285163" y="2113454"/>
            <a:ext cx="8196895" cy="4609334"/>
          </a:xfrm>
          <a:custGeom>
            <a:avLst/>
            <a:gdLst/>
            <a:ahLst/>
            <a:cxnLst/>
            <a:rect r="r" b="b" t="t" l="l"/>
            <a:pathLst>
              <a:path h="4609334" w="8196895">
                <a:moveTo>
                  <a:pt x="0" y="0"/>
                </a:moveTo>
                <a:lnTo>
                  <a:pt x="8196895" y="0"/>
                </a:lnTo>
                <a:lnTo>
                  <a:pt x="8196895" y="4609335"/>
                </a:lnTo>
                <a:lnTo>
                  <a:pt x="0" y="4609335"/>
                </a:lnTo>
                <a:lnTo>
                  <a:pt x="0" y="0"/>
                </a:lnTo>
                <a:close/>
              </a:path>
            </a:pathLst>
          </a:custGeom>
          <a:blipFill>
            <a:blip r:embed="rId3"/>
            <a:stretch>
              <a:fillRect l="0" t="0" r="0" b="0"/>
            </a:stretch>
          </a:blipFill>
        </p:spPr>
      </p:sp>
      <p:sp>
        <p:nvSpPr>
          <p:cNvPr name="TextBox 20" id="20"/>
          <p:cNvSpPr txBox="true"/>
          <p:nvPr/>
        </p:nvSpPr>
        <p:spPr>
          <a:xfrm rot="0">
            <a:off x="323050" y="7051675"/>
            <a:ext cx="3008393" cy="772795"/>
          </a:xfrm>
          <a:prstGeom prst="rect">
            <a:avLst/>
          </a:prstGeom>
        </p:spPr>
        <p:txBody>
          <a:bodyPr anchor="t" rtlCol="false" tIns="0" lIns="0" bIns="0" rIns="0">
            <a:spAutoFit/>
          </a:bodyPr>
          <a:lstStyle/>
          <a:p>
            <a:pPr algn="ctr">
              <a:lnSpc>
                <a:spcPts val="3079"/>
              </a:lnSpc>
              <a:spcBef>
                <a:spcPct val="0"/>
              </a:spcBef>
            </a:pPr>
            <a:r>
              <a:rPr lang="en-US" sz="2199">
                <a:solidFill>
                  <a:srgbClr val="FFC408"/>
                </a:solidFill>
                <a:latin typeface="Ubuntu Bold"/>
              </a:rPr>
              <a:t>PLAYERS WITH MOST WICKETS</a:t>
            </a:r>
          </a:p>
        </p:txBody>
      </p:sp>
      <p:sp>
        <p:nvSpPr>
          <p:cNvPr name="TextBox 21" id="21"/>
          <p:cNvSpPr txBox="true"/>
          <p:nvPr/>
        </p:nvSpPr>
        <p:spPr>
          <a:xfrm rot="0">
            <a:off x="7779358" y="7057745"/>
            <a:ext cx="3008393" cy="772795"/>
          </a:xfrm>
          <a:prstGeom prst="rect">
            <a:avLst/>
          </a:prstGeom>
        </p:spPr>
        <p:txBody>
          <a:bodyPr anchor="t" rtlCol="false" tIns="0" lIns="0" bIns="0" rIns="0">
            <a:spAutoFit/>
          </a:bodyPr>
          <a:lstStyle/>
          <a:p>
            <a:pPr algn="ctr">
              <a:lnSpc>
                <a:spcPts val="3079"/>
              </a:lnSpc>
              <a:spcBef>
                <a:spcPct val="0"/>
              </a:spcBef>
            </a:pPr>
            <a:r>
              <a:rPr lang="en-US" sz="2199">
                <a:solidFill>
                  <a:srgbClr val="FFC408"/>
                </a:solidFill>
                <a:latin typeface="Ubuntu Bold"/>
              </a:rPr>
              <a:t>TEAM WITH MOST WINS EACH SEASON</a:t>
            </a:r>
          </a:p>
        </p:txBody>
      </p:sp>
      <p:sp>
        <p:nvSpPr>
          <p:cNvPr name="TextBox 22" id="22"/>
          <p:cNvSpPr txBox="true"/>
          <p:nvPr/>
        </p:nvSpPr>
        <p:spPr>
          <a:xfrm rot="0">
            <a:off x="14696015" y="6933920"/>
            <a:ext cx="3008393" cy="1163320"/>
          </a:xfrm>
          <a:prstGeom prst="rect">
            <a:avLst/>
          </a:prstGeom>
        </p:spPr>
        <p:txBody>
          <a:bodyPr anchor="t" rtlCol="false" tIns="0" lIns="0" bIns="0" rIns="0">
            <a:spAutoFit/>
          </a:bodyPr>
          <a:lstStyle/>
          <a:p>
            <a:pPr algn="ctr">
              <a:lnSpc>
                <a:spcPts val="3079"/>
              </a:lnSpc>
              <a:spcBef>
                <a:spcPct val="0"/>
              </a:spcBef>
            </a:pPr>
            <a:r>
              <a:rPr lang="en-US" sz="2199">
                <a:solidFill>
                  <a:srgbClr val="FFC408"/>
                </a:solidFill>
                <a:latin typeface="Ubuntu Bold"/>
              </a:rPr>
              <a:t>AVG OF TEAM WITH WICKETS IN EACH SEASON</a:t>
            </a:r>
          </a:p>
        </p:txBody>
      </p:sp>
      <p:sp>
        <p:nvSpPr>
          <p:cNvPr name="TextBox 23" id="23"/>
          <p:cNvSpPr txBox="true"/>
          <p:nvPr/>
        </p:nvSpPr>
        <p:spPr>
          <a:xfrm rot="0">
            <a:off x="2434042" y="282125"/>
            <a:ext cx="13066207" cy="946149"/>
          </a:xfrm>
          <a:prstGeom prst="rect">
            <a:avLst/>
          </a:prstGeom>
        </p:spPr>
        <p:txBody>
          <a:bodyPr anchor="t" rtlCol="false" tIns="0" lIns="0" bIns="0" rIns="0">
            <a:spAutoFit/>
          </a:bodyPr>
          <a:lstStyle/>
          <a:p>
            <a:pPr algn="ctr">
              <a:lnSpc>
                <a:spcPts val="7700"/>
              </a:lnSpc>
              <a:spcBef>
                <a:spcPct val="0"/>
              </a:spcBef>
            </a:pPr>
            <a:r>
              <a:rPr lang="en-US" sz="5500">
                <a:solidFill>
                  <a:srgbClr val="FFC408"/>
                </a:solidFill>
                <a:latin typeface="Bernoru"/>
              </a:rPr>
              <a:t>WHAT ANALYSIS ARE DONE</a:t>
            </a:r>
          </a:p>
        </p:txBody>
      </p:sp>
      <p:sp>
        <p:nvSpPr>
          <p:cNvPr name="TextBox 24" id="24"/>
          <p:cNvSpPr txBox="true"/>
          <p:nvPr/>
        </p:nvSpPr>
        <p:spPr>
          <a:xfrm rot="0">
            <a:off x="100787" y="8165496"/>
            <a:ext cx="3008393" cy="772795"/>
          </a:xfrm>
          <a:prstGeom prst="rect">
            <a:avLst/>
          </a:prstGeom>
        </p:spPr>
        <p:txBody>
          <a:bodyPr anchor="t" rtlCol="false" tIns="0" lIns="0" bIns="0" rIns="0">
            <a:spAutoFit/>
          </a:bodyPr>
          <a:lstStyle/>
          <a:p>
            <a:pPr algn="ctr">
              <a:lnSpc>
                <a:spcPts val="3079"/>
              </a:lnSpc>
              <a:spcBef>
                <a:spcPct val="0"/>
              </a:spcBef>
            </a:pPr>
            <a:r>
              <a:rPr lang="en-US" sz="2199">
                <a:solidFill>
                  <a:srgbClr val="FFC408"/>
                </a:solidFill>
                <a:latin typeface="Ubuntu Bold"/>
              </a:rPr>
              <a:t>PLAYER WITH MOST NUMBER OF MVP</a:t>
            </a:r>
          </a:p>
        </p:txBody>
      </p:sp>
      <p:sp>
        <p:nvSpPr>
          <p:cNvPr name="TextBox 25" id="25"/>
          <p:cNvSpPr txBox="true"/>
          <p:nvPr/>
        </p:nvSpPr>
        <p:spPr>
          <a:xfrm rot="0">
            <a:off x="7867790" y="8165496"/>
            <a:ext cx="3008393" cy="772795"/>
          </a:xfrm>
          <a:prstGeom prst="rect">
            <a:avLst/>
          </a:prstGeom>
        </p:spPr>
        <p:txBody>
          <a:bodyPr anchor="t" rtlCol="false" tIns="0" lIns="0" bIns="0" rIns="0">
            <a:spAutoFit/>
          </a:bodyPr>
          <a:lstStyle/>
          <a:p>
            <a:pPr algn="ctr">
              <a:lnSpc>
                <a:spcPts val="3079"/>
              </a:lnSpc>
              <a:spcBef>
                <a:spcPct val="0"/>
              </a:spcBef>
            </a:pPr>
            <a:r>
              <a:rPr lang="en-US" sz="2199">
                <a:solidFill>
                  <a:srgbClr val="FFC408"/>
                </a:solidFill>
                <a:latin typeface="Ubuntu Bold"/>
              </a:rPr>
              <a:t>TEAM WITH WIN BY HIGH MARGIN</a:t>
            </a:r>
          </a:p>
        </p:txBody>
      </p:sp>
      <p:sp>
        <p:nvSpPr>
          <p:cNvPr name="TextBox 26" id="26"/>
          <p:cNvSpPr txBox="true"/>
          <p:nvPr/>
        </p:nvSpPr>
        <p:spPr>
          <a:xfrm rot="0">
            <a:off x="14673273" y="8391494"/>
            <a:ext cx="3008393" cy="772795"/>
          </a:xfrm>
          <a:prstGeom prst="rect">
            <a:avLst/>
          </a:prstGeom>
        </p:spPr>
        <p:txBody>
          <a:bodyPr anchor="t" rtlCol="false" tIns="0" lIns="0" bIns="0" rIns="0">
            <a:spAutoFit/>
          </a:bodyPr>
          <a:lstStyle/>
          <a:p>
            <a:pPr algn="ctr">
              <a:lnSpc>
                <a:spcPts val="3079"/>
              </a:lnSpc>
              <a:spcBef>
                <a:spcPct val="0"/>
              </a:spcBef>
            </a:pPr>
            <a:r>
              <a:rPr lang="en-US" sz="2199">
                <a:solidFill>
                  <a:srgbClr val="FFC408"/>
                </a:solidFill>
                <a:latin typeface="Ubuntu Bold"/>
              </a:rPr>
              <a:t>IMPACT OF TOSS ON WIN &amp; LOSS</a:t>
            </a:r>
          </a:p>
        </p:txBody>
      </p:sp>
      <p:sp>
        <p:nvSpPr>
          <p:cNvPr name="TextBox 27" id="27"/>
          <p:cNvSpPr txBox="true"/>
          <p:nvPr/>
        </p:nvSpPr>
        <p:spPr>
          <a:xfrm rot="0">
            <a:off x="4093443" y="7057745"/>
            <a:ext cx="3008393" cy="772795"/>
          </a:xfrm>
          <a:prstGeom prst="rect">
            <a:avLst/>
          </a:prstGeom>
        </p:spPr>
        <p:txBody>
          <a:bodyPr anchor="t" rtlCol="false" tIns="0" lIns="0" bIns="0" rIns="0">
            <a:spAutoFit/>
          </a:bodyPr>
          <a:lstStyle/>
          <a:p>
            <a:pPr algn="ctr">
              <a:lnSpc>
                <a:spcPts val="3079"/>
              </a:lnSpc>
              <a:spcBef>
                <a:spcPct val="0"/>
              </a:spcBef>
            </a:pPr>
            <a:r>
              <a:rPr lang="en-US" sz="2199">
                <a:solidFill>
                  <a:srgbClr val="FFC408"/>
                </a:solidFill>
                <a:latin typeface="Ubuntu Bold"/>
              </a:rPr>
              <a:t>PLAYERS WITH MOST RUNS</a:t>
            </a:r>
          </a:p>
        </p:txBody>
      </p:sp>
      <p:sp>
        <p:nvSpPr>
          <p:cNvPr name="TextBox 28" id="28"/>
          <p:cNvSpPr txBox="true"/>
          <p:nvPr/>
        </p:nvSpPr>
        <p:spPr>
          <a:xfrm rot="0">
            <a:off x="4097398" y="8049615"/>
            <a:ext cx="3008393" cy="1163320"/>
          </a:xfrm>
          <a:prstGeom prst="rect">
            <a:avLst/>
          </a:prstGeom>
        </p:spPr>
        <p:txBody>
          <a:bodyPr anchor="t" rtlCol="false" tIns="0" lIns="0" bIns="0" rIns="0">
            <a:spAutoFit/>
          </a:bodyPr>
          <a:lstStyle/>
          <a:p>
            <a:pPr algn="ctr">
              <a:lnSpc>
                <a:spcPts val="3079"/>
              </a:lnSpc>
              <a:spcBef>
                <a:spcPct val="0"/>
              </a:spcBef>
            </a:pPr>
            <a:r>
              <a:rPr lang="en-US" sz="2199">
                <a:solidFill>
                  <a:srgbClr val="FFC408"/>
                </a:solidFill>
                <a:latin typeface="Ubuntu Bold"/>
              </a:rPr>
              <a:t>VENUE WITH WITH THEIR HIGHEST RUN SCORERS</a:t>
            </a:r>
          </a:p>
        </p:txBody>
      </p:sp>
      <p:sp>
        <p:nvSpPr>
          <p:cNvPr name="TextBox 29" id="29"/>
          <p:cNvSpPr txBox="true"/>
          <p:nvPr/>
        </p:nvSpPr>
        <p:spPr>
          <a:xfrm rot="0">
            <a:off x="11549750" y="7057745"/>
            <a:ext cx="3008393" cy="772795"/>
          </a:xfrm>
          <a:prstGeom prst="rect">
            <a:avLst/>
          </a:prstGeom>
        </p:spPr>
        <p:txBody>
          <a:bodyPr anchor="t" rtlCol="false" tIns="0" lIns="0" bIns="0" rIns="0">
            <a:spAutoFit/>
          </a:bodyPr>
          <a:lstStyle/>
          <a:p>
            <a:pPr algn="ctr">
              <a:lnSpc>
                <a:spcPts val="3079"/>
              </a:lnSpc>
              <a:spcBef>
                <a:spcPct val="0"/>
              </a:spcBef>
            </a:pPr>
            <a:r>
              <a:rPr lang="en-US" sz="2199">
                <a:solidFill>
                  <a:srgbClr val="FFC408"/>
                </a:solidFill>
                <a:latin typeface="Ubuntu Bold"/>
              </a:rPr>
              <a:t>TEAM WITH HIGH WIN CHANCES</a:t>
            </a:r>
          </a:p>
        </p:txBody>
      </p:sp>
      <p:sp>
        <p:nvSpPr>
          <p:cNvPr name="TextBox 30" id="30"/>
          <p:cNvSpPr txBox="true"/>
          <p:nvPr/>
        </p:nvSpPr>
        <p:spPr>
          <a:xfrm rot="0">
            <a:off x="11467646" y="8391494"/>
            <a:ext cx="3008393" cy="772795"/>
          </a:xfrm>
          <a:prstGeom prst="rect">
            <a:avLst/>
          </a:prstGeom>
        </p:spPr>
        <p:txBody>
          <a:bodyPr anchor="t" rtlCol="false" tIns="0" lIns="0" bIns="0" rIns="0">
            <a:spAutoFit/>
          </a:bodyPr>
          <a:lstStyle/>
          <a:p>
            <a:pPr algn="ctr">
              <a:lnSpc>
                <a:spcPts val="3079"/>
              </a:lnSpc>
              <a:spcBef>
                <a:spcPct val="0"/>
              </a:spcBef>
            </a:pPr>
            <a:r>
              <a:rPr lang="en-US" sz="2199">
                <a:solidFill>
                  <a:srgbClr val="FFC408"/>
                </a:solidFill>
                <a:latin typeface="Ubuntu Bold"/>
              </a:rPr>
              <a:t>TOSS DECISION WITH WIN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12F96"/>
        </a:solidFill>
      </p:bgPr>
    </p:bg>
    <p:spTree>
      <p:nvGrpSpPr>
        <p:cNvPr id="1" name=""/>
        <p:cNvGrpSpPr/>
        <p:nvPr/>
      </p:nvGrpSpPr>
      <p:grpSpPr>
        <a:xfrm>
          <a:off x="0" y="0"/>
          <a:ext cx="0" cy="0"/>
          <a:chOff x="0" y="0"/>
          <a:chExt cx="0" cy="0"/>
        </a:xfrm>
      </p:grpSpPr>
      <p:sp>
        <p:nvSpPr>
          <p:cNvPr name="Freeform 2" id="2"/>
          <p:cNvSpPr/>
          <p:nvPr/>
        </p:nvSpPr>
        <p:spPr>
          <a:xfrm flipH="false" flipV="false" rot="0">
            <a:off x="1898210" y="2007275"/>
            <a:ext cx="13743762" cy="7412909"/>
          </a:xfrm>
          <a:custGeom>
            <a:avLst/>
            <a:gdLst/>
            <a:ahLst/>
            <a:cxnLst/>
            <a:rect r="r" b="b" t="t" l="l"/>
            <a:pathLst>
              <a:path h="7412909" w="13743762">
                <a:moveTo>
                  <a:pt x="0" y="0"/>
                </a:moveTo>
                <a:lnTo>
                  <a:pt x="13743762" y="0"/>
                </a:lnTo>
                <a:lnTo>
                  <a:pt x="13743762" y="7412909"/>
                </a:lnTo>
                <a:lnTo>
                  <a:pt x="0" y="7412909"/>
                </a:lnTo>
                <a:lnTo>
                  <a:pt x="0" y="0"/>
                </a:lnTo>
                <a:close/>
              </a:path>
            </a:pathLst>
          </a:custGeom>
          <a:blipFill>
            <a:blip r:embed="rId2"/>
            <a:stretch>
              <a:fillRect l="-628" t="0" r="-3831" b="0"/>
            </a:stretch>
          </a:blipFill>
        </p:spPr>
      </p:sp>
      <p:sp>
        <p:nvSpPr>
          <p:cNvPr name="TextBox 3" id="3"/>
          <p:cNvSpPr txBox="true"/>
          <p:nvPr/>
        </p:nvSpPr>
        <p:spPr>
          <a:xfrm rot="0">
            <a:off x="1898210" y="700405"/>
            <a:ext cx="13743762" cy="751840"/>
          </a:xfrm>
          <a:prstGeom prst="rect">
            <a:avLst/>
          </a:prstGeom>
        </p:spPr>
        <p:txBody>
          <a:bodyPr anchor="t" rtlCol="false" tIns="0" lIns="0" bIns="0" rIns="0">
            <a:spAutoFit/>
          </a:bodyPr>
          <a:lstStyle/>
          <a:p>
            <a:pPr algn="ctr">
              <a:lnSpc>
                <a:spcPts val="5600"/>
              </a:lnSpc>
            </a:pPr>
            <a:r>
              <a:rPr lang="en-US" sz="5600">
                <a:solidFill>
                  <a:srgbClr val="FF0099"/>
                </a:solidFill>
                <a:latin typeface="Big Shoulders Display Bold"/>
              </a:rPr>
              <a:t>MOST WINS FOR EACH FRANCHISE IN PARTICULAR SEASON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12F96"/>
        </a:solidFill>
      </p:bgPr>
    </p:bg>
    <p:spTree>
      <p:nvGrpSpPr>
        <p:cNvPr id="1" name=""/>
        <p:cNvGrpSpPr/>
        <p:nvPr/>
      </p:nvGrpSpPr>
      <p:grpSpPr>
        <a:xfrm>
          <a:off x="0" y="0"/>
          <a:ext cx="0" cy="0"/>
          <a:chOff x="0" y="0"/>
          <a:chExt cx="0" cy="0"/>
        </a:xfrm>
      </p:grpSpPr>
      <p:sp>
        <p:nvSpPr>
          <p:cNvPr name="Freeform 2" id="2"/>
          <p:cNvSpPr/>
          <p:nvPr/>
        </p:nvSpPr>
        <p:spPr>
          <a:xfrm flipH="false" flipV="false" rot="0">
            <a:off x="1836545" y="1905558"/>
            <a:ext cx="13943856" cy="7147955"/>
          </a:xfrm>
          <a:custGeom>
            <a:avLst/>
            <a:gdLst/>
            <a:ahLst/>
            <a:cxnLst/>
            <a:rect r="r" b="b" t="t" l="l"/>
            <a:pathLst>
              <a:path h="7147955" w="13943856">
                <a:moveTo>
                  <a:pt x="0" y="0"/>
                </a:moveTo>
                <a:lnTo>
                  <a:pt x="13943856" y="0"/>
                </a:lnTo>
                <a:lnTo>
                  <a:pt x="13943856" y="7147954"/>
                </a:lnTo>
                <a:lnTo>
                  <a:pt x="0" y="7147954"/>
                </a:lnTo>
                <a:lnTo>
                  <a:pt x="0" y="0"/>
                </a:lnTo>
                <a:close/>
              </a:path>
            </a:pathLst>
          </a:custGeom>
          <a:blipFill>
            <a:blip r:embed="rId2"/>
            <a:stretch>
              <a:fillRect l="0" t="-502" r="-193" b="-502"/>
            </a:stretch>
          </a:blipFill>
        </p:spPr>
      </p:sp>
      <p:sp>
        <p:nvSpPr>
          <p:cNvPr name="TextBox 3" id="3"/>
          <p:cNvSpPr txBox="true"/>
          <p:nvPr/>
        </p:nvSpPr>
        <p:spPr>
          <a:xfrm rot="0">
            <a:off x="1836545" y="700405"/>
            <a:ext cx="13943856" cy="751840"/>
          </a:xfrm>
          <a:prstGeom prst="rect">
            <a:avLst/>
          </a:prstGeom>
        </p:spPr>
        <p:txBody>
          <a:bodyPr anchor="t" rtlCol="false" tIns="0" lIns="0" bIns="0" rIns="0">
            <a:spAutoFit/>
          </a:bodyPr>
          <a:lstStyle/>
          <a:p>
            <a:pPr algn="ctr">
              <a:lnSpc>
                <a:spcPts val="5600"/>
              </a:lnSpc>
            </a:pPr>
            <a:r>
              <a:rPr lang="en-US" sz="5600">
                <a:solidFill>
                  <a:srgbClr val="FF0099"/>
                </a:solidFill>
                <a:latin typeface="Big Shoulders Display Bold"/>
              </a:rPr>
              <a:t>TEAMS WITH THEIR WINNING AVERAGE BY RUNS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12F96"/>
        </a:solidFill>
      </p:bgPr>
    </p:bg>
    <p:spTree>
      <p:nvGrpSpPr>
        <p:cNvPr id="1" name=""/>
        <p:cNvGrpSpPr/>
        <p:nvPr/>
      </p:nvGrpSpPr>
      <p:grpSpPr>
        <a:xfrm>
          <a:off x="0" y="0"/>
          <a:ext cx="0" cy="0"/>
          <a:chOff x="0" y="0"/>
          <a:chExt cx="0" cy="0"/>
        </a:xfrm>
      </p:grpSpPr>
      <p:sp>
        <p:nvSpPr>
          <p:cNvPr name="Freeform 2" id="2"/>
          <p:cNvSpPr/>
          <p:nvPr/>
        </p:nvSpPr>
        <p:spPr>
          <a:xfrm flipH="false" flipV="false" rot="0">
            <a:off x="1965420" y="2099114"/>
            <a:ext cx="13948930" cy="7159186"/>
          </a:xfrm>
          <a:custGeom>
            <a:avLst/>
            <a:gdLst/>
            <a:ahLst/>
            <a:cxnLst/>
            <a:rect r="r" b="b" t="t" l="l"/>
            <a:pathLst>
              <a:path h="7159186" w="13948930">
                <a:moveTo>
                  <a:pt x="0" y="0"/>
                </a:moveTo>
                <a:lnTo>
                  <a:pt x="13948929" y="0"/>
                </a:lnTo>
                <a:lnTo>
                  <a:pt x="13948929" y="7159186"/>
                </a:lnTo>
                <a:lnTo>
                  <a:pt x="0" y="7159186"/>
                </a:lnTo>
                <a:lnTo>
                  <a:pt x="0" y="0"/>
                </a:lnTo>
                <a:close/>
              </a:path>
            </a:pathLst>
          </a:custGeom>
          <a:blipFill>
            <a:blip r:embed="rId2"/>
            <a:stretch>
              <a:fillRect l="0" t="0" r="0" b="0"/>
            </a:stretch>
          </a:blipFill>
        </p:spPr>
      </p:sp>
      <p:sp>
        <p:nvSpPr>
          <p:cNvPr name="TextBox 3" id="3"/>
          <p:cNvSpPr txBox="true"/>
          <p:nvPr/>
        </p:nvSpPr>
        <p:spPr>
          <a:xfrm rot="0">
            <a:off x="1965420" y="700405"/>
            <a:ext cx="13782426" cy="751840"/>
          </a:xfrm>
          <a:prstGeom prst="rect">
            <a:avLst/>
          </a:prstGeom>
        </p:spPr>
        <p:txBody>
          <a:bodyPr anchor="t" rtlCol="false" tIns="0" lIns="0" bIns="0" rIns="0">
            <a:spAutoFit/>
          </a:bodyPr>
          <a:lstStyle/>
          <a:p>
            <a:pPr algn="ctr">
              <a:lnSpc>
                <a:spcPts val="5600"/>
              </a:lnSpc>
            </a:pPr>
            <a:r>
              <a:rPr lang="en-US" sz="5600">
                <a:solidFill>
                  <a:srgbClr val="FF0099"/>
                </a:solidFill>
                <a:latin typeface="Big Shoulders Display Bold"/>
              </a:rPr>
              <a:t>PLAYER FROM EACH TEAM WITH MOST NUMBER OF MVP’S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12F96"/>
        </a:solidFill>
      </p:bgPr>
    </p:bg>
    <p:spTree>
      <p:nvGrpSpPr>
        <p:cNvPr id="1" name=""/>
        <p:cNvGrpSpPr/>
        <p:nvPr/>
      </p:nvGrpSpPr>
      <p:grpSpPr>
        <a:xfrm>
          <a:off x="0" y="0"/>
          <a:ext cx="0" cy="0"/>
          <a:chOff x="0" y="0"/>
          <a:chExt cx="0" cy="0"/>
        </a:xfrm>
      </p:grpSpPr>
      <p:sp>
        <p:nvSpPr>
          <p:cNvPr name="Freeform 2" id="2"/>
          <p:cNvSpPr/>
          <p:nvPr/>
        </p:nvSpPr>
        <p:spPr>
          <a:xfrm flipH="false" flipV="false" rot="0">
            <a:off x="2418229" y="2291541"/>
            <a:ext cx="13134532" cy="6966759"/>
          </a:xfrm>
          <a:custGeom>
            <a:avLst/>
            <a:gdLst/>
            <a:ahLst/>
            <a:cxnLst/>
            <a:rect r="r" b="b" t="t" l="l"/>
            <a:pathLst>
              <a:path h="6966759" w="13134532">
                <a:moveTo>
                  <a:pt x="0" y="0"/>
                </a:moveTo>
                <a:lnTo>
                  <a:pt x="13134533" y="0"/>
                </a:lnTo>
                <a:lnTo>
                  <a:pt x="13134533" y="6966759"/>
                </a:lnTo>
                <a:lnTo>
                  <a:pt x="0" y="6966759"/>
                </a:lnTo>
                <a:lnTo>
                  <a:pt x="0" y="0"/>
                </a:lnTo>
                <a:close/>
              </a:path>
            </a:pathLst>
          </a:custGeom>
          <a:blipFill>
            <a:blip r:embed="rId2"/>
            <a:stretch>
              <a:fillRect l="0" t="0" r="0" b="0"/>
            </a:stretch>
          </a:blipFill>
        </p:spPr>
      </p:sp>
      <p:sp>
        <p:nvSpPr>
          <p:cNvPr name="TextBox 3" id="3"/>
          <p:cNvSpPr txBox="true"/>
          <p:nvPr/>
        </p:nvSpPr>
        <p:spPr>
          <a:xfrm rot="0">
            <a:off x="530162" y="918701"/>
            <a:ext cx="16729138" cy="742315"/>
          </a:xfrm>
          <a:prstGeom prst="rect">
            <a:avLst/>
          </a:prstGeom>
        </p:spPr>
        <p:txBody>
          <a:bodyPr anchor="t" rtlCol="false" tIns="0" lIns="0" bIns="0" rIns="0">
            <a:spAutoFit/>
          </a:bodyPr>
          <a:lstStyle/>
          <a:p>
            <a:pPr algn="ctr">
              <a:lnSpc>
                <a:spcPts val="5599"/>
              </a:lnSpc>
            </a:pPr>
            <a:r>
              <a:rPr lang="en-US" sz="5599">
                <a:solidFill>
                  <a:srgbClr val="FF0099"/>
                </a:solidFill>
                <a:latin typeface="Big Shoulders Display Bold"/>
              </a:rPr>
              <a:t>STADIUM OR VENUES WITH HIGHEST RUNS SCORED IN EACH IPL SEASON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12F96"/>
        </a:solidFill>
      </p:bgPr>
    </p:bg>
    <p:spTree>
      <p:nvGrpSpPr>
        <p:cNvPr id="1" name=""/>
        <p:cNvGrpSpPr/>
        <p:nvPr/>
      </p:nvGrpSpPr>
      <p:grpSpPr>
        <a:xfrm>
          <a:off x="0" y="0"/>
          <a:ext cx="0" cy="0"/>
          <a:chOff x="0" y="0"/>
          <a:chExt cx="0" cy="0"/>
        </a:xfrm>
      </p:grpSpPr>
      <p:sp>
        <p:nvSpPr>
          <p:cNvPr name="Freeform 2" id="2"/>
          <p:cNvSpPr/>
          <p:nvPr/>
        </p:nvSpPr>
        <p:spPr>
          <a:xfrm flipH="false" flipV="false" rot="0">
            <a:off x="1579080" y="1865801"/>
            <a:ext cx="14558512" cy="7392499"/>
          </a:xfrm>
          <a:custGeom>
            <a:avLst/>
            <a:gdLst/>
            <a:ahLst/>
            <a:cxnLst/>
            <a:rect r="r" b="b" t="t" l="l"/>
            <a:pathLst>
              <a:path h="7392499" w="14558512">
                <a:moveTo>
                  <a:pt x="0" y="0"/>
                </a:moveTo>
                <a:lnTo>
                  <a:pt x="14558512" y="0"/>
                </a:lnTo>
                <a:lnTo>
                  <a:pt x="14558512" y="7392499"/>
                </a:lnTo>
                <a:lnTo>
                  <a:pt x="0" y="7392499"/>
                </a:lnTo>
                <a:lnTo>
                  <a:pt x="0" y="0"/>
                </a:lnTo>
                <a:close/>
              </a:path>
            </a:pathLst>
          </a:custGeom>
          <a:blipFill>
            <a:blip r:embed="rId2"/>
            <a:stretch>
              <a:fillRect l="0" t="0" r="0" b="0"/>
            </a:stretch>
          </a:blipFill>
        </p:spPr>
      </p:sp>
      <p:sp>
        <p:nvSpPr>
          <p:cNvPr name="TextBox 3" id="3"/>
          <p:cNvSpPr txBox="true"/>
          <p:nvPr/>
        </p:nvSpPr>
        <p:spPr>
          <a:xfrm rot="0">
            <a:off x="1784756" y="700405"/>
            <a:ext cx="14352835" cy="751840"/>
          </a:xfrm>
          <a:prstGeom prst="rect">
            <a:avLst/>
          </a:prstGeom>
        </p:spPr>
        <p:txBody>
          <a:bodyPr anchor="t" rtlCol="false" tIns="0" lIns="0" bIns="0" rIns="0">
            <a:spAutoFit/>
          </a:bodyPr>
          <a:lstStyle/>
          <a:p>
            <a:pPr algn="ctr">
              <a:lnSpc>
                <a:spcPts val="5600"/>
              </a:lnSpc>
            </a:pPr>
            <a:r>
              <a:rPr lang="en-US" sz="5600">
                <a:solidFill>
                  <a:srgbClr val="FF0099"/>
                </a:solidFill>
                <a:latin typeface="Big Shoulders Display Bold"/>
              </a:rPr>
              <a:t>VARIOUS PLOTS SHOWING IT’S IMPACT OVER TOSS WINS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DAF0Q7AJKqE</dc:identifier>
  <dcterms:modified xsi:type="dcterms:W3CDTF">2011-08-01T06:04:30Z</dcterms:modified>
  <cp:revision>1</cp:revision>
  <dc:title>Sport</dc:title>
</cp:coreProperties>
</file>