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1" i="0" dirty="0">
                <a:solidFill>
                  <a:schemeClr val="tx1"/>
                </a:solidFill>
                <a:effectLst/>
              </a:rPr>
              <a:t>HOSPITAL EMERGENCY ROOM DASHBOARD</a:t>
            </a:r>
            <a:endParaRPr lang="en-IN" sz="3400" b="1" dirty="0">
              <a:solidFill>
                <a:schemeClr val="tx1"/>
              </a:solidFill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/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chemeClr val="tx1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/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chemeClr val="tx1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/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chemeClr val="tx1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/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chemeClr val="tx1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/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488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AmN</cp:lastModifiedBy>
  <cp:revision>8</cp:revision>
  <dcterms:created xsi:type="dcterms:W3CDTF">2024-11-24T05:55:51Z</dcterms:created>
  <dcterms:modified xsi:type="dcterms:W3CDTF">2025-03-21T08:15:52Z</dcterms:modified>
</cp:coreProperties>
</file>