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562"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4/17/2020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4/17/2020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2188825"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2188825"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081" y="4960137"/>
            <a:ext cx="7770376" cy="1463040"/>
          </a:xfrm>
        </p:spPr>
        <p:txBody>
          <a:bodyPr anchor="ctr">
            <a:normAutofit/>
          </a:bodyPr>
          <a:lstStyle>
            <a:lvl1pPr algn="r">
              <a:defRPr sz="4999" spc="200" baseline="0"/>
            </a:lvl1pPr>
          </a:lstStyle>
          <a:p>
            <a:r>
              <a:rPr lang="en-US"/>
              <a:t>Click to edit Master title style</a:t>
            </a:r>
            <a:endParaRPr lang="en-US" dirty="0"/>
          </a:p>
        </p:txBody>
      </p:sp>
      <p:sp>
        <p:nvSpPr>
          <p:cNvPr id="3" name="Subtitle 2"/>
          <p:cNvSpPr>
            <a:spLocks noGrp="1"/>
          </p:cNvSpPr>
          <p:nvPr>
            <p:ph type="subTitle" idx="1"/>
          </p:nvPr>
        </p:nvSpPr>
        <p:spPr>
          <a:xfrm>
            <a:off x="8608357" y="4960137"/>
            <a:ext cx="3199567" cy="1463040"/>
          </a:xfrm>
        </p:spPr>
        <p:txBody>
          <a:bodyPr lIns="91440" rIns="91440" anchor="ctr">
            <a:normAutofit/>
          </a:bodyPr>
          <a:lstStyle>
            <a:lvl1pPr marL="0" indent="0" algn="l">
              <a:lnSpc>
                <a:spcPct val="100000"/>
              </a:lnSpc>
              <a:spcBef>
                <a:spcPts val="0"/>
              </a:spcBef>
              <a:buNone/>
              <a:defRPr sz="1799">
                <a:solidFill>
                  <a:schemeClr val="tx1">
                    <a:lumMod val="95000"/>
                    <a:lumOff val="5000"/>
                  </a:schemeClr>
                </a:solidFill>
              </a:defRPr>
            </a:lvl1pPr>
            <a:lvl2pPr marL="457063" indent="0" algn="ctr">
              <a:buNone/>
              <a:defRPr sz="1799"/>
            </a:lvl2pPr>
            <a:lvl3pPr marL="914126" indent="0" algn="ctr">
              <a:buNone/>
              <a:defRPr sz="1799"/>
            </a:lvl3pPr>
            <a:lvl4pPr marL="1371189" indent="0" algn="ctr">
              <a:buNone/>
              <a:defRPr sz="1799"/>
            </a:lvl4pPr>
            <a:lvl5pPr marL="1828251" indent="0" algn="ctr">
              <a:buNone/>
              <a:defRPr sz="1799"/>
            </a:lvl5pPr>
            <a:lvl6pPr marL="2285314" indent="0" algn="ctr">
              <a:buNone/>
              <a:defRPr sz="1799"/>
            </a:lvl6pPr>
            <a:lvl7pPr marL="2742377" indent="0" algn="ctr">
              <a:buNone/>
              <a:defRPr sz="1799"/>
            </a:lvl7pPr>
            <a:lvl8pPr marL="3199440" indent="0" algn="ctr">
              <a:buNone/>
              <a:defRPr sz="1799"/>
            </a:lvl8pPr>
            <a:lvl9pPr marL="3656503" indent="0" algn="ctr">
              <a:buNone/>
              <a:defRPr sz="17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DF33987-6305-4E2A-BF18-EF013ECE927B}" type="datetimeFigureOut">
              <a:rPr lang="en-US" smtClean="0"/>
              <a:pPr/>
              <a:t>4/17/2020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cxnSp>
        <p:nvCxnSpPr>
          <p:cNvPr id="8" name="Straight Connector 7"/>
          <p:cNvCxnSpPr/>
          <p:nvPr/>
        </p:nvCxnSpPr>
        <p:spPr>
          <a:xfrm flipV="1">
            <a:off x="8384659"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06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4/17/2020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34673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9" y="762000"/>
            <a:ext cx="262821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343" y="762000"/>
            <a:ext cx="7579926"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4/17/2020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cxnSp>
        <p:nvCxnSpPr>
          <p:cNvPr id="7" name="Straight Connector 6"/>
          <p:cNvCxnSpPr/>
          <p:nvPr/>
        </p:nvCxnSpPr>
        <p:spPr>
          <a:xfrm rot="5400000" flipV="1">
            <a:off x="10055781" y="59382"/>
            <a:ext cx="0" cy="9141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68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4/17/2020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6800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2188825"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2188825"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4960137"/>
            <a:ext cx="7770376" cy="1463040"/>
          </a:xfrm>
        </p:spPr>
        <p:txBody>
          <a:bodyPr anchor="ctr">
            <a:normAutofit/>
          </a:bodyPr>
          <a:lstStyle>
            <a:lvl1pPr algn="r">
              <a:defRPr sz="4999"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08357" y="4960137"/>
            <a:ext cx="3199567" cy="1463040"/>
          </a:xfrm>
        </p:spPr>
        <p:txBody>
          <a:bodyPr lIns="91440" rIns="91440" anchor="ctr">
            <a:normAutofit/>
          </a:bodyPr>
          <a:lstStyle>
            <a:lvl1pPr marL="0" indent="0">
              <a:lnSpc>
                <a:spcPct val="100000"/>
              </a:lnSpc>
              <a:spcBef>
                <a:spcPts val="0"/>
              </a:spcBef>
              <a:buNone/>
              <a:defRPr sz="1799">
                <a:solidFill>
                  <a:schemeClr val="tx1">
                    <a:lumMod val="95000"/>
                    <a:lumOff val="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4/17/2020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cxnSp>
        <p:nvCxnSpPr>
          <p:cNvPr id="8" name="Straight Connector 7"/>
          <p:cNvCxnSpPr/>
          <p:nvPr/>
        </p:nvCxnSpPr>
        <p:spPr>
          <a:xfrm flipV="1">
            <a:off x="8384659"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23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3861" y="585216"/>
            <a:ext cx="9717541"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3860" y="2286000"/>
            <a:ext cx="4753642"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7760" y="2286000"/>
            <a:ext cx="4753642"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4/17/2020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61336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3861" y="2179636"/>
            <a:ext cx="4753642" cy="822960"/>
          </a:xfrm>
        </p:spPr>
        <p:txBody>
          <a:bodyPr lIns="137160" rIns="137160" anchor="ctr">
            <a:normAutofit/>
          </a:bodyPr>
          <a:lstStyle>
            <a:lvl1pPr marL="0" indent="0">
              <a:spcBef>
                <a:spcPts val="0"/>
              </a:spcBef>
              <a:spcAft>
                <a:spcPts val="0"/>
              </a:spcAft>
              <a:buNone/>
              <a:defRPr sz="2299" b="0" cap="none" baseline="0">
                <a:solidFill>
                  <a:schemeClr val="accent1"/>
                </a:solidFill>
                <a:latin typeface="+mn-lt"/>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23861" y="2967788"/>
            <a:ext cx="4753642"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8" y="2179636"/>
            <a:ext cx="4753642" cy="822960"/>
          </a:xfrm>
        </p:spPr>
        <p:txBody>
          <a:bodyPr lIns="137160" rIns="137160" anchor="ctr">
            <a:normAutofit/>
          </a:bodyPr>
          <a:lstStyle>
            <a:lvl1pPr marL="0" indent="0">
              <a:spcBef>
                <a:spcPts val="0"/>
              </a:spcBef>
              <a:spcAft>
                <a:spcPts val="0"/>
              </a:spcAft>
              <a:buNone/>
              <a:defRPr lang="en-US" sz="2299" b="0" kern="1200" cap="none" baseline="0" dirty="0">
                <a:solidFill>
                  <a:schemeClr val="accent1"/>
                </a:solidFill>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marL="0" lvl="0" indent="0" algn="l" defTabSz="914126" rtl="0" eaLnBrk="1" latinLnBrk="0" hangingPunct="1">
              <a:lnSpc>
                <a:spcPct val="90000"/>
              </a:lnSpc>
              <a:spcBef>
                <a:spcPts val="1799"/>
              </a:spcBef>
              <a:buNone/>
            </a:pPr>
            <a:r>
              <a:rPr lang="en-US"/>
              <a:t>Click to edit Master text styles</a:t>
            </a:r>
          </a:p>
        </p:txBody>
      </p:sp>
      <p:sp>
        <p:nvSpPr>
          <p:cNvPr id="6" name="Content Placeholder 5"/>
          <p:cNvSpPr>
            <a:spLocks noGrp="1"/>
          </p:cNvSpPr>
          <p:nvPr>
            <p:ph sz="quarter" idx="4"/>
          </p:nvPr>
        </p:nvSpPr>
        <p:spPr>
          <a:xfrm>
            <a:off x="5989328" y="2967788"/>
            <a:ext cx="4753642"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4/17/2020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10748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4/17/2020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1893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4/17/2020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25883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3861" y="471509"/>
            <a:ext cx="4387977" cy="1737360"/>
          </a:xfrm>
        </p:spPr>
        <p:txBody>
          <a:bodyPr>
            <a:noAutofit/>
          </a:bodyPr>
          <a:lstStyle>
            <a:lvl1pPr>
              <a:lnSpc>
                <a:spcPct val="80000"/>
              </a:lnSpc>
              <a:defRPr sz="3999"/>
            </a:lvl1pPr>
          </a:lstStyle>
          <a:p>
            <a:r>
              <a:rPr lang="en-US"/>
              <a:t>Click to edit Master title style</a:t>
            </a:r>
            <a:endParaRPr lang="en-US" dirty="0"/>
          </a:p>
        </p:txBody>
      </p:sp>
      <p:sp>
        <p:nvSpPr>
          <p:cNvPr id="3" name="Content Placeholder 2"/>
          <p:cNvSpPr>
            <a:spLocks noGrp="1"/>
          </p:cNvSpPr>
          <p:nvPr>
            <p:ph idx="1"/>
          </p:nvPr>
        </p:nvSpPr>
        <p:spPr>
          <a:xfrm>
            <a:off x="5713512" y="822960"/>
            <a:ext cx="5676945" cy="5184648"/>
          </a:xfrm>
        </p:spPr>
        <p:txBody>
          <a:bodyPr/>
          <a:lstStyle>
            <a:lvl1pPr>
              <a:defRPr sz="2399"/>
            </a:lvl1pPr>
            <a:lvl2pPr>
              <a:defRPr sz="1999"/>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3861" y="2257506"/>
            <a:ext cx="4387977" cy="3762294"/>
          </a:xfrm>
        </p:spPr>
        <p:txBody>
          <a:bodyPr lIns="91440" rIns="91440">
            <a:normAutofit/>
          </a:bodyPr>
          <a:lstStyle>
            <a:lvl1pPr marL="0" indent="0">
              <a:lnSpc>
                <a:spcPct val="108000"/>
              </a:lnSpc>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4/17/2020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82337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4960138"/>
            <a:ext cx="7770376" cy="1463040"/>
          </a:xfrm>
        </p:spPr>
        <p:txBody>
          <a:bodyPr anchor="ctr">
            <a:normAutofit/>
          </a:bodyPr>
          <a:lstStyle>
            <a:lvl1pPr algn="r">
              <a:defRPr sz="4999"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5778" cy="4572000"/>
          </a:xfrm>
          <a:solidFill>
            <a:schemeClr val="accent1">
              <a:lumMod val="60000"/>
              <a:lumOff val="40000"/>
            </a:schemeClr>
          </a:solidFill>
        </p:spPr>
        <p:txBody>
          <a:bodyPr lIns="457200" tIns="365760" rIns="45720" bIns="4572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8608357" y="4960138"/>
            <a:ext cx="3199567" cy="1463040"/>
          </a:xfrm>
        </p:spPr>
        <p:txBody>
          <a:bodyPr lIns="91440" rIns="91440" anchor="ctr">
            <a:normAutofit/>
          </a:bodyPr>
          <a:lstStyle>
            <a:lvl1pPr marL="0" indent="0">
              <a:lnSpc>
                <a:spcPct val="100000"/>
              </a:lnSpc>
              <a:spcBef>
                <a:spcPts val="0"/>
              </a:spcBef>
              <a:buNone/>
              <a:defRPr sz="1799">
                <a:solidFill>
                  <a:schemeClr val="tx1">
                    <a:lumMod val="95000"/>
                    <a:lumOff val="5000"/>
                  </a:schemeClr>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4/17/2020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cxnSp>
        <p:nvCxnSpPr>
          <p:cNvPr id="8" name="Straight Connector 7"/>
          <p:cNvCxnSpPr/>
          <p:nvPr/>
        </p:nvCxnSpPr>
        <p:spPr>
          <a:xfrm flipV="1">
            <a:off x="8384659"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86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3861" y="585216"/>
            <a:ext cx="9717541"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3862" y="2286000"/>
            <a:ext cx="9717542"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3863" y="6470704"/>
            <a:ext cx="215358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DF33987-6305-4E2A-BF18-EF013ECE927B}" type="datetimeFigureOut">
              <a:rPr lang="en-US" smtClean="0"/>
              <a:pPr/>
              <a:t>4/17/2020</a:t>
            </a:fld>
            <a:endParaRPr lang="en-US" dirty="0"/>
          </a:p>
        </p:txBody>
      </p:sp>
      <p:sp>
        <p:nvSpPr>
          <p:cNvPr id="5" name="Footer Placeholder 4"/>
          <p:cNvSpPr>
            <a:spLocks noGrp="1"/>
          </p:cNvSpPr>
          <p:nvPr>
            <p:ph type="ftr" sz="quarter" idx="3"/>
          </p:nvPr>
        </p:nvSpPr>
        <p:spPr>
          <a:xfrm>
            <a:off x="4841671" y="6470704"/>
            <a:ext cx="5899922"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Add a footer</a:t>
            </a:r>
            <a:endParaRPr lang="en-US" dirty="0"/>
          </a:p>
        </p:txBody>
      </p:sp>
      <p:sp>
        <p:nvSpPr>
          <p:cNvPr id="6" name="Slide Number Placeholder 5"/>
          <p:cNvSpPr>
            <a:spLocks noGrp="1"/>
          </p:cNvSpPr>
          <p:nvPr>
            <p:ph type="sldNum" sz="quarter" idx="4"/>
          </p:nvPr>
        </p:nvSpPr>
        <p:spPr>
          <a:xfrm>
            <a:off x="10834511" y="6470704"/>
            <a:ext cx="97341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36C87F6-986D-49E6-AF40-1B3A1EE8064D}" type="slidenum">
              <a:rPr lang="en-US" smtClean="0"/>
              <a:pPr/>
              <a:t>‹#›</a:t>
            </a:fld>
            <a:endParaRPr lang="en-US"/>
          </a:p>
        </p:txBody>
      </p:sp>
      <p:cxnSp>
        <p:nvCxnSpPr>
          <p:cNvPr id="7" name="Straight Connector 6"/>
          <p:cNvCxnSpPr/>
          <p:nvPr/>
        </p:nvCxnSpPr>
        <p:spPr>
          <a:xfrm flipV="1">
            <a:off x="761802"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C73E56B-03EC-4A99-AD7A-42A78B67ADFA}"/>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10600302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0000"/>
        </a:lnSpc>
        <a:spcBef>
          <a:spcPct val="0"/>
        </a:spcBef>
        <a:buNone/>
        <a:defRPr sz="4999" kern="1200" cap="all" spc="100" baseline="0">
          <a:solidFill>
            <a:schemeClr val="tx1">
              <a:lumMod val="95000"/>
              <a:lumOff val="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49796" y="5229200"/>
            <a:ext cx="7560840" cy="1015752"/>
          </a:xfrm>
        </p:spPr>
        <p:txBody>
          <a:bodyPr/>
          <a:lstStyle/>
          <a:p>
            <a:pPr algn="ctr"/>
            <a:r>
              <a:rPr lang="en-US" dirty="0"/>
              <a:t>Battle of Neighborhoods</a:t>
            </a:r>
          </a:p>
        </p:txBody>
      </p:sp>
      <p:sp>
        <p:nvSpPr>
          <p:cNvPr id="5" name="Subtitle 4"/>
          <p:cNvSpPr>
            <a:spLocks noGrp="1"/>
          </p:cNvSpPr>
          <p:nvPr>
            <p:ph type="subTitle" idx="1"/>
          </p:nvPr>
        </p:nvSpPr>
        <p:spPr>
          <a:xfrm>
            <a:off x="8614692" y="5229454"/>
            <a:ext cx="2664296" cy="1015497"/>
          </a:xfrm>
        </p:spPr>
        <p:txBody>
          <a:bodyPr>
            <a:normAutofit/>
          </a:bodyPr>
          <a:lstStyle/>
          <a:p>
            <a:r>
              <a:rPr lang="en-US" dirty="0"/>
              <a:t>By,</a:t>
            </a:r>
          </a:p>
          <a:p>
            <a:r>
              <a:rPr lang="en-US" dirty="0"/>
              <a:t>Aman Pandey</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fontScale="90000"/>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85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fontScale="90000"/>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fontScale="90000"/>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67</TotalTime>
  <Words>788</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Century Gothic</vt:lpstr>
      <vt:lpstr>Tw Cen MT</vt:lpstr>
      <vt:lpstr>Tw Cen MT Condensed</vt:lpstr>
      <vt:lpstr>Wingdings 3</vt:lpstr>
      <vt:lpstr>Integral</vt:lpstr>
      <vt:lpstr>Battle of Neighborhoods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Aman Pandey</cp:lastModifiedBy>
  <cp:revision>5</cp:revision>
  <dcterms:created xsi:type="dcterms:W3CDTF">2020-01-05T08:05:09Z</dcterms:created>
  <dcterms:modified xsi:type="dcterms:W3CDTF">2020-04-17T17:23:14Z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