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tif" ContentType="image/tiff"/>
  <Override PartName="/ppt/media/image7.tif" ContentType="image/tiff"/>
  <Override PartName="/ppt/media/image6.tif" ContentType="image/tiff"/>
  <Override PartName="/ppt/media/image2.png" ContentType="image/png"/>
  <Override PartName="/ppt/media/image3.tif" ContentType="image/tiff"/>
  <Override PartName="/ppt/media/image4.tif" ContentType="image/tiff"/>
  <Override PartName="/ppt/media/image1.png" ContentType="image/png"/>
  <Override PartName="/ppt/media/image5.tif" ContentType="image/tiff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F1BF521-3D37-4B96-9190-AA3A449C666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4AADE6A-ADBB-4161-B798-35141D90A7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3764AE-181E-4F96-A164-5EBD5838D92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3DB2E6-23CD-4D81-920D-6BD7628439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4362A5E-43E3-48F1-9D1B-000354FF0E6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1/21/20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4EE1FE-644B-40EF-A3C8-4B65B4BAD6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Proposed Solutions for Dam Inspections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4639680" y="3443400"/>
            <a:ext cx="383256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BDF393BE-D475-4AB5-923B-6F1569AA52E0}" type="slidenum">
              <a:rPr b="0" lang="en-US" sz="2400" spc="-1" strike="noStrike">
                <a:latin typeface="Times New Roman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2741120" y="3648960"/>
            <a:ext cx="12191760" cy="68540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rcRect l="18723" t="7977" r="16023" b="9311"/>
          <a:stretch/>
        </p:blipFill>
        <p:spPr>
          <a:xfrm>
            <a:off x="1554480" y="170280"/>
            <a:ext cx="9235440" cy="658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743040" y="812520"/>
            <a:ext cx="5137560" cy="3200400"/>
          </a:xfrm>
          <a:prstGeom prst="rect">
            <a:avLst/>
          </a:prstGeom>
          <a:ln>
            <a:noFill/>
          </a:ln>
        </p:spPr>
      </p:pic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6472800" y="2516400"/>
            <a:ext cx="4810320" cy="299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Brief structure: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1.Two siltation removing modules.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2.Made up of a draft tube and a thruster.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3.The thruster pumps clear water from the top of the draft tube to the bottom forming a water jet to remove the silts and sediments.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4.The ROV has an underwater camera and underwater light to capture the image, placed in a transparent container filled with clear water.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Working-Step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Content Placeholder 3" descr=""/>
          <p:cNvPicPr/>
          <p:nvPr/>
        </p:nvPicPr>
        <p:blipFill>
          <a:blip r:embed="rId1"/>
          <a:stretch/>
        </p:blipFill>
        <p:spPr>
          <a:xfrm>
            <a:off x="2767320" y="1848240"/>
            <a:ext cx="6173280" cy="388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Step-2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Content Placeholder 3" descr=""/>
          <p:cNvPicPr/>
          <p:nvPr/>
        </p:nvPicPr>
        <p:blipFill>
          <a:blip r:embed="rId1"/>
          <a:stretch/>
        </p:blipFill>
        <p:spPr>
          <a:xfrm>
            <a:off x="3799800" y="1507680"/>
            <a:ext cx="4397040" cy="453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Step- 3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3552480" y="1690560"/>
            <a:ext cx="4558320" cy="414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Step-4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3541320" y="1568880"/>
            <a:ext cx="4343760" cy="415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048120" y="2136240"/>
            <a:ext cx="72921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Sediment sizes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Boulder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&gt;256mm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Cobble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64-256mm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Pebble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2-64mm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Sand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1/16-2mm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Silt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1/256-1/16mm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Clay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&lt;1/256mm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LibreOffice/6.1.6.3$Linux_X86_64 LibreOffice_project/10$Build-3</Application>
  <Words>89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2020-01-20T06:21:45Z</dcterms:created>
  <dc:creator>Rashmi Kulkarni</dc:creator>
  <dc:description/>
  <dc:language>en-US</dc:language>
  <cp:lastModifiedBy/>
  <dcterms:modified xsi:type="dcterms:W3CDTF">2020-01-21T00:55:38Z</dcterms:modified>
  <cp:revision>5</cp:revision>
  <dc:subject/>
  <dc:title>Siltation and Abrasion Removal Mechanism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