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8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AC03-DF99-4919-B436-1B165FE572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ED379F-C23E-43CF-A9C0-C8EEA74F7A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9E189E-2EF7-49A8-9B96-AFA533CE018D}"/>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5" name="Footer Placeholder 4">
            <a:extLst>
              <a:ext uri="{FF2B5EF4-FFF2-40B4-BE49-F238E27FC236}">
                <a16:creationId xmlns:a16="http://schemas.microsoft.com/office/drawing/2014/main" id="{61050EBC-1ACC-468F-8479-8117268B0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FE0D5-9164-4941-912D-A3AC745F06D7}"/>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86828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1ADB-E352-4E45-AFD6-7BCB702D51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8D5BB-4882-48BD-B6C0-69C22E5A5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8146E1-AC95-498B-A8FE-C0F54AF9AE93}"/>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5" name="Footer Placeholder 4">
            <a:extLst>
              <a:ext uri="{FF2B5EF4-FFF2-40B4-BE49-F238E27FC236}">
                <a16:creationId xmlns:a16="http://schemas.microsoft.com/office/drawing/2014/main" id="{3D295DD9-E321-49E1-A671-717064A6C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661843-F81B-42D3-A9D7-53197CF723F5}"/>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36738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76CB3-487B-41F4-B42C-A2ECCC2F5A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E88F46-96FC-4106-A895-A3DC10A016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A8390-E4CA-478F-BFFE-F15A246290BA}"/>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5" name="Footer Placeholder 4">
            <a:extLst>
              <a:ext uri="{FF2B5EF4-FFF2-40B4-BE49-F238E27FC236}">
                <a16:creationId xmlns:a16="http://schemas.microsoft.com/office/drawing/2014/main" id="{A585D022-3133-4E12-9816-FE9100ECE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837659-BEAD-42CF-99AD-20F7BB88D4F9}"/>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134127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36085" y="1170132"/>
            <a:ext cx="6955916" cy="5687868"/>
          </a:xfrm>
          <a:prstGeom prst="rect">
            <a:avLst/>
          </a:prstGeom>
        </p:spPr>
      </p:pic>
      <p:sp>
        <p:nvSpPr>
          <p:cNvPr id="20" name="Text Placeholder 26"/>
          <p:cNvSpPr>
            <a:spLocks noGrp="1"/>
          </p:cNvSpPr>
          <p:nvPr>
            <p:ph type="body" sz="quarter" idx="16" hasCustomPrompt="1"/>
          </p:nvPr>
        </p:nvSpPr>
        <p:spPr>
          <a:xfrm>
            <a:off x="165101" y="3534870"/>
            <a:ext cx="5104155"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65101" y="1725706"/>
            <a:ext cx="6667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54519" y="4898572"/>
            <a:ext cx="5126851"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6"/>
            <a:ext cx="12192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17" name="Group 16"/>
          <p:cNvGrpSpPr/>
          <p:nvPr userDrawn="1"/>
        </p:nvGrpSpPr>
        <p:grpSpPr>
          <a:xfrm>
            <a:off x="0" y="12208"/>
            <a:ext cx="12192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5967" y="-6350"/>
            <a:ext cx="3064933" cy="1306365"/>
          </a:xfrm>
          <a:prstGeom prst="rect">
            <a:avLst/>
          </a:prstGeom>
        </p:spPr>
      </p:pic>
    </p:spTree>
    <p:extLst>
      <p:ext uri="{BB962C8B-B14F-4D97-AF65-F5344CB8AC3E}">
        <p14:creationId xmlns:p14="http://schemas.microsoft.com/office/powerpoint/2010/main" val="350212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3B33-EF96-41CA-8A2F-B628405CB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CCC80-4B70-4DBC-A8AA-FA7F64BB8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DFBA5-C62E-4B03-9B72-17F0E7A24C22}"/>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5" name="Footer Placeholder 4">
            <a:extLst>
              <a:ext uri="{FF2B5EF4-FFF2-40B4-BE49-F238E27FC236}">
                <a16:creationId xmlns:a16="http://schemas.microsoft.com/office/drawing/2014/main" id="{0A9E5A86-F460-4447-A101-45BC1236E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496C8-9106-4CDE-8E18-56B8CB6D4EB8}"/>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191046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1488-C03F-48BA-969F-AEF55E2CE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EA1FD2-30F6-4480-B532-B5FDDAA79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34DF9-57B7-472A-92FC-347989898C04}"/>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5" name="Footer Placeholder 4">
            <a:extLst>
              <a:ext uri="{FF2B5EF4-FFF2-40B4-BE49-F238E27FC236}">
                <a16:creationId xmlns:a16="http://schemas.microsoft.com/office/drawing/2014/main" id="{6FD35F1F-D801-4B9F-B0D8-B0B792BB4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BB1C7-AA49-4A45-883C-9BD8E930B288}"/>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57136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489B-F7EF-4CF2-B744-52E6F72F29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6B271E-AC9D-404C-AFE6-E4124F5E6F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F8F09E-5E64-42C2-B80C-656D4D68E7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154CD0-5CC3-4BE5-9F2E-C9850B58F0D1}"/>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6" name="Footer Placeholder 5">
            <a:extLst>
              <a:ext uri="{FF2B5EF4-FFF2-40B4-BE49-F238E27FC236}">
                <a16:creationId xmlns:a16="http://schemas.microsoft.com/office/drawing/2014/main" id="{93944345-933C-4581-8262-76B397A3D7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15E83B-D127-4171-B69C-5D8BA3B25053}"/>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355469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C1B1-4291-4E25-BAFD-E36F44AA2F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4186D0-9764-43A6-9ECA-72BDDD7C0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95213-586C-4B72-A0BF-EEF23D1D12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1AD09F-7A81-40D2-8DD2-D243743A3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295DBF-0334-4373-8EA3-BB0D19383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28EA56-A980-444C-AD9B-BB487DED21E5}"/>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8" name="Footer Placeholder 7">
            <a:extLst>
              <a:ext uri="{FF2B5EF4-FFF2-40B4-BE49-F238E27FC236}">
                <a16:creationId xmlns:a16="http://schemas.microsoft.com/office/drawing/2014/main" id="{E3054D4B-3E6C-4AB9-BBB1-DCE27F64F3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FBE0FC-61BB-4543-997A-59DD125882A6}"/>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80846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1166-BC7C-4A5C-809F-0219C1D5B4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AE7317-D163-48E1-9AC4-341BA8127C96}"/>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4" name="Footer Placeholder 3">
            <a:extLst>
              <a:ext uri="{FF2B5EF4-FFF2-40B4-BE49-F238E27FC236}">
                <a16:creationId xmlns:a16="http://schemas.microsoft.com/office/drawing/2014/main" id="{BA40A03E-1C97-43EB-B7EB-8EDA02B37C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8E7048-092D-4565-9B6E-9D603B1277C9}"/>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325595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0176F-C8CF-4829-ADA2-E003BC3CA751}"/>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3" name="Footer Placeholder 2">
            <a:extLst>
              <a:ext uri="{FF2B5EF4-FFF2-40B4-BE49-F238E27FC236}">
                <a16:creationId xmlns:a16="http://schemas.microsoft.com/office/drawing/2014/main" id="{CC76CE2C-CB9E-4E52-B5B7-00458E50AA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12E9A9-F009-45E3-A6B6-37A43ADE0743}"/>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156536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32E-C9DF-41EA-AA4C-1CE656ABC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88400D-A4B5-4501-BBBA-B51C6FA61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5921A1-814D-4856-BD11-458FD1142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B63D1-4A28-4270-A8BA-80BC6D0A1A2A}"/>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6" name="Footer Placeholder 5">
            <a:extLst>
              <a:ext uri="{FF2B5EF4-FFF2-40B4-BE49-F238E27FC236}">
                <a16:creationId xmlns:a16="http://schemas.microsoft.com/office/drawing/2014/main" id="{F7C2A0B2-3C3C-4F04-AF3A-58EC8EF9E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304449-FB53-4B20-9B6B-EE1FBC160B6E}"/>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68784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9817-E678-4E79-B938-C5A1398B7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DE02B-04B1-45B9-9FCF-9F65CF8CD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24C5D2-1F94-45D1-A115-FF7899761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347AD-BE2E-48E4-A5F2-45B29810836E}"/>
              </a:ext>
            </a:extLst>
          </p:cNvPr>
          <p:cNvSpPr>
            <a:spLocks noGrp="1"/>
          </p:cNvSpPr>
          <p:nvPr>
            <p:ph type="dt" sz="half" idx="10"/>
          </p:nvPr>
        </p:nvSpPr>
        <p:spPr/>
        <p:txBody>
          <a:bodyPr/>
          <a:lstStyle/>
          <a:p>
            <a:fld id="{BBD5EB44-DFFE-4AF9-8A55-4B7803155A8F}" type="datetimeFigureOut">
              <a:rPr lang="en-IN" smtClean="0"/>
              <a:t>17-11-2021</a:t>
            </a:fld>
            <a:endParaRPr lang="en-IN"/>
          </a:p>
        </p:txBody>
      </p:sp>
      <p:sp>
        <p:nvSpPr>
          <p:cNvPr id="6" name="Footer Placeholder 5">
            <a:extLst>
              <a:ext uri="{FF2B5EF4-FFF2-40B4-BE49-F238E27FC236}">
                <a16:creationId xmlns:a16="http://schemas.microsoft.com/office/drawing/2014/main" id="{12068ACF-9059-4B16-AE5E-BF0F5F455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74D8F4-A58C-4DED-A7A9-117FA343CEDD}"/>
              </a:ext>
            </a:extLst>
          </p:cNvPr>
          <p:cNvSpPr>
            <a:spLocks noGrp="1"/>
          </p:cNvSpPr>
          <p:nvPr>
            <p:ph type="sldNum" sz="quarter" idx="12"/>
          </p:nvPr>
        </p:nvSpPr>
        <p:spPr/>
        <p:txBody>
          <a:bodyPr/>
          <a:lstStyle/>
          <a:p>
            <a:fld id="{A35E2F62-D799-4AE6-BDA1-602871DAEABE}" type="slidenum">
              <a:rPr lang="en-IN" smtClean="0"/>
              <a:t>‹#›</a:t>
            </a:fld>
            <a:endParaRPr lang="en-IN"/>
          </a:p>
        </p:txBody>
      </p:sp>
    </p:spTree>
    <p:extLst>
      <p:ext uri="{BB962C8B-B14F-4D97-AF65-F5344CB8AC3E}">
        <p14:creationId xmlns:p14="http://schemas.microsoft.com/office/powerpoint/2010/main" val="350312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7E0E9-4A9D-4CFB-ADB8-C915F42C5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056A8-8F76-4D19-93CF-C8BE7CC60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57D08-8F46-486E-90E2-E2FCFF41BE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5EB44-DFFE-4AF9-8A55-4B7803155A8F}" type="datetimeFigureOut">
              <a:rPr lang="en-IN" smtClean="0"/>
              <a:t>17-11-2021</a:t>
            </a:fld>
            <a:endParaRPr lang="en-IN"/>
          </a:p>
        </p:txBody>
      </p:sp>
      <p:sp>
        <p:nvSpPr>
          <p:cNvPr id="5" name="Footer Placeholder 4">
            <a:extLst>
              <a:ext uri="{FF2B5EF4-FFF2-40B4-BE49-F238E27FC236}">
                <a16:creationId xmlns:a16="http://schemas.microsoft.com/office/drawing/2014/main" id="{7E22778F-A02C-44F5-AC4D-40BA49639F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9C5E27-A7EA-4262-8544-0510D4C23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E2F62-D799-4AE6-BDA1-602871DAEABE}" type="slidenum">
              <a:rPr lang="en-IN" smtClean="0"/>
              <a:t>‹#›</a:t>
            </a:fld>
            <a:endParaRPr lang="en-IN"/>
          </a:p>
        </p:txBody>
      </p:sp>
    </p:spTree>
    <p:extLst>
      <p:ext uri="{BB962C8B-B14F-4D97-AF65-F5344CB8AC3E}">
        <p14:creationId xmlns:p14="http://schemas.microsoft.com/office/powerpoint/2010/main" val="266674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3600" dirty="0">
                <a:latin typeface="Times New Roman" panose="02020603050405020304" pitchFamily="18" charset="0"/>
                <a:cs typeface="Times New Roman" panose="02020603050405020304" pitchFamily="18" charset="0"/>
              </a:rPr>
              <a:t>Work For U</a:t>
            </a:r>
          </a:p>
        </p:txBody>
      </p:sp>
      <p:sp>
        <p:nvSpPr>
          <p:cNvPr id="4" name="Text Placeholder 3"/>
          <p:cNvSpPr>
            <a:spLocks noGrp="1"/>
          </p:cNvSpPr>
          <p:nvPr>
            <p:ph type="body" sz="quarter" idx="14"/>
          </p:nvPr>
        </p:nvSpPr>
        <p:spPr>
          <a:xfrm>
            <a:off x="154519" y="4898572"/>
            <a:ext cx="5941481" cy="1370148"/>
          </a:xfrm>
        </p:spPr>
        <p:txBody>
          <a:bodyPr>
            <a:noAutofit/>
          </a:bodyPr>
          <a:lstStyle/>
          <a:p>
            <a:r>
              <a:rPr lang="en-US" sz="1800" dirty="0">
                <a:latin typeface="Times New Roman" panose="02020603050405020304" pitchFamily="18" charset="0"/>
                <a:cs typeface="Times New Roman" panose="02020603050405020304" pitchFamily="18" charset="0"/>
              </a:rPr>
              <a:t>Aman Pawar</a:t>
            </a:r>
          </a:p>
          <a:p>
            <a:r>
              <a:rPr lang="en-US" sz="1800" dirty="0" err="1">
                <a:latin typeface="Times New Roman" panose="02020603050405020304" pitchFamily="18" charset="0"/>
                <a:cs typeface="Times New Roman" panose="02020603050405020304" pitchFamily="18" charset="0"/>
              </a:rPr>
              <a:t>Ameya</a:t>
            </a:r>
            <a:r>
              <a:rPr lang="en-US" sz="1800" dirty="0">
                <a:latin typeface="Times New Roman" panose="02020603050405020304" pitchFamily="18" charset="0"/>
                <a:cs typeface="Times New Roman" panose="02020603050405020304" pitchFamily="18" charset="0"/>
              </a:rPr>
              <a:t> Yadav</a:t>
            </a:r>
          </a:p>
          <a:p>
            <a:r>
              <a:rPr lang="en-US" sz="1800" dirty="0">
                <a:latin typeface="Times New Roman" panose="02020603050405020304" pitchFamily="18" charset="0"/>
                <a:cs typeface="Times New Roman" panose="02020603050405020304" pitchFamily="18" charset="0"/>
              </a:rPr>
              <a:t>Saurabh Mane</a:t>
            </a:r>
          </a:p>
          <a:p>
            <a:r>
              <a:rPr lang="en-US" sz="1800" dirty="0">
                <a:latin typeface="Times New Roman" panose="02020603050405020304" pitchFamily="18" charset="0"/>
                <a:cs typeface="Times New Roman" panose="02020603050405020304" pitchFamily="18" charset="0"/>
              </a:rPr>
              <a:t>Sudarshana Sarma</a:t>
            </a:r>
          </a:p>
        </p:txBody>
      </p:sp>
    </p:spTree>
    <p:extLst>
      <p:ext uri="{BB962C8B-B14F-4D97-AF65-F5344CB8AC3E}">
        <p14:creationId xmlns:p14="http://schemas.microsoft.com/office/powerpoint/2010/main" val="912756519"/>
      </p:ext>
    </p:extLst>
  </p:cSld>
  <p:clrMapOvr>
    <a:masterClrMapping/>
  </p:clrMapOvr>
  <mc:AlternateContent xmlns:mc="http://schemas.openxmlformats.org/markup-compatibility/2006" xmlns:p14="http://schemas.microsoft.com/office/powerpoint/2010/main">
    <mc:Choice Requires="p14">
      <p:transition spd="slow" p14:dur="2000" advTm="10975"/>
    </mc:Choice>
    <mc:Fallback xmlns="">
      <p:transition spd="slow" advTm="10975"/>
    </mc:Fallback>
  </mc:AlternateContent>
  <p:extLst>
    <p:ext uri="{3A86A75C-4F4B-4683-9AE1-C65F6400EC91}">
      <p14:laserTraceLst xmlns:p14="http://schemas.microsoft.com/office/powerpoint/2010/main">
        <p14:tracePtLst>
          <p14:tracePt t="1303" x="2268538" y="3146425"/>
          <p14:tracePt t="1372" x="2268538" y="31369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859BDB-0606-441D-9F45-488C091E7B0B}"/>
              </a:ext>
            </a:extLst>
          </p:cNvPr>
          <p:cNvSpPr>
            <a:spLocks noGrp="1"/>
          </p:cNvSpPr>
          <p:nvPr>
            <p:ph type="body" sz="quarter" idx="13"/>
          </p:nvPr>
        </p:nvSpPr>
        <p:spPr>
          <a:xfrm>
            <a:off x="165101" y="1725706"/>
            <a:ext cx="11630659" cy="4329654"/>
          </a:xfrm>
        </p:spPr>
        <p:txBody>
          <a:bodyPr>
            <a:normAutofit/>
          </a:bodyPr>
          <a:lstStyle/>
          <a:p>
            <a:r>
              <a:rPr lang="en-IN" dirty="0"/>
              <a:t>Recommendation Systems</a:t>
            </a:r>
          </a:p>
          <a:p>
            <a:endParaRPr lang="en-IN" sz="2600" dirty="0"/>
          </a:p>
          <a:p>
            <a:pPr>
              <a:lnSpc>
                <a:spcPct val="200000"/>
              </a:lnSpc>
            </a:pPr>
            <a:r>
              <a:rPr lang="en-US" sz="2000" b="0" dirty="0"/>
              <a:t>The employers will get recommendation of freelancers depending on the skillset required by the employer and the success rate of the freelancer </a:t>
            </a:r>
            <a:endParaRPr lang="en-IN" sz="2000" b="0" dirty="0"/>
          </a:p>
        </p:txBody>
      </p:sp>
    </p:spTree>
    <p:extLst>
      <p:ext uri="{BB962C8B-B14F-4D97-AF65-F5344CB8AC3E}">
        <p14:creationId xmlns:p14="http://schemas.microsoft.com/office/powerpoint/2010/main" val="177939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8F5B0D-102A-4FF6-814B-88BFA4BC3A91}"/>
              </a:ext>
            </a:extLst>
          </p:cNvPr>
          <p:cNvSpPr>
            <a:spLocks noGrp="1"/>
          </p:cNvSpPr>
          <p:nvPr>
            <p:ph type="body" sz="quarter" idx="13"/>
          </p:nvPr>
        </p:nvSpPr>
        <p:spPr>
          <a:xfrm>
            <a:off x="165101" y="1725706"/>
            <a:ext cx="11823699" cy="4248374"/>
          </a:xfrm>
        </p:spPr>
        <p:txBody>
          <a:bodyPr>
            <a:normAutofit/>
          </a:bodyPr>
          <a:lstStyle/>
          <a:p>
            <a:r>
              <a:rPr lang="en-IN" dirty="0"/>
              <a:t>Extra Features</a:t>
            </a:r>
          </a:p>
          <a:p>
            <a:endParaRPr lang="en-IN" dirty="0"/>
          </a:p>
          <a:p>
            <a:pPr>
              <a:lnSpc>
                <a:spcPct val="150000"/>
              </a:lnSpc>
            </a:pPr>
            <a:r>
              <a:rPr lang="en-US" sz="2000" b="0" dirty="0"/>
              <a:t>•  Success Rate: Upon completion of the projects, the success rate of the freelancers will be displayed</a:t>
            </a:r>
          </a:p>
          <a:p>
            <a:pPr>
              <a:lnSpc>
                <a:spcPct val="150000"/>
              </a:lnSpc>
            </a:pPr>
            <a:r>
              <a:rPr lang="en-US" sz="2000" b="0" dirty="0"/>
              <a:t>    in the form of graphs  </a:t>
            </a:r>
          </a:p>
          <a:p>
            <a:pPr>
              <a:lnSpc>
                <a:spcPct val="150000"/>
              </a:lnSpc>
            </a:pPr>
            <a:r>
              <a:rPr lang="en-US" sz="2000" b="0" dirty="0"/>
              <a:t>•  Blacklisting: Freelancers can block any employer if the freelancer does not want to work with that</a:t>
            </a:r>
          </a:p>
          <a:p>
            <a:pPr>
              <a:lnSpc>
                <a:spcPct val="150000"/>
              </a:lnSpc>
            </a:pPr>
            <a:r>
              <a:rPr lang="en-US" sz="2000" b="0" dirty="0"/>
              <a:t>   company again</a:t>
            </a:r>
          </a:p>
          <a:p>
            <a:pPr>
              <a:lnSpc>
                <a:spcPct val="150000"/>
              </a:lnSpc>
            </a:pPr>
            <a:r>
              <a:rPr lang="en-US" sz="2000" b="0" dirty="0"/>
              <a:t>  </a:t>
            </a:r>
          </a:p>
          <a:p>
            <a:endParaRPr lang="en-IN" dirty="0"/>
          </a:p>
        </p:txBody>
      </p:sp>
    </p:spTree>
    <p:extLst>
      <p:ext uri="{BB962C8B-B14F-4D97-AF65-F5344CB8AC3E}">
        <p14:creationId xmlns:p14="http://schemas.microsoft.com/office/powerpoint/2010/main" val="243617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200A5C-AB2F-4A0D-B598-0051AA69130C}"/>
              </a:ext>
            </a:extLst>
          </p:cNvPr>
          <p:cNvSpPr>
            <a:spLocks noGrp="1"/>
          </p:cNvSpPr>
          <p:nvPr>
            <p:ph type="body" sz="quarter" idx="13"/>
          </p:nvPr>
        </p:nvSpPr>
        <p:spPr>
          <a:xfrm>
            <a:off x="165101" y="1725706"/>
            <a:ext cx="11478259" cy="4278854"/>
          </a:xfrm>
        </p:spPr>
        <p:txBody>
          <a:bodyPr>
            <a:normAutofit/>
          </a:bodyPr>
          <a:lstStyle/>
          <a:p>
            <a:r>
              <a:rPr lang="en-US" sz="3200" dirty="0">
                <a:latin typeface="Times New Roman" panose="02020603050405020304" pitchFamily="18" charset="0"/>
                <a:cs typeface="Times New Roman" panose="02020603050405020304" pitchFamily="18" charset="0"/>
              </a:rPr>
              <a:t>Target User / Demographic</a:t>
            </a:r>
          </a:p>
          <a:p>
            <a:pPr>
              <a:lnSpc>
                <a:spcPct val="150000"/>
              </a:lnSpc>
            </a:pPr>
            <a:endParaRPr lang="en-US" sz="3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600" b="0" dirty="0">
                <a:latin typeface="Times New Roman" panose="02020603050405020304" pitchFamily="18" charset="0"/>
                <a:cs typeface="Times New Roman" panose="02020603050405020304" pitchFamily="18" charset="0"/>
              </a:rPr>
              <a:t>Employer</a:t>
            </a:r>
          </a:p>
          <a:p>
            <a:pPr marL="457200" indent="-457200">
              <a:lnSpc>
                <a:spcPct val="150000"/>
              </a:lnSpc>
              <a:buFont typeface="Arial" panose="020B0604020202020204" pitchFamily="34" charset="0"/>
              <a:buChar char="•"/>
            </a:pPr>
            <a:r>
              <a:rPr lang="en-US" sz="2600" b="0" dirty="0">
                <a:latin typeface="Times New Roman" panose="02020603050405020304" pitchFamily="18" charset="0"/>
                <a:cs typeface="Times New Roman" panose="02020603050405020304" pitchFamily="18" charset="0"/>
              </a:rPr>
              <a:t>Freelancer</a:t>
            </a:r>
          </a:p>
          <a:p>
            <a:pPr marL="457200" indent="-457200">
              <a:lnSpc>
                <a:spcPct val="150000"/>
              </a:lnSpc>
              <a:buFont typeface="Arial" panose="020B0604020202020204" pitchFamily="34" charset="0"/>
              <a:buChar char="•"/>
            </a:pPr>
            <a:r>
              <a:rPr lang="en-US" sz="2600" b="0" dirty="0">
                <a:latin typeface="Times New Roman" panose="02020603050405020304" pitchFamily="18" charset="0"/>
                <a:cs typeface="Times New Roman" panose="02020603050405020304" pitchFamily="18" charset="0"/>
              </a:rPr>
              <a:t>Employee</a:t>
            </a:r>
          </a:p>
        </p:txBody>
      </p:sp>
    </p:spTree>
    <p:extLst>
      <p:ext uri="{BB962C8B-B14F-4D97-AF65-F5344CB8AC3E}">
        <p14:creationId xmlns:p14="http://schemas.microsoft.com/office/powerpoint/2010/main" val="29638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59B91C-51C4-44F9-BC92-3A4BFE57E610}"/>
              </a:ext>
            </a:extLst>
          </p:cNvPr>
          <p:cNvSpPr>
            <a:spLocks noGrp="1"/>
          </p:cNvSpPr>
          <p:nvPr>
            <p:ph type="body" sz="quarter" idx="13"/>
          </p:nvPr>
        </p:nvSpPr>
        <p:spPr/>
        <p:txBody>
          <a:bodyPr/>
          <a:lstStyle/>
          <a:p>
            <a:r>
              <a:rPr lang="en-IN" dirty="0"/>
              <a:t>Benefits for user</a:t>
            </a:r>
          </a:p>
          <a:p>
            <a:endParaRPr lang="en-IN" dirty="0"/>
          </a:p>
        </p:txBody>
      </p:sp>
    </p:spTree>
    <p:extLst>
      <p:ext uri="{BB962C8B-B14F-4D97-AF65-F5344CB8AC3E}">
        <p14:creationId xmlns:p14="http://schemas.microsoft.com/office/powerpoint/2010/main" val="64008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5B2D05-2F1B-48A5-9763-07D608CFAB40}"/>
              </a:ext>
            </a:extLst>
          </p:cNvPr>
          <p:cNvSpPr>
            <a:spLocks noGrp="1"/>
          </p:cNvSpPr>
          <p:nvPr>
            <p:ph type="body" sz="quarter" idx="13"/>
          </p:nvPr>
        </p:nvSpPr>
        <p:spPr/>
        <p:txBody>
          <a:bodyPr/>
          <a:lstStyle/>
          <a:p>
            <a:r>
              <a:rPr lang="en-IN" dirty="0"/>
              <a:t>Benefits for investors</a:t>
            </a:r>
          </a:p>
        </p:txBody>
      </p:sp>
    </p:spTree>
    <p:extLst>
      <p:ext uri="{BB962C8B-B14F-4D97-AF65-F5344CB8AC3E}">
        <p14:creationId xmlns:p14="http://schemas.microsoft.com/office/powerpoint/2010/main" val="284456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968B7B-75E3-49FB-9A3D-54D198FFF247}"/>
              </a:ext>
            </a:extLst>
          </p:cNvPr>
          <p:cNvSpPr>
            <a:spLocks noGrp="1"/>
          </p:cNvSpPr>
          <p:nvPr>
            <p:ph type="body" sz="quarter" idx="13"/>
          </p:nvPr>
        </p:nvSpPr>
        <p:spPr>
          <a:xfrm>
            <a:off x="165101" y="1771426"/>
            <a:ext cx="6667999" cy="1648865"/>
          </a:xfrm>
        </p:spPr>
        <p:txBody>
          <a:bodyPr/>
          <a:lstStyle/>
          <a:p>
            <a:r>
              <a:rPr lang="en-IN" dirty="0"/>
              <a:t>Competitors</a:t>
            </a:r>
          </a:p>
          <a:p>
            <a:endParaRPr lang="en-IN" dirty="0"/>
          </a:p>
          <a:p>
            <a:endParaRPr lang="en-IN" dirty="0"/>
          </a:p>
        </p:txBody>
      </p:sp>
    </p:spTree>
    <p:extLst>
      <p:ext uri="{BB962C8B-B14F-4D97-AF65-F5344CB8AC3E}">
        <p14:creationId xmlns:p14="http://schemas.microsoft.com/office/powerpoint/2010/main" val="85000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5DEE23-75E9-4EC4-82A6-F3D40CB3502D}"/>
              </a:ext>
            </a:extLst>
          </p:cNvPr>
          <p:cNvSpPr>
            <a:spLocks noGrp="1"/>
          </p:cNvSpPr>
          <p:nvPr>
            <p:ph type="body" sz="quarter" idx="13"/>
          </p:nvPr>
        </p:nvSpPr>
        <p:spPr>
          <a:xfrm>
            <a:off x="165101" y="1725706"/>
            <a:ext cx="11681459" cy="4207734"/>
          </a:xfrm>
        </p:spPr>
        <p:txBody>
          <a:bodyPr/>
          <a:lstStyle/>
          <a:p>
            <a:endParaRPr lang="en-IN" dirty="0"/>
          </a:p>
          <a:p>
            <a:r>
              <a:rPr lang="en-IN" dirty="0"/>
              <a:t>                                             </a:t>
            </a:r>
          </a:p>
          <a:p>
            <a:r>
              <a:rPr lang="en-IN" dirty="0"/>
              <a:t>                                           </a:t>
            </a:r>
          </a:p>
          <a:p>
            <a:r>
              <a:rPr lang="en-IN" dirty="0"/>
              <a:t>                                               </a:t>
            </a:r>
            <a:r>
              <a:rPr lang="en-IN" i="1" dirty="0"/>
              <a:t>Thank</a:t>
            </a:r>
            <a:r>
              <a:rPr lang="en-IN" dirty="0"/>
              <a:t> </a:t>
            </a:r>
            <a:r>
              <a:rPr lang="en-IN" i="1" dirty="0"/>
              <a:t>You</a:t>
            </a:r>
          </a:p>
        </p:txBody>
      </p:sp>
    </p:spTree>
    <p:extLst>
      <p:ext uri="{BB962C8B-B14F-4D97-AF65-F5344CB8AC3E}">
        <p14:creationId xmlns:p14="http://schemas.microsoft.com/office/powerpoint/2010/main" val="246244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3600" dirty="0">
                <a:latin typeface="Times New Roman" panose="02020603050405020304" pitchFamily="18" charset="0"/>
                <a:cs typeface="Times New Roman" panose="02020603050405020304" pitchFamily="18" charset="0"/>
              </a:rPr>
              <a:t>Agenda</a:t>
            </a:r>
          </a:p>
        </p:txBody>
      </p:sp>
      <p:sp>
        <p:nvSpPr>
          <p:cNvPr id="4" name="Text Placeholder 3"/>
          <p:cNvSpPr>
            <a:spLocks noGrp="1"/>
          </p:cNvSpPr>
          <p:nvPr>
            <p:ph type="body" sz="quarter" idx="14"/>
          </p:nvPr>
        </p:nvSpPr>
        <p:spPr>
          <a:xfrm>
            <a:off x="154519" y="2468880"/>
            <a:ext cx="5126851" cy="3685859"/>
          </a:xfrm>
        </p:spPr>
        <p: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Core features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 features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Target user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Benefits for user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Benefits for investors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Competitors</a:t>
            </a:r>
          </a:p>
          <a:p>
            <a:endParaRPr lang="en-US" sz="20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032885"/>
      </p:ext>
    </p:extLst>
  </p:cSld>
  <p:clrMapOvr>
    <a:masterClrMapping/>
  </p:clrMapOvr>
  <mc:AlternateContent xmlns:mc="http://schemas.openxmlformats.org/markup-compatibility/2006">
    <mc:Choice xmlns:p14="http://schemas.microsoft.com/office/powerpoint/2010/main" Requires="p14">
      <p:transition spd="slow" p14:dur="2000" advTm="10975"/>
    </mc:Choice>
    <mc:Fallback>
      <p:transition spd="slow" advTm="10975"/>
    </mc:Fallback>
  </mc:AlternateContent>
  <p:extLst>
    <p:ext uri="{3A86A75C-4F4B-4683-9AE1-C65F6400EC91}">
      <p14:laserTraceLst xmlns:p14="http://schemas.microsoft.com/office/powerpoint/2010/main">
        <p14:tracePtLst>
          <p14:tracePt t="1303" x="2268538" y="3146425"/>
          <p14:tracePt t="1372" x="2268538" y="313690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sz="quarter" idx="14"/>
          </p:nvPr>
        </p:nvSpPr>
        <p:spPr>
          <a:xfrm>
            <a:off x="154519" y="2468880"/>
            <a:ext cx="11316121" cy="3685859"/>
          </a:xfrm>
        </p:spPr>
        <p:txBody>
          <a:bodyPr>
            <a:normAutofit/>
          </a:bodyPr>
          <a:lstStyle/>
          <a:p>
            <a:pPr>
              <a:lnSpc>
                <a:spcPct val="150000"/>
              </a:lnSpc>
            </a:pPr>
            <a:r>
              <a:rPr lang="en-US" sz="2000" dirty="0"/>
              <a:t>During the COVID-19 outbreak, companies are increasingly recruiting freelancers to cope up with their demands. Freelancers make up 36% of the U.S. workforce in 2020. Creating a dedicated web solution for employers to approach freelancers, so that the gap between them can be reduced making outsourcing simpler. This can give opportunity to freelancers for gaining experience with the ability to choose their employers. Employers can also hire new talents according to their requirements.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141354"/>
      </p:ext>
    </p:extLst>
  </p:cSld>
  <p:clrMapOvr>
    <a:masterClrMapping/>
  </p:clrMapOvr>
  <mc:AlternateContent xmlns:mc="http://schemas.openxmlformats.org/markup-compatibility/2006">
    <mc:Choice xmlns:p14="http://schemas.microsoft.com/office/powerpoint/2010/main" Requires="p14">
      <p:transition spd="slow" p14:dur="2000" advTm="10975"/>
    </mc:Choice>
    <mc:Fallback>
      <p:transition spd="slow" advTm="10975"/>
    </mc:Fallback>
  </mc:AlternateContent>
  <p:extLst>
    <p:ext uri="{3A86A75C-4F4B-4683-9AE1-C65F6400EC91}">
      <p14:laserTraceLst xmlns:p14="http://schemas.microsoft.com/office/powerpoint/2010/main">
        <p14:tracePtLst>
          <p14:tracePt t="1303" x="2268538" y="3146425"/>
          <p14:tracePt t="1372" x="2268538" y="313690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4" name="Text Placeholder 3"/>
          <p:cNvSpPr>
            <a:spLocks noGrp="1"/>
          </p:cNvSpPr>
          <p:nvPr>
            <p:ph type="body" sz="quarter" idx="14"/>
          </p:nvPr>
        </p:nvSpPr>
        <p:spPr>
          <a:xfrm>
            <a:off x="154519" y="2468880"/>
            <a:ext cx="11255161" cy="3972560"/>
          </a:xfrm>
        </p:spPr>
        <p:txBody>
          <a:bodyPr>
            <a:norm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B2B web platform for employers and freelancers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Ability to find desired freelancer and view their successful projects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Freelancer can view the employer’s project</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Authenticated user only</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User-friendly dashboard</a:t>
            </a:r>
          </a:p>
          <a:p>
            <a:pPr>
              <a:lnSpc>
                <a:spcPct val="200000"/>
              </a:lnSpc>
            </a:pPr>
            <a:endParaRPr lang="en-US" sz="2000" dirty="0">
              <a:latin typeface="Arial" panose="020B0604020202020204" pitchFamily="34" charset="0"/>
              <a:cs typeface="Arial" panose="020B0604020202020204" pitchFamily="34"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058279"/>
      </p:ext>
    </p:extLst>
  </p:cSld>
  <p:clrMapOvr>
    <a:masterClrMapping/>
  </p:clrMapOvr>
  <mc:AlternateContent xmlns:mc="http://schemas.openxmlformats.org/markup-compatibility/2006">
    <mc:Choice xmlns:p14="http://schemas.microsoft.com/office/powerpoint/2010/main" Requires="p14">
      <p:transition spd="slow" p14:dur="2000" advTm="10975"/>
    </mc:Choice>
    <mc:Fallback>
      <p:transition spd="slow" advTm="10975"/>
    </mc:Fallback>
  </mc:AlternateContent>
  <p:extLst>
    <p:ext uri="{3A86A75C-4F4B-4683-9AE1-C65F6400EC91}">
      <p14:laserTraceLst xmlns:p14="http://schemas.microsoft.com/office/powerpoint/2010/main">
        <p14:tracePtLst>
          <p14:tracePt t="1303" x="2268538" y="3146425"/>
          <p14:tracePt t="1372" x="2268538" y="31369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38B231-1C98-478F-BDEB-C18D97602C7C}"/>
              </a:ext>
            </a:extLst>
          </p:cNvPr>
          <p:cNvSpPr>
            <a:spLocks noGrp="1"/>
          </p:cNvSpPr>
          <p:nvPr>
            <p:ph type="body" sz="quarter" idx="13"/>
          </p:nvPr>
        </p:nvSpPr>
        <p:spPr>
          <a:xfrm>
            <a:off x="165101" y="1725706"/>
            <a:ext cx="11427459" cy="4299174"/>
          </a:xfrm>
        </p:spPr>
        <p:txBody>
          <a:bodyPr/>
          <a:lstStyle/>
          <a:p>
            <a:r>
              <a:rPr lang="en-IN" dirty="0"/>
              <a:t>                                  </a:t>
            </a:r>
          </a:p>
          <a:p>
            <a:endParaRPr lang="en-IN" dirty="0"/>
          </a:p>
          <a:p>
            <a:endParaRPr lang="en-IN" dirty="0"/>
          </a:p>
          <a:p>
            <a:pPr algn="ctr"/>
            <a:r>
              <a:rPr lang="en-IN" dirty="0"/>
              <a:t>Core Features</a:t>
            </a:r>
          </a:p>
        </p:txBody>
      </p:sp>
    </p:spTree>
    <p:extLst>
      <p:ext uri="{BB962C8B-B14F-4D97-AF65-F5344CB8AC3E}">
        <p14:creationId xmlns:p14="http://schemas.microsoft.com/office/powerpoint/2010/main" val="125373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9E6D64-3B59-40AD-B20C-2F442A0F4534}"/>
              </a:ext>
            </a:extLst>
          </p:cNvPr>
          <p:cNvSpPr>
            <a:spLocks noGrp="1"/>
          </p:cNvSpPr>
          <p:nvPr>
            <p:ph type="body" sz="quarter" idx="16"/>
          </p:nvPr>
        </p:nvSpPr>
        <p:spPr>
          <a:xfrm>
            <a:off x="165101" y="2468880"/>
            <a:ext cx="11752579" cy="2270676"/>
          </a:xfrm>
        </p:spPr>
        <p:txBody>
          <a:bodyPr>
            <a:normAutofit fontScale="92500" lnSpcReduction="10000"/>
          </a:bodyPr>
          <a:lstStyle/>
          <a:p>
            <a:r>
              <a:rPr lang="en-IN" i="0" dirty="0"/>
              <a:t>After the employer signs in, </a:t>
            </a:r>
            <a:r>
              <a:rPr lang="en-US" i="0" dirty="0"/>
              <a:t>they will be displayed available freelancers and the following information of the freelancer:</a:t>
            </a:r>
          </a:p>
          <a:p>
            <a:endParaRPr lang="en-US" i="0" dirty="0"/>
          </a:p>
          <a:p>
            <a:pPr marL="342900" indent="-342900">
              <a:buFont typeface="Arial" panose="020B0604020202020204" pitchFamily="34" charset="0"/>
              <a:buChar char="•"/>
            </a:pPr>
            <a:r>
              <a:rPr lang="en-IN" i="0" dirty="0"/>
              <a:t>Rating</a:t>
            </a:r>
          </a:p>
          <a:p>
            <a:pPr marL="342900" indent="-342900">
              <a:buFont typeface="Arial" panose="020B0604020202020204" pitchFamily="34" charset="0"/>
              <a:buChar char="•"/>
            </a:pPr>
            <a:r>
              <a:rPr lang="en-IN" i="0" dirty="0"/>
              <a:t>Location</a:t>
            </a:r>
          </a:p>
          <a:p>
            <a:endParaRPr lang="en-IN" i="0" dirty="0"/>
          </a:p>
          <a:p>
            <a:endParaRPr lang="en-IN" i="0" dirty="0"/>
          </a:p>
          <a:p>
            <a:r>
              <a:rPr lang="en-IN" i="0" dirty="0"/>
              <a:t>After the freelancer signs in, </a:t>
            </a:r>
            <a:r>
              <a:rPr lang="en-US" i="0" dirty="0"/>
              <a:t>he will be displayed a dashboard of open projects of the employer</a:t>
            </a:r>
          </a:p>
        </p:txBody>
      </p:sp>
      <p:sp>
        <p:nvSpPr>
          <p:cNvPr id="3" name="Text Placeholder 2">
            <a:extLst>
              <a:ext uri="{FF2B5EF4-FFF2-40B4-BE49-F238E27FC236}">
                <a16:creationId xmlns:a16="http://schemas.microsoft.com/office/drawing/2014/main" id="{9CB1F29F-F79E-48EC-8EEA-2AC021DBD20E}"/>
              </a:ext>
            </a:extLst>
          </p:cNvPr>
          <p:cNvSpPr>
            <a:spLocks noGrp="1"/>
          </p:cNvSpPr>
          <p:nvPr>
            <p:ph type="body" sz="quarter" idx="13"/>
          </p:nvPr>
        </p:nvSpPr>
        <p:spPr/>
        <p:txBody>
          <a:bodyPr/>
          <a:lstStyle/>
          <a:p>
            <a:r>
              <a:rPr lang="en-IN" dirty="0"/>
              <a:t>Main Page </a:t>
            </a:r>
          </a:p>
        </p:txBody>
      </p:sp>
    </p:spTree>
    <p:extLst>
      <p:ext uri="{BB962C8B-B14F-4D97-AF65-F5344CB8AC3E}">
        <p14:creationId xmlns:p14="http://schemas.microsoft.com/office/powerpoint/2010/main" val="346853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998EB5-6F86-4DC0-A28C-E2ACB22CB9F2}"/>
              </a:ext>
            </a:extLst>
          </p:cNvPr>
          <p:cNvSpPr>
            <a:spLocks noGrp="1"/>
          </p:cNvSpPr>
          <p:nvPr>
            <p:ph type="body" sz="quarter" idx="13"/>
          </p:nvPr>
        </p:nvSpPr>
        <p:spPr>
          <a:xfrm>
            <a:off x="165101" y="1725706"/>
            <a:ext cx="11569699" cy="4573494"/>
          </a:xfrm>
        </p:spPr>
        <p:txBody>
          <a:bodyPr>
            <a:normAutofit/>
          </a:bodyPr>
          <a:lstStyle/>
          <a:p>
            <a:r>
              <a:rPr lang="en-IN" dirty="0"/>
              <a:t>Search Page</a:t>
            </a:r>
          </a:p>
          <a:p>
            <a:endParaRPr lang="en-IN" sz="2000" dirty="0"/>
          </a:p>
          <a:p>
            <a:pPr marL="457200" indent="-457200">
              <a:lnSpc>
                <a:spcPct val="160000"/>
              </a:lnSpc>
              <a:buFont typeface="Arial" panose="020B0604020202020204" pitchFamily="34" charset="0"/>
              <a:buChar char="•"/>
            </a:pPr>
            <a:r>
              <a:rPr lang="en-US" sz="2000" b="0" dirty="0"/>
              <a:t>Employer can search for freelancers based on the following categories:</a:t>
            </a:r>
          </a:p>
          <a:p>
            <a:pPr>
              <a:lnSpc>
                <a:spcPct val="160000"/>
              </a:lnSpc>
            </a:pPr>
            <a:r>
              <a:rPr lang="en-US" sz="2000" b="0" dirty="0"/>
              <a:t>      skillset, location and name</a:t>
            </a:r>
          </a:p>
          <a:p>
            <a:pPr marL="457200" indent="-457200">
              <a:lnSpc>
                <a:spcPct val="160000"/>
              </a:lnSpc>
              <a:buFont typeface="Arial" panose="020B0604020202020204" pitchFamily="34" charset="0"/>
              <a:buChar char="•"/>
            </a:pPr>
            <a:r>
              <a:rPr lang="en-US" sz="2000" b="0" dirty="0"/>
              <a:t>Freelancers can filter the available projects based on the same factors</a:t>
            </a:r>
          </a:p>
          <a:p>
            <a:pPr marL="457200" indent="-457200">
              <a:lnSpc>
                <a:spcPct val="160000"/>
              </a:lnSpc>
              <a:buFont typeface="Arial" panose="020B0604020202020204" pitchFamily="34" charset="0"/>
              <a:buChar char="•"/>
            </a:pPr>
            <a:endParaRPr lang="en-US" sz="2600" b="0" dirty="0"/>
          </a:p>
          <a:p>
            <a:pPr>
              <a:lnSpc>
                <a:spcPct val="160000"/>
              </a:lnSpc>
            </a:pPr>
            <a:r>
              <a:rPr lang="en-US" sz="2600" dirty="0"/>
              <a:t>View Profile</a:t>
            </a:r>
          </a:p>
          <a:p>
            <a:pPr marL="457200" indent="-457200">
              <a:lnSpc>
                <a:spcPct val="160000"/>
              </a:lnSpc>
              <a:buFont typeface="Arial" panose="020B0604020202020204" pitchFamily="34" charset="0"/>
              <a:buChar char="•"/>
            </a:pPr>
            <a:r>
              <a:rPr lang="en-US" sz="2000" b="0" dirty="0">
                <a:latin typeface="Arial" panose="020B0604020202020204" pitchFamily="34" charset="0"/>
                <a:cs typeface="Arial" panose="020B0604020202020204" pitchFamily="34" charset="0"/>
              </a:rPr>
              <a:t>Employer and freelancer can view one another’s profile</a:t>
            </a:r>
          </a:p>
          <a:p>
            <a:endParaRPr lang="en-IN" dirty="0"/>
          </a:p>
        </p:txBody>
      </p:sp>
    </p:spTree>
    <p:extLst>
      <p:ext uri="{BB962C8B-B14F-4D97-AF65-F5344CB8AC3E}">
        <p14:creationId xmlns:p14="http://schemas.microsoft.com/office/powerpoint/2010/main" val="43517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0477B8-CF25-4469-9572-71D374FCFB30}"/>
              </a:ext>
            </a:extLst>
          </p:cNvPr>
          <p:cNvSpPr>
            <a:spLocks noGrp="1"/>
          </p:cNvSpPr>
          <p:nvPr>
            <p:ph type="body" sz="quarter" idx="13"/>
          </p:nvPr>
        </p:nvSpPr>
        <p:spPr>
          <a:xfrm>
            <a:off x="165101" y="1725706"/>
            <a:ext cx="10980419" cy="4857974"/>
          </a:xfrm>
        </p:spPr>
        <p:txBody>
          <a:bodyPr>
            <a:normAutofit fontScale="85000" lnSpcReduction="20000"/>
          </a:bodyPr>
          <a:lstStyle/>
          <a:p>
            <a:endParaRPr lang="en-IN" dirty="0"/>
          </a:p>
          <a:p>
            <a:pPr>
              <a:lnSpc>
                <a:spcPct val="150000"/>
              </a:lnSpc>
            </a:pPr>
            <a:endParaRPr lang="en-US" b="0" dirty="0"/>
          </a:p>
          <a:p>
            <a:r>
              <a:rPr lang="en-IN" dirty="0"/>
              <a:t>Create Project</a:t>
            </a:r>
          </a:p>
          <a:p>
            <a:endParaRPr lang="en-IN" dirty="0"/>
          </a:p>
          <a:p>
            <a:pPr>
              <a:lnSpc>
                <a:spcPct val="150000"/>
              </a:lnSpc>
            </a:pPr>
            <a:r>
              <a:rPr lang="en-US" sz="2800" b="0" dirty="0"/>
              <a:t>Employer will have a page to display their projects and the requirement details</a:t>
            </a:r>
            <a:endParaRPr lang="en-IN" sz="2800" b="0" dirty="0"/>
          </a:p>
          <a:p>
            <a:endParaRPr lang="en-IN" dirty="0"/>
          </a:p>
          <a:p>
            <a:endParaRPr lang="en-IN" dirty="0"/>
          </a:p>
          <a:p>
            <a:endParaRPr lang="en-IN" dirty="0"/>
          </a:p>
          <a:p>
            <a:r>
              <a:rPr lang="en-IN" dirty="0"/>
              <a:t>Create Request</a:t>
            </a:r>
          </a:p>
          <a:p>
            <a:endParaRPr lang="en-IN" dirty="0"/>
          </a:p>
          <a:p>
            <a:pPr>
              <a:lnSpc>
                <a:spcPct val="150000"/>
              </a:lnSpc>
            </a:pPr>
            <a:r>
              <a:rPr lang="en-US" b="0" dirty="0"/>
              <a:t>Based on the skill-set and the price proposed, employer can send a request to the desired freelancer</a:t>
            </a:r>
          </a:p>
          <a:p>
            <a:pPr>
              <a:lnSpc>
                <a:spcPct val="150000"/>
              </a:lnSpc>
            </a:pPr>
            <a:endParaRPr lang="en-US" b="0" dirty="0"/>
          </a:p>
          <a:p>
            <a:pPr>
              <a:lnSpc>
                <a:spcPct val="150000"/>
              </a:lnSpc>
            </a:pPr>
            <a:endParaRPr lang="en-IN" b="0" dirty="0"/>
          </a:p>
        </p:txBody>
      </p:sp>
    </p:spTree>
    <p:extLst>
      <p:ext uri="{BB962C8B-B14F-4D97-AF65-F5344CB8AC3E}">
        <p14:creationId xmlns:p14="http://schemas.microsoft.com/office/powerpoint/2010/main" val="205311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2B9F64-7BE5-4007-A7A9-CEE39EFA2735}"/>
              </a:ext>
            </a:extLst>
          </p:cNvPr>
          <p:cNvSpPr>
            <a:spLocks noGrp="1"/>
          </p:cNvSpPr>
          <p:nvPr>
            <p:ph type="body" sz="quarter" idx="13"/>
          </p:nvPr>
        </p:nvSpPr>
        <p:spPr>
          <a:xfrm>
            <a:off x="165101" y="1758321"/>
            <a:ext cx="11925299" cy="4357999"/>
          </a:xfrm>
        </p:spPr>
        <p:txBody>
          <a:bodyPr>
            <a:normAutofit/>
          </a:bodyPr>
          <a:lstStyle/>
          <a:p>
            <a:r>
              <a:rPr lang="en-IN" dirty="0"/>
              <a:t>Rating and review</a:t>
            </a:r>
          </a:p>
          <a:p>
            <a:endParaRPr lang="en-IN" dirty="0"/>
          </a:p>
          <a:p>
            <a:pPr>
              <a:lnSpc>
                <a:spcPct val="150000"/>
              </a:lnSpc>
            </a:pPr>
            <a:r>
              <a:rPr lang="en-US" sz="1200" dirty="0"/>
              <a:t> </a:t>
            </a:r>
            <a:r>
              <a:rPr lang="en-US" sz="2000" b="0" dirty="0"/>
              <a:t>Employers will rate and review the freelancer for the respective project one was hired for</a:t>
            </a:r>
            <a:endParaRPr lang="en-IN" sz="2000" b="0" dirty="0"/>
          </a:p>
          <a:p>
            <a:endParaRPr lang="en-IN" dirty="0"/>
          </a:p>
          <a:p>
            <a:endParaRPr lang="en-IN" dirty="0"/>
          </a:p>
          <a:p>
            <a:pPr>
              <a:lnSpc>
                <a:spcPct val="150000"/>
              </a:lnSpc>
            </a:pPr>
            <a:r>
              <a:rPr lang="en-IN" dirty="0"/>
              <a:t>History</a:t>
            </a:r>
          </a:p>
          <a:p>
            <a:pPr>
              <a:lnSpc>
                <a:spcPct val="150000"/>
              </a:lnSpc>
            </a:pPr>
            <a:r>
              <a:rPr lang="en-US" sz="2000" b="0" dirty="0"/>
              <a:t>The freelancer and employer can view the current or past status of the projects</a:t>
            </a:r>
            <a:endParaRPr lang="en-IN" sz="2000" b="0" dirty="0"/>
          </a:p>
          <a:p>
            <a:endParaRPr lang="en-IN" dirty="0"/>
          </a:p>
          <a:p>
            <a:endParaRPr lang="en-IN" dirty="0"/>
          </a:p>
        </p:txBody>
      </p:sp>
    </p:spTree>
    <p:extLst>
      <p:ext uri="{BB962C8B-B14F-4D97-AF65-F5344CB8AC3E}">
        <p14:creationId xmlns:p14="http://schemas.microsoft.com/office/powerpoint/2010/main" val="1876818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389</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Sudarshana Sarma</dc:creator>
  <cp:lastModifiedBy>Sudarshana Sarma</cp:lastModifiedBy>
  <cp:revision>2</cp:revision>
  <dcterms:created xsi:type="dcterms:W3CDTF">2021-11-17T00:43:46Z</dcterms:created>
  <dcterms:modified xsi:type="dcterms:W3CDTF">2021-11-17T19:06:30Z</dcterms:modified>
</cp:coreProperties>
</file>