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707" r:id="rId2"/>
  </p:sldMasterIdLst>
  <p:sldIdLst>
    <p:sldId id="256" r:id="rId3"/>
    <p:sldId id="258" r:id="rId4"/>
    <p:sldId id="257" r:id="rId5"/>
    <p:sldId id="259" r:id="rId6"/>
    <p:sldId id="260" r:id="rId7"/>
    <p:sldId id="264" r:id="rId8"/>
    <p:sldId id="263" r:id="rId9"/>
    <p:sldId id="265" r:id="rId10"/>
    <p:sldId id="266" r:id="rId11"/>
    <p:sldId id="262" r:id="rId12"/>
    <p:sldId id="267" r:id="rId13"/>
    <p:sldId id="270" r:id="rId14"/>
    <p:sldId id="271" r:id="rId15"/>
    <p:sldId id="269" r:id="rId16"/>
    <p:sldId id="268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60967B-8A11-45FE-87C1-D0804CFF123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CAB989-6BA6-4901-BCC4-F2931BB229F4}">
      <dgm:prSet/>
      <dgm:spPr/>
      <dgm:t>
        <a:bodyPr/>
        <a:lstStyle/>
        <a:p>
          <a:r>
            <a:rPr lang="en-US"/>
            <a:t>In real life, applications evolve over time</a:t>
          </a:r>
        </a:p>
      </dgm:t>
    </dgm:pt>
    <dgm:pt modelId="{3E9C8F96-B3B8-4B8F-B074-1F4204A4C434}" type="parTrans" cxnId="{99569366-4D7C-419E-B03B-BFF175555A85}">
      <dgm:prSet/>
      <dgm:spPr/>
      <dgm:t>
        <a:bodyPr/>
        <a:lstStyle/>
        <a:p>
          <a:endParaRPr lang="en-US"/>
        </a:p>
      </dgm:t>
    </dgm:pt>
    <dgm:pt modelId="{FB1933CA-0CC2-44D8-8666-835FB3D6C5CD}" type="sibTrans" cxnId="{99569366-4D7C-419E-B03B-BFF175555A85}">
      <dgm:prSet/>
      <dgm:spPr/>
      <dgm:t>
        <a:bodyPr/>
        <a:lstStyle/>
        <a:p>
          <a:endParaRPr lang="en-US"/>
        </a:p>
      </dgm:t>
    </dgm:pt>
    <dgm:pt modelId="{B233DB4B-8FF5-4BE2-8426-2682FE14D05B}">
      <dgm:prSet/>
      <dgm:spPr/>
      <dgm:t>
        <a:bodyPr/>
        <a:lstStyle/>
        <a:p>
          <a:r>
            <a:rPr lang="en-US" dirty="0"/>
            <a:t>Therefore, code changes over time, but we sometimes need to “rollback” to old versions</a:t>
          </a:r>
        </a:p>
      </dgm:t>
    </dgm:pt>
    <dgm:pt modelId="{A8D617F3-338E-474E-BAF2-F1E8B65F53AB}" type="parTrans" cxnId="{2C741999-2F46-4A47-B5CF-79D88AF8253F}">
      <dgm:prSet/>
      <dgm:spPr/>
      <dgm:t>
        <a:bodyPr/>
        <a:lstStyle/>
        <a:p>
          <a:endParaRPr lang="en-US"/>
        </a:p>
      </dgm:t>
    </dgm:pt>
    <dgm:pt modelId="{88CCC19A-EF87-4761-A955-F1B7B55081B9}" type="sibTrans" cxnId="{2C741999-2F46-4A47-B5CF-79D88AF8253F}">
      <dgm:prSet/>
      <dgm:spPr/>
      <dgm:t>
        <a:bodyPr/>
        <a:lstStyle/>
        <a:p>
          <a:endParaRPr lang="en-US"/>
        </a:p>
      </dgm:t>
    </dgm:pt>
    <dgm:pt modelId="{000A8A3B-7446-4A04-A469-39A022DC6E1E}">
      <dgm:prSet/>
      <dgm:spPr/>
      <dgm:t>
        <a:bodyPr/>
        <a:lstStyle/>
        <a:p>
          <a:r>
            <a:rPr lang="en-US" dirty="0"/>
            <a:t>Developers needed a solution to track changes in their code over time</a:t>
          </a:r>
        </a:p>
      </dgm:t>
    </dgm:pt>
    <dgm:pt modelId="{E4246744-B647-44F0-86C6-D1AB9EEEC81B}" type="parTrans" cxnId="{3ECE3831-D9BE-45AD-9FC8-3A7C30EA1CDC}">
      <dgm:prSet/>
      <dgm:spPr/>
      <dgm:t>
        <a:bodyPr/>
        <a:lstStyle/>
        <a:p>
          <a:endParaRPr lang="en-US"/>
        </a:p>
      </dgm:t>
    </dgm:pt>
    <dgm:pt modelId="{3A886D56-2CFA-4BD2-BD95-2252AC74493C}" type="sibTrans" cxnId="{3ECE3831-D9BE-45AD-9FC8-3A7C30EA1CDC}">
      <dgm:prSet/>
      <dgm:spPr/>
      <dgm:t>
        <a:bodyPr/>
        <a:lstStyle/>
        <a:p>
          <a:endParaRPr lang="en-US"/>
        </a:p>
      </dgm:t>
    </dgm:pt>
    <dgm:pt modelId="{407F8AC3-626A-44D7-A836-1FB7A805268A}">
      <dgm:prSet/>
      <dgm:spPr/>
      <dgm:t>
        <a:bodyPr/>
        <a:lstStyle/>
        <a:p>
          <a:r>
            <a:rPr lang="en-US" dirty="0"/>
            <a:t>Problem gets more complex when you add more developers working on the same app at the same time (different, simultaneous versions need to be merged)</a:t>
          </a:r>
        </a:p>
      </dgm:t>
    </dgm:pt>
    <dgm:pt modelId="{658C864F-170C-48EC-8313-ED220D94BC39}" type="parTrans" cxnId="{CF57EF19-A2EF-4D78-B7AF-FA2AFE3D362F}">
      <dgm:prSet/>
      <dgm:spPr/>
      <dgm:t>
        <a:bodyPr/>
        <a:lstStyle/>
        <a:p>
          <a:endParaRPr lang="en-US"/>
        </a:p>
      </dgm:t>
    </dgm:pt>
    <dgm:pt modelId="{09C33A06-4041-4EEB-BDA1-7C6A30337D9A}" type="sibTrans" cxnId="{CF57EF19-A2EF-4D78-B7AF-FA2AFE3D362F}">
      <dgm:prSet/>
      <dgm:spPr/>
      <dgm:t>
        <a:bodyPr/>
        <a:lstStyle/>
        <a:p>
          <a:endParaRPr lang="en-US"/>
        </a:p>
      </dgm:t>
    </dgm:pt>
    <dgm:pt modelId="{FA46846E-57D6-442C-B5E2-145C3634D10C}" type="pres">
      <dgm:prSet presAssocID="{2960967B-8A11-45FE-87C1-D0804CFF1232}" presName="vert0" presStyleCnt="0">
        <dgm:presLayoutVars>
          <dgm:dir/>
          <dgm:animOne val="branch"/>
          <dgm:animLvl val="lvl"/>
        </dgm:presLayoutVars>
      </dgm:prSet>
      <dgm:spPr/>
    </dgm:pt>
    <dgm:pt modelId="{DB7E8CDC-4485-4F04-9F83-EE895E3905C1}" type="pres">
      <dgm:prSet presAssocID="{ADCAB989-6BA6-4901-BCC4-F2931BB229F4}" presName="thickLine" presStyleLbl="alignNode1" presStyleIdx="0" presStyleCnt="4"/>
      <dgm:spPr/>
    </dgm:pt>
    <dgm:pt modelId="{27737B74-37D0-4580-BC79-171F86E88527}" type="pres">
      <dgm:prSet presAssocID="{ADCAB989-6BA6-4901-BCC4-F2931BB229F4}" presName="horz1" presStyleCnt="0"/>
      <dgm:spPr/>
    </dgm:pt>
    <dgm:pt modelId="{90290050-B029-4461-8173-FF17FD9870F9}" type="pres">
      <dgm:prSet presAssocID="{ADCAB989-6BA6-4901-BCC4-F2931BB229F4}" presName="tx1" presStyleLbl="revTx" presStyleIdx="0" presStyleCnt="4"/>
      <dgm:spPr/>
    </dgm:pt>
    <dgm:pt modelId="{798430B5-ADF1-49FE-A450-BE090EC0C198}" type="pres">
      <dgm:prSet presAssocID="{ADCAB989-6BA6-4901-BCC4-F2931BB229F4}" presName="vert1" presStyleCnt="0"/>
      <dgm:spPr/>
    </dgm:pt>
    <dgm:pt modelId="{C1AD4460-D55E-4B27-A035-4CBA86B10571}" type="pres">
      <dgm:prSet presAssocID="{B233DB4B-8FF5-4BE2-8426-2682FE14D05B}" presName="thickLine" presStyleLbl="alignNode1" presStyleIdx="1" presStyleCnt="4"/>
      <dgm:spPr/>
    </dgm:pt>
    <dgm:pt modelId="{C73D72A7-84B3-4352-A4E7-435761E2C2AE}" type="pres">
      <dgm:prSet presAssocID="{B233DB4B-8FF5-4BE2-8426-2682FE14D05B}" presName="horz1" presStyleCnt="0"/>
      <dgm:spPr/>
    </dgm:pt>
    <dgm:pt modelId="{ABDEBC4E-1AD9-4B30-8B4C-98DB92A92779}" type="pres">
      <dgm:prSet presAssocID="{B233DB4B-8FF5-4BE2-8426-2682FE14D05B}" presName="tx1" presStyleLbl="revTx" presStyleIdx="1" presStyleCnt="4"/>
      <dgm:spPr/>
    </dgm:pt>
    <dgm:pt modelId="{6E17E9E1-1EF3-4473-8511-2F816F226B62}" type="pres">
      <dgm:prSet presAssocID="{B233DB4B-8FF5-4BE2-8426-2682FE14D05B}" presName="vert1" presStyleCnt="0"/>
      <dgm:spPr/>
    </dgm:pt>
    <dgm:pt modelId="{84072384-B25A-43F3-9C5F-E56E220ADA6E}" type="pres">
      <dgm:prSet presAssocID="{407F8AC3-626A-44D7-A836-1FB7A805268A}" presName="thickLine" presStyleLbl="alignNode1" presStyleIdx="2" presStyleCnt="4"/>
      <dgm:spPr/>
    </dgm:pt>
    <dgm:pt modelId="{8659BDD7-5A5B-4E2A-A157-17E0ECD3AF1E}" type="pres">
      <dgm:prSet presAssocID="{407F8AC3-626A-44D7-A836-1FB7A805268A}" presName="horz1" presStyleCnt="0"/>
      <dgm:spPr/>
    </dgm:pt>
    <dgm:pt modelId="{1093A16D-0A88-4D45-93CC-972BF8B98D91}" type="pres">
      <dgm:prSet presAssocID="{407F8AC3-626A-44D7-A836-1FB7A805268A}" presName="tx1" presStyleLbl="revTx" presStyleIdx="2" presStyleCnt="4"/>
      <dgm:spPr/>
    </dgm:pt>
    <dgm:pt modelId="{17FF2C0E-20E2-40C7-BE51-BA635ED39918}" type="pres">
      <dgm:prSet presAssocID="{407F8AC3-626A-44D7-A836-1FB7A805268A}" presName="vert1" presStyleCnt="0"/>
      <dgm:spPr/>
    </dgm:pt>
    <dgm:pt modelId="{E813D175-9322-4B14-8278-B2DBB2B18A91}" type="pres">
      <dgm:prSet presAssocID="{000A8A3B-7446-4A04-A469-39A022DC6E1E}" presName="thickLine" presStyleLbl="alignNode1" presStyleIdx="3" presStyleCnt="4"/>
      <dgm:spPr/>
    </dgm:pt>
    <dgm:pt modelId="{DA520295-12C0-4D3F-9300-AF0E33BAF78F}" type="pres">
      <dgm:prSet presAssocID="{000A8A3B-7446-4A04-A469-39A022DC6E1E}" presName="horz1" presStyleCnt="0"/>
      <dgm:spPr/>
    </dgm:pt>
    <dgm:pt modelId="{E10E0979-502C-4B2D-9C60-761576DEE6CF}" type="pres">
      <dgm:prSet presAssocID="{000A8A3B-7446-4A04-A469-39A022DC6E1E}" presName="tx1" presStyleLbl="revTx" presStyleIdx="3" presStyleCnt="4"/>
      <dgm:spPr/>
    </dgm:pt>
    <dgm:pt modelId="{4939AFAC-3D02-48C4-9188-3A80B6F8E86F}" type="pres">
      <dgm:prSet presAssocID="{000A8A3B-7446-4A04-A469-39A022DC6E1E}" presName="vert1" presStyleCnt="0"/>
      <dgm:spPr/>
    </dgm:pt>
  </dgm:ptLst>
  <dgm:cxnLst>
    <dgm:cxn modelId="{CF57EF19-A2EF-4D78-B7AF-FA2AFE3D362F}" srcId="{2960967B-8A11-45FE-87C1-D0804CFF1232}" destId="{407F8AC3-626A-44D7-A836-1FB7A805268A}" srcOrd="2" destOrd="0" parTransId="{658C864F-170C-48EC-8313-ED220D94BC39}" sibTransId="{09C33A06-4041-4EEB-BDA1-7C6A30337D9A}"/>
    <dgm:cxn modelId="{3ECE3831-D9BE-45AD-9FC8-3A7C30EA1CDC}" srcId="{2960967B-8A11-45FE-87C1-D0804CFF1232}" destId="{000A8A3B-7446-4A04-A469-39A022DC6E1E}" srcOrd="3" destOrd="0" parTransId="{E4246744-B647-44F0-86C6-D1AB9EEEC81B}" sibTransId="{3A886D56-2CFA-4BD2-BD95-2252AC74493C}"/>
    <dgm:cxn modelId="{99569366-4D7C-419E-B03B-BFF175555A85}" srcId="{2960967B-8A11-45FE-87C1-D0804CFF1232}" destId="{ADCAB989-6BA6-4901-BCC4-F2931BB229F4}" srcOrd="0" destOrd="0" parTransId="{3E9C8F96-B3B8-4B8F-B074-1F4204A4C434}" sibTransId="{FB1933CA-0CC2-44D8-8666-835FB3D6C5CD}"/>
    <dgm:cxn modelId="{2C741999-2F46-4A47-B5CF-79D88AF8253F}" srcId="{2960967B-8A11-45FE-87C1-D0804CFF1232}" destId="{B233DB4B-8FF5-4BE2-8426-2682FE14D05B}" srcOrd="1" destOrd="0" parTransId="{A8D617F3-338E-474E-BAF2-F1E8B65F53AB}" sibTransId="{88CCC19A-EF87-4761-A955-F1B7B55081B9}"/>
    <dgm:cxn modelId="{BAF29DAD-410A-4DEC-B9B6-C8CA52DA0A9D}" type="presOf" srcId="{2960967B-8A11-45FE-87C1-D0804CFF1232}" destId="{FA46846E-57D6-442C-B5E2-145C3634D10C}" srcOrd="0" destOrd="0" presId="urn:microsoft.com/office/officeart/2008/layout/LinedList"/>
    <dgm:cxn modelId="{CC70C4DF-324F-4D60-9083-871C39D078C4}" type="presOf" srcId="{407F8AC3-626A-44D7-A836-1FB7A805268A}" destId="{1093A16D-0A88-4D45-93CC-972BF8B98D91}" srcOrd="0" destOrd="0" presId="urn:microsoft.com/office/officeart/2008/layout/LinedList"/>
    <dgm:cxn modelId="{D3A0F0E3-631B-4A34-9F8A-3112BE250CB4}" type="presOf" srcId="{ADCAB989-6BA6-4901-BCC4-F2931BB229F4}" destId="{90290050-B029-4461-8173-FF17FD9870F9}" srcOrd="0" destOrd="0" presId="urn:microsoft.com/office/officeart/2008/layout/LinedList"/>
    <dgm:cxn modelId="{0A40A9F2-51C1-4A52-BC69-080E9DEE2990}" type="presOf" srcId="{B233DB4B-8FF5-4BE2-8426-2682FE14D05B}" destId="{ABDEBC4E-1AD9-4B30-8B4C-98DB92A92779}" srcOrd="0" destOrd="0" presId="urn:microsoft.com/office/officeart/2008/layout/LinedList"/>
    <dgm:cxn modelId="{B230ADFD-EDB3-4C53-9C6E-FDFBB40469BF}" type="presOf" srcId="{000A8A3B-7446-4A04-A469-39A022DC6E1E}" destId="{E10E0979-502C-4B2D-9C60-761576DEE6CF}" srcOrd="0" destOrd="0" presId="urn:microsoft.com/office/officeart/2008/layout/LinedList"/>
    <dgm:cxn modelId="{F61C0E0E-31E6-4CA1-9CC4-47F25C76CE5A}" type="presParOf" srcId="{FA46846E-57D6-442C-B5E2-145C3634D10C}" destId="{DB7E8CDC-4485-4F04-9F83-EE895E3905C1}" srcOrd="0" destOrd="0" presId="urn:microsoft.com/office/officeart/2008/layout/LinedList"/>
    <dgm:cxn modelId="{86E47063-CF3D-4834-9B15-E8FF1470ABAC}" type="presParOf" srcId="{FA46846E-57D6-442C-B5E2-145C3634D10C}" destId="{27737B74-37D0-4580-BC79-171F86E88527}" srcOrd="1" destOrd="0" presId="urn:microsoft.com/office/officeart/2008/layout/LinedList"/>
    <dgm:cxn modelId="{4796FB5F-44C7-4DF6-8674-CAAC31706D00}" type="presParOf" srcId="{27737B74-37D0-4580-BC79-171F86E88527}" destId="{90290050-B029-4461-8173-FF17FD9870F9}" srcOrd="0" destOrd="0" presId="urn:microsoft.com/office/officeart/2008/layout/LinedList"/>
    <dgm:cxn modelId="{49AE6799-1CF9-4B72-90F6-1A585B6995A2}" type="presParOf" srcId="{27737B74-37D0-4580-BC79-171F86E88527}" destId="{798430B5-ADF1-49FE-A450-BE090EC0C198}" srcOrd="1" destOrd="0" presId="urn:microsoft.com/office/officeart/2008/layout/LinedList"/>
    <dgm:cxn modelId="{F59AB0BA-1575-4BA0-907B-BBE73B2B1DC8}" type="presParOf" srcId="{FA46846E-57D6-442C-B5E2-145C3634D10C}" destId="{C1AD4460-D55E-4B27-A035-4CBA86B10571}" srcOrd="2" destOrd="0" presId="urn:microsoft.com/office/officeart/2008/layout/LinedList"/>
    <dgm:cxn modelId="{A4CE6315-6BEF-4064-9FE6-2F0DBBAA99AE}" type="presParOf" srcId="{FA46846E-57D6-442C-B5E2-145C3634D10C}" destId="{C73D72A7-84B3-4352-A4E7-435761E2C2AE}" srcOrd="3" destOrd="0" presId="urn:microsoft.com/office/officeart/2008/layout/LinedList"/>
    <dgm:cxn modelId="{36C1DA41-021D-4A5F-8762-8ADE680B25F9}" type="presParOf" srcId="{C73D72A7-84B3-4352-A4E7-435761E2C2AE}" destId="{ABDEBC4E-1AD9-4B30-8B4C-98DB92A92779}" srcOrd="0" destOrd="0" presId="urn:microsoft.com/office/officeart/2008/layout/LinedList"/>
    <dgm:cxn modelId="{E7F40D03-A440-48AC-AFE7-835BAA25261B}" type="presParOf" srcId="{C73D72A7-84B3-4352-A4E7-435761E2C2AE}" destId="{6E17E9E1-1EF3-4473-8511-2F816F226B62}" srcOrd="1" destOrd="0" presId="urn:microsoft.com/office/officeart/2008/layout/LinedList"/>
    <dgm:cxn modelId="{E4E148E8-6C7D-4267-BC46-C91F2AA9E503}" type="presParOf" srcId="{FA46846E-57D6-442C-B5E2-145C3634D10C}" destId="{84072384-B25A-43F3-9C5F-E56E220ADA6E}" srcOrd="4" destOrd="0" presId="urn:microsoft.com/office/officeart/2008/layout/LinedList"/>
    <dgm:cxn modelId="{ABC8A036-BD24-475C-9263-8382CB26C621}" type="presParOf" srcId="{FA46846E-57D6-442C-B5E2-145C3634D10C}" destId="{8659BDD7-5A5B-4E2A-A157-17E0ECD3AF1E}" srcOrd="5" destOrd="0" presId="urn:microsoft.com/office/officeart/2008/layout/LinedList"/>
    <dgm:cxn modelId="{3F257E6E-7637-4F11-91A2-04654F580534}" type="presParOf" srcId="{8659BDD7-5A5B-4E2A-A157-17E0ECD3AF1E}" destId="{1093A16D-0A88-4D45-93CC-972BF8B98D91}" srcOrd="0" destOrd="0" presId="urn:microsoft.com/office/officeart/2008/layout/LinedList"/>
    <dgm:cxn modelId="{5DCE684C-9280-404E-935A-2A3A2810E64E}" type="presParOf" srcId="{8659BDD7-5A5B-4E2A-A157-17E0ECD3AF1E}" destId="{17FF2C0E-20E2-40C7-BE51-BA635ED39918}" srcOrd="1" destOrd="0" presId="urn:microsoft.com/office/officeart/2008/layout/LinedList"/>
    <dgm:cxn modelId="{31E5221A-47DD-48D1-88B8-F3629FABB0A2}" type="presParOf" srcId="{FA46846E-57D6-442C-B5E2-145C3634D10C}" destId="{E813D175-9322-4B14-8278-B2DBB2B18A91}" srcOrd="6" destOrd="0" presId="urn:microsoft.com/office/officeart/2008/layout/LinedList"/>
    <dgm:cxn modelId="{FB865FCA-960F-4A63-894A-99B001FF3403}" type="presParOf" srcId="{FA46846E-57D6-442C-B5E2-145C3634D10C}" destId="{DA520295-12C0-4D3F-9300-AF0E33BAF78F}" srcOrd="7" destOrd="0" presId="urn:microsoft.com/office/officeart/2008/layout/LinedList"/>
    <dgm:cxn modelId="{51719C2B-C9D3-4807-A63B-3194157CC72A}" type="presParOf" srcId="{DA520295-12C0-4D3F-9300-AF0E33BAF78F}" destId="{E10E0979-502C-4B2D-9C60-761576DEE6CF}" srcOrd="0" destOrd="0" presId="urn:microsoft.com/office/officeart/2008/layout/LinedList"/>
    <dgm:cxn modelId="{EF73FB45-DDA4-4488-9069-DE892B6C2761}" type="presParOf" srcId="{DA520295-12C0-4D3F-9300-AF0E33BAF78F}" destId="{4939AFAC-3D02-48C4-9188-3A80B6F8E86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F10BC8-C9BD-40D6-9798-444B9F5BFAA5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9B6B3C-5925-413D-B16E-844763AFDE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Track and manage changes in our code</a:t>
          </a:r>
        </a:p>
      </dgm:t>
    </dgm:pt>
    <dgm:pt modelId="{19313115-3E87-467F-87AA-A175BEB0EB18}" type="parTrans" cxnId="{E3A45612-1D78-4A35-8232-6093CCE7D95E}">
      <dgm:prSet/>
      <dgm:spPr/>
      <dgm:t>
        <a:bodyPr/>
        <a:lstStyle/>
        <a:p>
          <a:endParaRPr lang="en-US"/>
        </a:p>
      </dgm:t>
    </dgm:pt>
    <dgm:pt modelId="{AE1ED3E9-6EC3-4BCB-9642-44F15DCFFBEA}" type="sibTrans" cxnId="{E3A45612-1D78-4A35-8232-6093CCE7D95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8CBCCA5-2DDB-4278-984D-BF264BDE84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 can make snapshots of our code changes that can act as “save points”</a:t>
          </a:r>
        </a:p>
      </dgm:t>
    </dgm:pt>
    <dgm:pt modelId="{69269E63-A49B-4EDB-8AE8-DDEDE375F4C1}" type="parTrans" cxnId="{4CD11C00-F7AC-49BA-B145-5FC6DCA984AB}">
      <dgm:prSet/>
      <dgm:spPr/>
      <dgm:t>
        <a:bodyPr/>
        <a:lstStyle/>
        <a:p>
          <a:endParaRPr lang="en-US"/>
        </a:p>
      </dgm:t>
    </dgm:pt>
    <dgm:pt modelId="{6F01D290-96BC-4F12-BE05-DB24E56C3CEB}" type="sibTrans" cxnId="{4CD11C00-F7AC-49BA-B145-5FC6DCA984A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7B60602-D7C5-4DB3-9DF4-7D9D7359AC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Allow us to rewind time to “check out” old versions of our code</a:t>
          </a:r>
        </a:p>
      </dgm:t>
    </dgm:pt>
    <dgm:pt modelId="{994D5862-B908-454D-82A8-E138D6A43434}" type="parTrans" cxnId="{013A3A64-B49E-4DBC-8175-AA3C33A90C2D}">
      <dgm:prSet/>
      <dgm:spPr/>
      <dgm:t>
        <a:bodyPr/>
        <a:lstStyle/>
        <a:p>
          <a:endParaRPr lang="en-US"/>
        </a:p>
      </dgm:t>
    </dgm:pt>
    <dgm:pt modelId="{684DFBB5-87C0-4FA3-9F3F-47C7DA1859BB}" type="sibTrans" cxnId="{013A3A64-B49E-4DBC-8175-AA3C33A90C2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968598D-D9B2-4496-B125-E0590D1941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Multiple developers can have multiple versions at the same time and merge them together</a:t>
          </a:r>
        </a:p>
      </dgm:t>
    </dgm:pt>
    <dgm:pt modelId="{70E3DCF9-94D8-44FE-99E7-B8CBA886604D}" type="parTrans" cxnId="{B8D75E6C-1E5E-4DDF-82A3-36BD161D6C1F}">
      <dgm:prSet/>
      <dgm:spPr/>
      <dgm:t>
        <a:bodyPr/>
        <a:lstStyle/>
        <a:p>
          <a:endParaRPr lang="en-US"/>
        </a:p>
      </dgm:t>
    </dgm:pt>
    <dgm:pt modelId="{27F60991-FB1D-43CB-94E6-C94462A47B0B}" type="sibTrans" cxnId="{B8D75E6C-1E5E-4DDF-82A3-36BD161D6C1F}">
      <dgm:prSet/>
      <dgm:spPr/>
      <dgm:t>
        <a:bodyPr/>
        <a:lstStyle/>
        <a:p>
          <a:endParaRPr lang="en-US"/>
        </a:p>
      </dgm:t>
    </dgm:pt>
    <dgm:pt modelId="{5EBAB494-BA8D-4183-A28D-AE27290E3B26}" type="pres">
      <dgm:prSet presAssocID="{77F10BC8-C9BD-40D6-9798-444B9F5BFAA5}" presName="root" presStyleCnt="0">
        <dgm:presLayoutVars>
          <dgm:dir/>
          <dgm:resizeHandles val="exact"/>
        </dgm:presLayoutVars>
      </dgm:prSet>
      <dgm:spPr/>
    </dgm:pt>
    <dgm:pt modelId="{EA64BF7B-5834-4B6F-943E-231B2C86B93F}" type="pres">
      <dgm:prSet presAssocID="{77F10BC8-C9BD-40D6-9798-444B9F5BFAA5}" presName="container" presStyleCnt="0">
        <dgm:presLayoutVars>
          <dgm:dir/>
          <dgm:resizeHandles val="exact"/>
        </dgm:presLayoutVars>
      </dgm:prSet>
      <dgm:spPr/>
    </dgm:pt>
    <dgm:pt modelId="{BC8D3A0E-0961-4D20-9A92-88F48AE5F95A}" type="pres">
      <dgm:prSet presAssocID="{D49B6B3C-5925-413D-B16E-844763AFDE20}" presName="compNode" presStyleCnt="0"/>
      <dgm:spPr/>
    </dgm:pt>
    <dgm:pt modelId="{C70EFD28-7F28-40BD-9D00-12668FA835D6}" type="pres">
      <dgm:prSet presAssocID="{D49B6B3C-5925-413D-B16E-844763AFDE20}" presName="iconBgRect" presStyleLbl="bgShp" presStyleIdx="0" presStyleCnt="4"/>
      <dgm:spPr/>
    </dgm:pt>
    <dgm:pt modelId="{6F031C10-0271-4C72-89CE-BBEEA3A2B7E3}" type="pres">
      <dgm:prSet presAssocID="{D49B6B3C-5925-413D-B16E-844763AFDE2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E887F57B-CD74-4111-ADA1-2F87D3B9981E}" type="pres">
      <dgm:prSet presAssocID="{D49B6B3C-5925-413D-B16E-844763AFDE20}" presName="spaceRect" presStyleCnt="0"/>
      <dgm:spPr/>
    </dgm:pt>
    <dgm:pt modelId="{38A17174-63F1-48FF-B27E-5424AB173AC4}" type="pres">
      <dgm:prSet presAssocID="{D49B6B3C-5925-413D-B16E-844763AFDE20}" presName="textRect" presStyleLbl="revTx" presStyleIdx="0" presStyleCnt="4">
        <dgm:presLayoutVars>
          <dgm:chMax val="1"/>
          <dgm:chPref val="1"/>
        </dgm:presLayoutVars>
      </dgm:prSet>
      <dgm:spPr/>
    </dgm:pt>
    <dgm:pt modelId="{357783BD-0FE5-4ADB-9374-517E0A2BD969}" type="pres">
      <dgm:prSet presAssocID="{AE1ED3E9-6EC3-4BCB-9642-44F15DCFFBEA}" presName="sibTrans" presStyleLbl="sibTrans2D1" presStyleIdx="0" presStyleCnt="0"/>
      <dgm:spPr/>
    </dgm:pt>
    <dgm:pt modelId="{5C4ECB0C-F7CC-485A-B4ED-CB78DE80477A}" type="pres">
      <dgm:prSet presAssocID="{18CBCCA5-2DDB-4278-984D-BF264BDE84EE}" presName="compNode" presStyleCnt="0"/>
      <dgm:spPr/>
    </dgm:pt>
    <dgm:pt modelId="{87FF60FE-74DB-4A1F-8FAB-52FF41B18086}" type="pres">
      <dgm:prSet presAssocID="{18CBCCA5-2DDB-4278-984D-BF264BDE84EE}" presName="iconBgRect" presStyleLbl="bgShp" presStyleIdx="1" presStyleCnt="4"/>
      <dgm:spPr/>
    </dgm:pt>
    <dgm:pt modelId="{BCCF8884-28CA-442B-8F19-222C4FA601A1}" type="pres">
      <dgm:prSet presAssocID="{18CBCCA5-2DDB-4278-984D-BF264BDE84E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mera outline"/>
        </a:ext>
      </dgm:extLst>
    </dgm:pt>
    <dgm:pt modelId="{97C37889-FFAB-4D57-A7B1-296AC55991D9}" type="pres">
      <dgm:prSet presAssocID="{18CBCCA5-2DDB-4278-984D-BF264BDE84EE}" presName="spaceRect" presStyleCnt="0"/>
      <dgm:spPr/>
    </dgm:pt>
    <dgm:pt modelId="{2EE3EF3E-6E8B-4FD1-AFA4-B4CD87250455}" type="pres">
      <dgm:prSet presAssocID="{18CBCCA5-2DDB-4278-984D-BF264BDE84EE}" presName="textRect" presStyleLbl="revTx" presStyleIdx="1" presStyleCnt="4">
        <dgm:presLayoutVars>
          <dgm:chMax val="1"/>
          <dgm:chPref val="1"/>
        </dgm:presLayoutVars>
      </dgm:prSet>
      <dgm:spPr/>
    </dgm:pt>
    <dgm:pt modelId="{9746BDBC-4C7F-4A0B-AD54-D51F578FBBE4}" type="pres">
      <dgm:prSet presAssocID="{6F01D290-96BC-4F12-BE05-DB24E56C3CEB}" presName="sibTrans" presStyleLbl="sibTrans2D1" presStyleIdx="0" presStyleCnt="0"/>
      <dgm:spPr/>
    </dgm:pt>
    <dgm:pt modelId="{EF72EF3F-A799-4D7E-A778-3F174FFEE3DC}" type="pres">
      <dgm:prSet presAssocID="{C7B60602-D7C5-4DB3-9DF4-7D9D7359AC9D}" presName="compNode" presStyleCnt="0"/>
      <dgm:spPr/>
    </dgm:pt>
    <dgm:pt modelId="{D5651F2A-7D7D-48CA-BE04-A8FD3E7831DB}" type="pres">
      <dgm:prSet presAssocID="{C7B60602-D7C5-4DB3-9DF4-7D9D7359AC9D}" presName="iconBgRect" presStyleLbl="bgShp" presStyleIdx="2" presStyleCnt="4"/>
      <dgm:spPr/>
    </dgm:pt>
    <dgm:pt modelId="{A342C905-463F-4D83-B654-B7A51D0433B1}" type="pres">
      <dgm:prSet presAssocID="{C7B60602-D7C5-4DB3-9DF4-7D9D7359AC9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ginning"/>
        </a:ext>
      </dgm:extLst>
    </dgm:pt>
    <dgm:pt modelId="{6FE305D2-BFFE-4B32-B1F2-5A6B4342F4C9}" type="pres">
      <dgm:prSet presAssocID="{C7B60602-D7C5-4DB3-9DF4-7D9D7359AC9D}" presName="spaceRect" presStyleCnt="0"/>
      <dgm:spPr/>
    </dgm:pt>
    <dgm:pt modelId="{6B0C5CB6-4044-4B81-89D8-9831BE20D72B}" type="pres">
      <dgm:prSet presAssocID="{C7B60602-D7C5-4DB3-9DF4-7D9D7359AC9D}" presName="textRect" presStyleLbl="revTx" presStyleIdx="2" presStyleCnt="4">
        <dgm:presLayoutVars>
          <dgm:chMax val="1"/>
          <dgm:chPref val="1"/>
        </dgm:presLayoutVars>
      </dgm:prSet>
      <dgm:spPr/>
    </dgm:pt>
    <dgm:pt modelId="{083AED3D-CA71-4511-B80B-9FA0E42602D7}" type="pres">
      <dgm:prSet presAssocID="{684DFBB5-87C0-4FA3-9F3F-47C7DA1859BB}" presName="sibTrans" presStyleLbl="sibTrans2D1" presStyleIdx="0" presStyleCnt="0"/>
      <dgm:spPr/>
    </dgm:pt>
    <dgm:pt modelId="{6244F511-8241-474A-81ED-CAFC477883B4}" type="pres">
      <dgm:prSet presAssocID="{4968598D-D9B2-4496-B125-E0590D194160}" presName="compNode" presStyleCnt="0"/>
      <dgm:spPr/>
    </dgm:pt>
    <dgm:pt modelId="{B3BFB510-8822-47F6-850D-DBD8C37ABF37}" type="pres">
      <dgm:prSet presAssocID="{4968598D-D9B2-4496-B125-E0590D194160}" presName="iconBgRect" presStyleLbl="bgShp" presStyleIdx="3" presStyleCnt="4"/>
      <dgm:spPr/>
    </dgm:pt>
    <dgm:pt modelId="{F5172377-CAE5-4C25-B832-EA3E9E1355F8}" type="pres">
      <dgm:prSet presAssocID="{4968598D-D9B2-4496-B125-E0590D19416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B944350-07D4-46BA-AD48-D104EED85690}" type="pres">
      <dgm:prSet presAssocID="{4968598D-D9B2-4496-B125-E0590D194160}" presName="spaceRect" presStyleCnt="0"/>
      <dgm:spPr/>
    </dgm:pt>
    <dgm:pt modelId="{3676B99F-3D51-43A5-BD5B-06B2B194E67D}" type="pres">
      <dgm:prSet presAssocID="{4968598D-D9B2-4496-B125-E0590D19416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CD11C00-F7AC-49BA-B145-5FC6DCA984AB}" srcId="{77F10BC8-C9BD-40D6-9798-444B9F5BFAA5}" destId="{18CBCCA5-2DDB-4278-984D-BF264BDE84EE}" srcOrd="1" destOrd="0" parTransId="{69269E63-A49B-4EDB-8AE8-DDEDE375F4C1}" sibTransId="{6F01D290-96BC-4F12-BE05-DB24E56C3CEB}"/>
    <dgm:cxn modelId="{0FCA110F-6F61-4545-82D1-A8A5092D6308}" type="presOf" srcId="{AE1ED3E9-6EC3-4BCB-9642-44F15DCFFBEA}" destId="{357783BD-0FE5-4ADB-9374-517E0A2BD969}" srcOrd="0" destOrd="0" presId="urn:microsoft.com/office/officeart/2018/2/layout/IconCircleList"/>
    <dgm:cxn modelId="{CDFA220F-57DF-4587-A26A-FD3BA98DC3FC}" type="presOf" srcId="{6F01D290-96BC-4F12-BE05-DB24E56C3CEB}" destId="{9746BDBC-4C7F-4A0B-AD54-D51F578FBBE4}" srcOrd="0" destOrd="0" presId="urn:microsoft.com/office/officeart/2018/2/layout/IconCircleList"/>
    <dgm:cxn modelId="{E3A45612-1D78-4A35-8232-6093CCE7D95E}" srcId="{77F10BC8-C9BD-40D6-9798-444B9F5BFAA5}" destId="{D49B6B3C-5925-413D-B16E-844763AFDE20}" srcOrd="0" destOrd="0" parTransId="{19313115-3E87-467F-87AA-A175BEB0EB18}" sibTransId="{AE1ED3E9-6EC3-4BCB-9642-44F15DCFFBEA}"/>
    <dgm:cxn modelId="{013A3A64-B49E-4DBC-8175-AA3C33A90C2D}" srcId="{77F10BC8-C9BD-40D6-9798-444B9F5BFAA5}" destId="{C7B60602-D7C5-4DB3-9DF4-7D9D7359AC9D}" srcOrd="2" destOrd="0" parTransId="{994D5862-B908-454D-82A8-E138D6A43434}" sibTransId="{684DFBB5-87C0-4FA3-9F3F-47C7DA1859BB}"/>
    <dgm:cxn modelId="{B8D75E6C-1E5E-4DDF-82A3-36BD161D6C1F}" srcId="{77F10BC8-C9BD-40D6-9798-444B9F5BFAA5}" destId="{4968598D-D9B2-4496-B125-E0590D194160}" srcOrd="3" destOrd="0" parTransId="{70E3DCF9-94D8-44FE-99E7-B8CBA886604D}" sibTransId="{27F60991-FB1D-43CB-94E6-C94462A47B0B}"/>
    <dgm:cxn modelId="{8AC34050-DFA1-4304-A5B8-F5852E96E2EC}" type="presOf" srcId="{18CBCCA5-2DDB-4278-984D-BF264BDE84EE}" destId="{2EE3EF3E-6E8B-4FD1-AFA4-B4CD87250455}" srcOrd="0" destOrd="0" presId="urn:microsoft.com/office/officeart/2018/2/layout/IconCircleList"/>
    <dgm:cxn modelId="{7F6A5E54-00B3-4AD3-905F-CAC903FC25DA}" type="presOf" srcId="{684DFBB5-87C0-4FA3-9F3F-47C7DA1859BB}" destId="{083AED3D-CA71-4511-B80B-9FA0E42602D7}" srcOrd="0" destOrd="0" presId="urn:microsoft.com/office/officeart/2018/2/layout/IconCircleList"/>
    <dgm:cxn modelId="{18B7B5B9-61C5-446A-9B0E-BE83F59D3C03}" type="presOf" srcId="{4968598D-D9B2-4496-B125-E0590D194160}" destId="{3676B99F-3D51-43A5-BD5B-06B2B194E67D}" srcOrd="0" destOrd="0" presId="urn:microsoft.com/office/officeart/2018/2/layout/IconCircleList"/>
    <dgm:cxn modelId="{40AFF2C3-18E0-4643-B0E4-FFC6ABE9B881}" type="presOf" srcId="{D49B6B3C-5925-413D-B16E-844763AFDE20}" destId="{38A17174-63F1-48FF-B27E-5424AB173AC4}" srcOrd="0" destOrd="0" presId="urn:microsoft.com/office/officeart/2018/2/layout/IconCircleList"/>
    <dgm:cxn modelId="{A01C5FE0-0D20-4059-BFE6-35B0784D7F11}" type="presOf" srcId="{C7B60602-D7C5-4DB3-9DF4-7D9D7359AC9D}" destId="{6B0C5CB6-4044-4B81-89D8-9831BE20D72B}" srcOrd="0" destOrd="0" presId="urn:microsoft.com/office/officeart/2018/2/layout/IconCircleList"/>
    <dgm:cxn modelId="{AA0B1AE2-1573-434F-8FD1-AAD3BD4CE922}" type="presOf" srcId="{77F10BC8-C9BD-40D6-9798-444B9F5BFAA5}" destId="{5EBAB494-BA8D-4183-A28D-AE27290E3B26}" srcOrd="0" destOrd="0" presId="urn:microsoft.com/office/officeart/2018/2/layout/IconCircleList"/>
    <dgm:cxn modelId="{F873F551-B258-4F3F-99F6-40F916400941}" type="presParOf" srcId="{5EBAB494-BA8D-4183-A28D-AE27290E3B26}" destId="{EA64BF7B-5834-4B6F-943E-231B2C86B93F}" srcOrd="0" destOrd="0" presId="urn:microsoft.com/office/officeart/2018/2/layout/IconCircleList"/>
    <dgm:cxn modelId="{188F3568-5F90-427A-A9B6-AF84EF470197}" type="presParOf" srcId="{EA64BF7B-5834-4B6F-943E-231B2C86B93F}" destId="{BC8D3A0E-0961-4D20-9A92-88F48AE5F95A}" srcOrd="0" destOrd="0" presId="urn:microsoft.com/office/officeart/2018/2/layout/IconCircleList"/>
    <dgm:cxn modelId="{7B33807F-597B-48B3-A256-E696600BD790}" type="presParOf" srcId="{BC8D3A0E-0961-4D20-9A92-88F48AE5F95A}" destId="{C70EFD28-7F28-40BD-9D00-12668FA835D6}" srcOrd="0" destOrd="0" presId="urn:microsoft.com/office/officeart/2018/2/layout/IconCircleList"/>
    <dgm:cxn modelId="{A21314A6-E940-441A-9237-38293DB131AE}" type="presParOf" srcId="{BC8D3A0E-0961-4D20-9A92-88F48AE5F95A}" destId="{6F031C10-0271-4C72-89CE-BBEEA3A2B7E3}" srcOrd="1" destOrd="0" presId="urn:microsoft.com/office/officeart/2018/2/layout/IconCircleList"/>
    <dgm:cxn modelId="{0E27E0D4-9791-4705-BCBF-9DDDF8505AB6}" type="presParOf" srcId="{BC8D3A0E-0961-4D20-9A92-88F48AE5F95A}" destId="{E887F57B-CD74-4111-ADA1-2F87D3B9981E}" srcOrd="2" destOrd="0" presId="urn:microsoft.com/office/officeart/2018/2/layout/IconCircleList"/>
    <dgm:cxn modelId="{613CC6EE-27A5-4D44-9ADE-374ECCDFD774}" type="presParOf" srcId="{BC8D3A0E-0961-4D20-9A92-88F48AE5F95A}" destId="{38A17174-63F1-48FF-B27E-5424AB173AC4}" srcOrd="3" destOrd="0" presId="urn:microsoft.com/office/officeart/2018/2/layout/IconCircleList"/>
    <dgm:cxn modelId="{363D7F86-5F13-49C5-8EA9-E83A20418F96}" type="presParOf" srcId="{EA64BF7B-5834-4B6F-943E-231B2C86B93F}" destId="{357783BD-0FE5-4ADB-9374-517E0A2BD969}" srcOrd="1" destOrd="0" presId="urn:microsoft.com/office/officeart/2018/2/layout/IconCircleList"/>
    <dgm:cxn modelId="{65B42809-7AC3-4687-B5C2-431F0D4DCB15}" type="presParOf" srcId="{EA64BF7B-5834-4B6F-943E-231B2C86B93F}" destId="{5C4ECB0C-F7CC-485A-B4ED-CB78DE80477A}" srcOrd="2" destOrd="0" presId="urn:microsoft.com/office/officeart/2018/2/layout/IconCircleList"/>
    <dgm:cxn modelId="{7C2D816B-D3E4-4FDB-9CC6-65B12694A8C3}" type="presParOf" srcId="{5C4ECB0C-F7CC-485A-B4ED-CB78DE80477A}" destId="{87FF60FE-74DB-4A1F-8FAB-52FF41B18086}" srcOrd="0" destOrd="0" presId="urn:microsoft.com/office/officeart/2018/2/layout/IconCircleList"/>
    <dgm:cxn modelId="{1E8DDC0F-DE69-43F1-89E9-A71ECE0BB2A0}" type="presParOf" srcId="{5C4ECB0C-F7CC-485A-B4ED-CB78DE80477A}" destId="{BCCF8884-28CA-442B-8F19-222C4FA601A1}" srcOrd="1" destOrd="0" presId="urn:microsoft.com/office/officeart/2018/2/layout/IconCircleList"/>
    <dgm:cxn modelId="{F6C10082-A871-4408-8987-D5148836C62F}" type="presParOf" srcId="{5C4ECB0C-F7CC-485A-B4ED-CB78DE80477A}" destId="{97C37889-FFAB-4D57-A7B1-296AC55991D9}" srcOrd="2" destOrd="0" presId="urn:microsoft.com/office/officeart/2018/2/layout/IconCircleList"/>
    <dgm:cxn modelId="{B7FB22D6-C015-4E12-B18B-F77B827FB28F}" type="presParOf" srcId="{5C4ECB0C-F7CC-485A-B4ED-CB78DE80477A}" destId="{2EE3EF3E-6E8B-4FD1-AFA4-B4CD87250455}" srcOrd="3" destOrd="0" presId="urn:microsoft.com/office/officeart/2018/2/layout/IconCircleList"/>
    <dgm:cxn modelId="{1DAD8FA0-F1CF-4621-9AEB-D34EFA996D2E}" type="presParOf" srcId="{EA64BF7B-5834-4B6F-943E-231B2C86B93F}" destId="{9746BDBC-4C7F-4A0B-AD54-D51F578FBBE4}" srcOrd="3" destOrd="0" presId="urn:microsoft.com/office/officeart/2018/2/layout/IconCircleList"/>
    <dgm:cxn modelId="{32C9B469-E325-4E7B-8A32-42CBBAC83025}" type="presParOf" srcId="{EA64BF7B-5834-4B6F-943E-231B2C86B93F}" destId="{EF72EF3F-A799-4D7E-A778-3F174FFEE3DC}" srcOrd="4" destOrd="0" presId="urn:microsoft.com/office/officeart/2018/2/layout/IconCircleList"/>
    <dgm:cxn modelId="{C139ED2F-219B-4937-B3EC-F57ED9C6060C}" type="presParOf" srcId="{EF72EF3F-A799-4D7E-A778-3F174FFEE3DC}" destId="{D5651F2A-7D7D-48CA-BE04-A8FD3E7831DB}" srcOrd="0" destOrd="0" presId="urn:microsoft.com/office/officeart/2018/2/layout/IconCircleList"/>
    <dgm:cxn modelId="{84CBFA25-5ED8-4E5E-9E74-F419D4F5CBE6}" type="presParOf" srcId="{EF72EF3F-A799-4D7E-A778-3F174FFEE3DC}" destId="{A342C905-463F-4D83-B654-B7A51D0433B1}" srcOrd="1" destOrd="0" presId="urn:microsoft.com/office/officeart/2018/2/layout/IconCircleList"/>
    <dgm:cxn modelId="{FAB8CA9C-13D5-45E2-981A-3B926186821F}" type="presParOf" srcId="{EF72EF3F-A799-4D7E-A778-3F174FFEE3DC}" destId="{6FE305D2-BFFE-4B32-B1F2-5A6B4342F4C9}" srcOrd="2" destOrd="0" presId="urn:microsoft.com/office/officeart/2018/2/layout/IconCircleList"/>
    <dgm:cxn modelId="{198C6245-9307-4F4F-B5E6-A2C3FE091C66}" type="presParOf" srcId="{EF72EF3F-A799-4D7E-A778-3F174FFEE3DC}" destId="{6B0C5CB6-4044-4B81-89D8-9831BE20D72B}" srcOrd="3" destOrd="0" presId="urn:microsoft.com/office/officeart/2018/2/layout/IconCircleList"/>
    <dgm:cxn modelId="{A2F2725F-02B8-4182-940C-EE978D1F70AC}" type="presParOf" srcId="{EA64BF7B-5834-4B6F-943E-231B2C86B93F}" destId="{083AED3D-CA71-4511-B80B-9FA0E42602D7}" srcOrd="5" destOrd="0" presId="urn:microsoft.com/office/officeart/2018/2/layout/IconCircleList"/>
    <dgm:cxn modelId="{62551B57-0490-4741-917D-AF7E6A300470}" type="presParOf" srcId="{EA64BF7B-5834-4B6F-943E-231B2C86B93F}" destId="{6244F511-8241-474A-81ED-CAFC477883B4}" srcOrd="6" destOrd="0" presId="urn:microsoft.com/office/officeart/2018/2/layout/IconCircleList"/>
    <dgm:cxn modelId="{EBCF92C2-DB96-4E4E-B255-0FAA19FDD8DF}" type="presParOf" srcId="{6244F511-8241-474A-81ED-CAFC477883B4}" destId="{B3BFB510-8822-47F6-850D-DBD8C37ABF37}" srcOrd="0" destOrd="0" presId="urn:microsoft.com/office/officeart/2018/2/layout/IconCircleList"/>
    <dgm:cxn modelId="{9A310AC8-3C86-46A3-BAF5-0379A79ED5EC}" type="presParOf" srcId="{6244F511-8241-474A-81ED-CAFC477883B4}" destId="{F5172377-CAE5-4C25-B832-EA3E9E1355F8}" srcOrd="1" destOrd="0" presId="urn:microsoft.com/office/officeart/2018/2/layout/IconCircleList"/>
    <dgm:cxn modelId="{0FE18D83-9C52-409D-9DBE-94B7172B2AA0}" type="presParOf" srcId="{6244F511-8241-474A-81ED-CAFC477883B4}" destId="{AB944350-07D4-46BA-AD48-D104EED85690}" srcOrd="2" destOrd="0" presId="urn:microsoft.com/office/officeart/2018/2/layout/IconCircleList"/>
    <dgm:cxn modelId="{091B6819-77AB-4FC1-9B0D-7D9F46ED8A18}" type="presParOf" srcId="{6244F511-8241-474A-81ED-CAFC477883B4}" destId="{3676B99F-3D51-43A5-BD5B-06B2B194E67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B537B8-482F-4461-A22D-ED8391264D7D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98FF9F0-A2BC-4C9E-8071-253FC0C5E140}">
      <dgm:prSet/>
      <dgm:spPr/>
      <dgm:t>
        <a:bodyPr/>
        <a:lstStyle/>
        <a:p>
          <a:r>
            <a:rPr lang="en-US"/>
            <a:t>By far the most popular version control system</a:t>
          </a:r>
        </a:p>
      </dgm:t>
    </dgm:pt>
    <dgm:pt modelId="{98BD042B-D826-4CF5-A79E-F2A8DD33FFF9}" type="parTrans" cxnId="{EE03C0D9-A828-4D9C-A032-AF40236518F6}">
      <dgm:prSet/>
      <dgm:spPr/>
      <dgm:t>
        <a:bodyPr/>
        <a:lstStyle/>
        <a:p>
          <a:endParaRPr lang="en-US"/>
        </a:p>
      </dgm:t>
    </dgm:pt>
    <dgm:pt modelId="{5D6A2266-916C-46E6-8024-34A22E1640E7}" type="sibTrans" cxnId="{EE03C0D9-A828-4D9C-A032-AF40236518F6}">
      <dgm:prSet/>
      <dgm:spPr/>
      <dgm:t>
        <a:bodyPr/>
        <a:lstStyle/>
        <a:p>
          <a:endParaRPr lang="en-US"/>
        </a:p>
      </dgm:t>
    </dgm:pt>
    <dgm:pt modelId="{D8CCDBAD-BFB3-4B47-A465-2B88F2E11945}">
      <dgm:prSet/>
      <dgm:spPr/>
      <dgm:t>
        <a:bodyPr/>
        <a:lstStyle/>
        <a:p>
          <a:r>
            <a:rPr lang="en-US"/>
            <a:t>Created in 2005 by Linus Torvalds (creator of Linux)</a:t>
          </a:r>
        </a:p>
      </dgm:t>
    </dgm:pt>
    <dgm:pt modelId="{3F87EB40-36A1-40F4-AF8D-58C35D4E2876}" type="parTrans" cxnId="{78525012-34A7-4D3E-A2D6-FF15658D7CB3}">
      <dgm:prSet/>
      <dgm:spPr/>
      <dgm:t>
        <a:bodyPr/>
        <a:lstStyle/>
        <a:p>
          <a:endParaRPr lang="en-US"/>
        </a:p>
      </dgm:t>
    </dgm:pt>
    <dgm:pt modelId="{F3A5EF72-EA53-41ED-899B-0DA8F6F730CD}" type="sibTrans" cxnId="{78525012-34A7-4D3E-A2D6-FF15658D7CB3}">
      <dgm:prSet/>
      <dgm:spPr/>
      <dgm:t>
        <a:bodyPr/>
        <a:lstStyle/>
        <a:p>
          <a:endParaRPr lang="en-US"/>
        </a:p>
      </dgm:t>
    </dgm:pt>
    <dgm:pt modelId="{C1F7130B-7699-4569-A630-688C9623D732}">
      <dgm:prSet/>
      <dgm:spPr/>
      <dgm:t>
        <a:bodyPr/>
        <a:lstStyle/>
        <a:p>
          <a:r>
            <a:rPr lang="en-US"/>
            <a:t>Performant compared to other VCSs</a:t>
          </a:r>
        </a:p>
      </dgm:t>
    </dgm:pt>
    <dgm:pt modelId="{C308F8E4-D3E1-4853-8841-7C820101E56F}" type="parTrans" cxnId="{3299187E-5E7B-4468-A3A5-4895385C52CC}">
      <dgm:prSet/>
      <dgm:spPr/>
      <dgm:t>
        <a:bodyPr/>
        <a:lstStyle/>
        <a:p>
          <a:endParaRPr lang="en-US"/>
        </a:p>
      </dgm:t>
    </dgm:pt>
    <dgm:pt modelId="{41906C34-0ED8-4F69-BB64-F0D3746A4235}" type="sibTrans" cxnId="{3299187E-5E7B-4468-A3A5-4895385C52CC}">
      <dgm:prSet/>
      <dgm:spPr/>
      <dgm:t>
        <a:bodyPr/>
        <a:lstStyle/>
        <a:p>
          <a:endParaRPr lang="en-US"/>
        </a:p>
      </dgm:t>
    </dgm:pt>
    <dgm:pt modelId="{95EF5D74-1E16-4AAE-8787-2CA84DDC95F9}">
      <dgm:prSet/>
      <dgm:spPr/>
      <dgm:t>
        <a:bodyPr/>
        <a:lstStyle/>
        <a:p>
          <a:r>
            <a:rPr lang="en-US"/>
            <a:t>Distributed – every developer’s computer is its own repository</a:t>
          </a:r>
        </a:p>
      </dgm:t>
    </dgm:pt>
    <dgm:pt modelId="{5BDFF938-F021-450E-BECF-B371082253E4}" type="parTrans" cxnId="{4492AAC3-23AF-4321-ADE3-8E8B8C60B158}">
      <dgm:prSet/>
      <dgm:spPr/>
      <dgm:t>
        <a:bodyPr/>
        <a:lstStyle/>
        <a:p>
          <a:endParaRPr lang="en-US"/>
        </a:p>
      </dgm:t>
    </dgm:pt>
    <dgm:pt modelId="{9C8BC068-0D17-4DD6-8128-06ECDB809678}" type="sibTrans" cxnId="{4492AAC3-23AF-4321-ADE3-8E8B8C60B158}">
      <dgm:prSet/>
      <dgm:spPr/>
      <dgm:t>
        <a:bodyPr/>
        <a:lstStyle/>
        <a:p>
          <a:endParaRPr lang="en-US"/>
        </a:p>
      </dgm:t>
    </dgm:pt>
    <dgm:pt modelId="{8A68A521-C34B-44B5-8FF1-1B711960668D}" type="pres">
      <dgm:prSet presAssocID="{53B537B8-482F-4461-A22D-ED8391264D7D}" presName="linear" presStyleCnt="0">
        <dgm:presLayoutVars>
          <dgm:animLvl val="lvl"/>
          <dgm:resizeHandles val="exact"/>
        </dgm:presLayoutVars>
      </dgm:prSet>
      <dgm:spPr/>
    </dgm:pt>
    <dgm:pt modelId="{95864DBB-9FB5-4D87-AB0E-7C55FB45F48C}" type="pres">
      <dgm:prSet presAssocID="{198FF9F0-A2BC-4C9E-8071-253FC0C5E14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105556E-336E-4306-A5E3-939C4CADDDA4}" type="pres">
      <dgm:prSet presAssocID="{5D6A2266-916C-46E6-8024-34A22E1640E7}" presName="spacer" presStyleCnt="0"/>
      <dgm:spPr/>
    </dgm:pt>
    <dgm:pt modelId="{03694F03-FF39-4DE9-A463-83D6B075B489}" type="pres">
      <dgm:prSet presAssocID="{D8CCDBAD-BFB3-4B47-A465-2B88F2E1194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0E170B8-9ED4-439E-8F9F-A647A7BC31DB}" type="pres">
      <dgm:prSet presAssocID="{F3A5EF72-EA53-41ED-899B-0DA8F6F730CD}" presName="spacer" presStyleCnt="0"/>
      <dgm:spPr/>
    </dgm:pt>
    <dgm:pt modelId="{ED861E02-7E1C-45D5-9BA6-885ED7CB0BF7}" type="pres">
      <dgm:prSet presAssocID="{C1F7130B-7699-4569-A630-688C9623D73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6B25C6D-10FE-4641-AC5D-0DCF0768ADE8}" type="pres">
      <dgm:prSet presAssocID="{41906C34-0ED8-4F69-BB64-F0D3746A4235}" presName="spacer" presStyleCnt="0"/>
      <dgm:spPr/>
    </dgm:pt>
    <dgm:pt modelId="{C595FBA6-BD95-4464-81FF-09C74DBD6DEE}" type="pres">
      <dgm:prSet presAssocID="{95EF5D74-1E16-4AAE-8787-2CA84DDC95F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8525012-34A7-4D3E-A2D6-FF15658D7CB3}" srcId="{53B537B8-482F-4461-A22D-ED8391264D7D}" destId="{D8CCDBAD-BFB3-4B47-A465-2B88F2E11945}" srcOrd="1" destOrd="0" parTransId="{3F87EB40-36A1-40F4-AF8D-58C35D4E2876}" sibTransId="{F3A5EF72-EA53-41ED-899B-0DA8F6F730CD}"/>
    <dgm:cxn modelId="{A4E1EA2B-BBC8-4957-917A-157B3F323477}" type="presOf" srcId="{53B537B8-482F-4461-A22D-ED8391264D7D}" destId="{8A68A521-C34B-44B5-8FF1-1B711960668D}" srcOrd="0" destOrd="0" presId="urn:microsoft.com/office/officeart/2005/8/layout/vList2"/>
    <dgm:cxn modelId="{46A0C233-B252-41D0-8FBE-B43AC8209CDA}" type="presOf" srcId="{D8CCDBAD-BFB3-4B47-A465-2B88F2E11945}" destId="{03694F03-FF39-4DE9-A463-83D6B075B489}" srcOrd="0" destOrd="0" presId="urn:microsoft.com/office/officeart/2005/8/layout/vList2"/>
    <dgm:cxn modelId="{45BCAA4F-FDF0-41A3-829F-329CEC56815D}" type="presOf" srcId="{95EF5D74-1E16-4AAE-8787-2CA84DDC95F9}" destId="{C595FBA6-BD95-4464-81FF-09C74DBD6DEE}" srcOrd="0" destOrd="0" presId="urn:microsoft.com/office/officeart/2005/8/layout/vList2"/>
    <dgm:cxn modelId="{3299187E-5E7B-4468-A3A5-4895385C52CC}" srcId="{53B537B8-482F-4461-A22D-ED8391264D7D}" destId="{C1F7130B-7699-4569-A630-688C9623D732}" srcOrd="2" destOrd="0" parTransId="{C308F8E4-D3E1-4853-8841-7C820101E56F}" sibTransId="{41906C34-0ED8-4F69-BB64-F0D3746A4235}"/>
    <dgm:cxn modelId="{4492AAC3-23AF-4321-ADE3-8E8B8C60B158}" srcId="{53B537B8-482F-4461-A22D-ED8391264D7D}" destId="{95EF5D74-1E16-4AAE-8787-2CA84DDC95F9}" srcOrd="3" destOrd="0" parTransId="{5BDFF938-F021-450E-BECF-B371082253E4}" sibTransId="{9C8BC068-0D17-4DD6-8128-06ECDB809678}"/>
    <dgm:cxn modelId="{EE03C0D9-A828-4D9C-A032-AF40236518F6}" srcId="{53B537B8-482F-4461-A22D-ED8391264D7D}" destId="{198FF9F0-A2BC-4C9E-8071-253FC0C5E140}" srcOrd="0" destOrd="0" parTransId="{98BD042B-D826-4CF5-A79E-F2A8DD33FFF9}" sibTransId="{5D6A2266-916C-46E6-8024-34A22E1640E7}"/>
    <dgm:cxn modelId="{7B8BF2DE-72F5-41F7-95BA-21CBC1AA556C}" type="presOf" srcId="{198FF9F0-A2BC-4C9E-8071-253FC0C5E140}" destId="{95864DBB-9FB5-4D87-AB0E-7C55FB45F48C}" srcOrd="0" destOrd="0" presId="urn:microsoft.com/office/officeart/2005/8/layout/vList2"/>
    <dgm:cxn modelId="{F0BC11EB-29E0-419C-BE72-27688675E136}" type="presOf" srcId="{C1F7130B-7699-4569-A630-688C9623D732}" destId="{ED861E02-7E1C-45D5-9BA6-885ED7CB0BF7}" srcOrd="0" destOrd="0" presId="urn:microsoft.com/office/officeart/2005/8/layout/vList2"/>
    <dgm:cxn modelId="{FD69FBB6-6B9F-4627-AFD8-B01B86AAF398}" type="presParOf" srcId="{8A68A521-C34B-44B5-8FF1-1B711960668D}" destId="{95864DBB-9FB5-4D87-AB0E-7C55FB45F48C}" srcOrd="0" destOrd="0" presId="urn:microsoft.com/office/officeart/2005/8/layout/vList2"/>
    <dgm:cxn modelId="{BCBC2B2D-47B5-4F4F-868E-6368CB19A77E}" type="presParOf" srcId="{8A68A521-C34B-44B5-8FF1-1B711960668D}" destId="{F105556E-336E-4306-A5E3-939C4CADDDA4}" srcOrd="1" destOrd="0" presId="urn:microsoft.com/office/officeart/2005/8/layout/vList2"/>
    <dgm:cxn modelId="{FCEC0D54-7012-4770-8371-06CA1941A913}" type="presParOf" srcId="{8A68A521-C34B-44B5-8FF1-1B711960668D}" destId="{03694F03-FF39-4DE9-A463-83D6B075B489}" srcOrd="2" destOrd="0" presId="urn:microsoft.com/office/officeart/2005/8/layout/vList2"/>
    <dgm:cxn modelId="{05B84AF4-7D65-4805-B468-F111664EEDCB}" type="presParOf" srcId="{8A68A521-C34B-44B5-8FF1-1B711960668D}" destId="{30E170B8-9ED4-439E-8F9F-A647A7BC31DB}" srcOrd="3" destOrd="0" presId="urn:microsoft.com/office/officeart/2005/8/layout/vList2"/>
    <dgm:cxn modelId="{BB655079-064A-4E00-A484-7839B180BC96}" type="presParOf" srcId="{8A68A521-C34B-44B5-8FF1-1B711960668D}" destId="{ED861E02-7E1C-45D5-9BA6-885ED7CB0BF7}" srcOrd="4" destOrd="0" presId="urn:microsoft.com/office/officeart/2005/8/layout/vList2"/>
    <dgm:cxn modelId="{1E8E04EB-6AD4-4296-8745-4EBF2B297BCF}" type="presParOf" srcId="{8A68A521-C34B-44B5-8FF1-1B711960668D}" destId="{F6B25C6D-10FE-4641-AC5D-0DCF0768ADE8}" srcOrd="5" destOrd="0" presId="urn:microsoft.com/office/officeart/2005/8/layout/vList2"/>
    <dgm:cxn modelId="{8B73B1E1-270D-4438-AF3D-ECC6B7E7E069}" type="presParOf" srcId="{8A68A521-C34B-44B5-8FF1-1B711960668D}" destId="{C595FBA6-BD95-4464-81FF-09C74DBD6DE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525D35A-EDCD-45A3-8DD5-0F05011A1D3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7C9B99A-4EDA-4E7F-ACCF-787FBA1633B1}">
      <dgm:prSet/>
      <dgm:spPr/>
      <dgm:t>
        <a:bodyPr/>
        <a:lstStyle/>
        <a:p>
          <a:r>
            <a:rPr lang="en-US"/>
            <a:t>Jacob Krevat – jacobtie</a:t>
          </a:r>
        </a:p>
      </dgm:t>
    </dgm:pt>
    <dgm:pt modelId="{267D0B62-E2D3-493B-8D69-2532A26F8617}" type="parTrans" cxnId="{D8644068-C6F8-4502-A616-D5897ADADCD9}">
      <dgm:prSet/>
      <dgm:spPr/>
      <dgm:t>
        <a:bodyPr/>
        <a:lstStyle/>
        <a:p>
          <a:endParaRPr lang="en-US"/>
        </a:p>
      </dgm:t>
    </dgm:pt>
    <dgm:pt modelId="{8C15B290-337F-4026-BA04-5331FFC0D873}" type="sibTrans" cxnId="{D8644068-C6F8-4502-A616-D5897ADADCD9}">
      <dgm:prSet/>
      <dgm:spPr/>
      <dgm:t>
        <a:bodyPr/>
        <a:lstStyle/>
        <a:p>
          <a:endParaRPr lang="en-US"/>
        </a:p>
      </dgm:t>
    </dgm:pt>
    <dgm:pt modelId="{49CC514E-8143-4528-8B66-5191108088A1}">
      <dgm:prSet/>
      <dgm:spPr/>
      <dgm:t>
        <a:bodyPr/>
        <a:lstStyle/>
        <a:p>
          <a:r>
            <a:rPr lang="en-US"/>
            <a:t>Hunter Kepley – hunterkepley</a:t>
          </a:r>
        </a:p>
      </dgm:t>
    </dgm:pt>
    <dgm:pt modelId="{7C83D8EF-ACED-4FFD-A67D-0B92448AB854}" type="parTrans" cxnId="{8FD66876-5574-4779-B8A7-E5544A26734E}">
      <dgm:prSet/>
      <dgm:spPr/>
      <dgm:t>
        <a:bodyPr/>
        <a:lstStyle/>
        <a:p>
          <a:endParaRPr lang="en-US"/>
        </a:p>
      </dgm:t>
    </dgm:pt>
    <dgm:pt modelId="{50891103-2068-45B9-A083-98C51C6E52F1}" type="sibTrans" cxnId="{8FD66876-5574-4779-B8A7-E5544A26734E}">
      <dgm:prSet/>
      <dgm:spPr/>
      <dgm:t>
        <a:bodyPr/>
        <a:lstStyle/>
        <a:p>
          <a:endParaRPr lang="en-US"/>
        </a:p>
      </dgm:t>
    </dgm:pt>
    <dgm:pt modelId="{C5144FA4-B15E-48CB-BB58-04BEDA12CCCD}">
      <dgm:prSet/>
      <dgm:spPr/>
      <dgm:t>
        <a:bodyPr/>
        <a:lstStyle/>
        <a:p>
          <a:r>
            <a:rPr lang="en-US"/>
            <a:t>Michael Pearce - mpearce9</a:t>
          </a:r>
        </a:p>
      </dgm:t>
    </dgm:pt>
    <dgm:pt modelId="{42BEB8CA-5D5E-457D-AADB-75CE0C32761B}" type="parTrans" cxnId="{E98B48D4-D959-40A5-9C48-92F7A4797146}">
      <dgm:prSet/>
      <dgm:spPr/>
      <dgm:t>
        <a:bodyPr/>
        <a:lstStyle/>
        <a:p>
          <a:endParaRPr lang="en-US"/>
        </a:p>
      </dgm:t>
    </dgm:pt>
    <dgm:pt modelId="{77E15DD3-883F-4A31-B934-503F75A7F68C}" type="sibTrans" cxnId="{E98B48D4-D959-40A5-9C48-92F7A4797146}">
      <dgm:prSet/>
      <dgm:spPr/>
      <dgm:t>
        <a:bodyPr/>
        <a:lstStyle/>
        <a:p>
          <a:endParaRPr lang="en-US"/>
        </a:p>
      </dgm:t>
    </dgm:pt>
    <dgm:pt modelId="{E41BDDDB-085A-4294-818B-A38734A30A20}" type="pres">
      <dgm:prSet presAssocID="{3525D35A-EDCD-45A3-8DD5-0F05011A1D35}" presName="linear" presStyleCnt="0">
        <dgm:presLayoutVars>
          <dgm:animLvl val="lvl"/>
          <dgm:resizeHandles val="exact"/>
        </dgm:presLayoutVars>
      </dgm:prSet>
      <dgm:spPr/>
    </dgm:pt>
    <dgm:pt modelId="{15149407-B547-4EE0-8763-5E0F78C5E3E7}" type="pres">
      <dgm:prSet presAssocID="{F7C9B99A-4EDA-4E7F-ACCF-787FBA1633B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069D15A-7C3B-42E7-8BA2-8D5A38B58FD9}" type="pres">
      <dgm:prSet presAssocID="{8C15B290-337F-4026-BA04-5331FFC0D873}" presName="spacer" presStyleCnt="0"/>
      <dgm:spPr/>
    </dgm:pt>
    <dgm:pt modelId="{70D49DFE-B7CD-49CA-9E00-20C755D33315}" type="pres">
      <dgm:prSet presAssocID="{49CC514E-8143-4528-8B66-5191108088A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EE91289-5FA4-4CC9-AAA4-F42592A9ACEB}" type="pres">
      <dgm:prSet presAssocID="{50891103-2068-45B9-A083-98C51C6E52F1}" presName="spacer" presStyleCnt="0"/>
      <dgm:spPr/>
    </dgm:pt>
    <dgm:pt modelId="{FEC41759-51DC-48C9-AFA1-601154EA4128}" type="pres">
      <dgm:prSet presAssocID="{C5144FA4-B15E-48CB-BB58-04BEDA12CCC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684E61A-C0DC-4F19-BB07-65506477693E}" type="presOf" srcId="{F7C9B99A-4EDA-4E7F-ACCF-787FBA1633B1}" destId="{15149407-B547-4EE0-8763-5E0F78C5E3E7}" srcOrd="0" destOrd="0" presId="urn:microsoft.com/office/officeart/2005/8/layout/vList2"/>
    <dgm:cxn modelId="{D8644068-C6F8-4502-A616-D5897ADADCD9}" srcId="{3525D35A-EDCD-45A3-8DD5-0F05011A1D35}" destId="{F7C9B99A-4EDA-4E7F-ACCF-787FBA1633B1}" srcOrd="0" destOrd="0" parTransId="{267D0B62-E2D3-493B-8D69-2532A26F8617}" sibTransId="{8C15B290-337F-4026-BA04-5331FFC0D873}"/>
    <dgm:cxn modelId="{9B1A0E54-0131-4D9E-925C-961D0AD02C90}" type="presOf" srcId="{C5144FA4-B15E-48CB-BB58-04BEDA12CCCD}" destId="{FEC41759-51DC-48C9-AFA1-601154EA4128}" srcOrd="0" destOrd="0" presId="urn:microsoft.com/office/officeart/2005/8/layout/vList2"/>
    <dgm:cxn modelId="{8FD66876-5574-4779-B8A7-E5544A26734E}" srcId="{3525D35A-EDCD-45A3-8DD5-0F05011A1D35}" destId="{49CC514E-8143-4528-8B66-5191108088A1}" srcOrd="1" destOrd="0" parTransId="{7C83D8EF-ACED-4FFD-A67D-0B92448AB854}" sibTransId="{50891103-2068-45B9-A083-98C51C6E52F1}"/>
    <dgm:cxn modelId="{E98B48D4-D959-40A5-9C48-92F7A4797146}" srcId="{3525D35A-EDCD-45A3-8DD5-0F05011A1D35}" destId="{C5144FA4-B15E-48CB-BB58-04BEDA12CCCD}" srcOrd="2" destOrd="0" parTransId="{42BEB8CA-5D5E-457D-AADB-75CE0C32761B}" sibTransId="{77E15DD3-883F-4A31-B934-503F75A7F68C}"/>
    <dgm:cxn modelId="{701294DE-A8FF-47DF-813B-1868D02CDD5D}" type="presOf" srcId="{3525D35A-EDCD-45A3-8DD5-0F05011A1D35}" destId="{E41BDDDB-085A-4294-818B-A38734A30A20}" srcOrd="0" destOrd="0" presId="urn:microsoft.com/office/officeart/2005/8/layout/vList2"/>
    <dgm:cxn modelId="{DF68EFFA-1395-4B9F-B666-454EE97022F2}" type="presOf" srcId="{49CC514E-8143-4528-8B66-5191108088A1}" destId="{70D49DFE-B7CD-49CA-9E00-20C755D33315}" srcOrd="0" destOrd="0" presId="urn:microsoft.com/office/officeart/2005/8/layout/vList2"/>
    <dgm:cxn modelId="{7B769722-686F-4F99-87A0-47E8CE0660BD}" type="presParOf" srcId="{E41BDDDB-085A-4294-818B-A38734A30A20}" destId="{15149407-B547-4EE0-8763-5E0F78C5E3E7}" srcOrd="0" destOrd="0" presId="urn:microsoft.com/office/officeart/2005/8/layout/vList2"/>
    <dgm:cxn modelId="{94B31B9D-1DE7-4F01-811D-C7FE672C51B4}" type="presParOf" srcId="{E41BDDDB-085A-4294-818B-A38734A30A20}" destId="{F069D15A-7C3B-42E7-8BA2-8D5A38B58FD9}" srcOrd="1" destOrd="0" presId="urn:microsoft.com/office/officeart/2005/8/layout/vList2"/>
    <dgm:cxn modelId="{C9C262C0-401B-48C3-8FB0-D05C891597A5}" type="presParOf" srcId="{E41BDDDB-085A-4294-818B-A38734A30A20}" destId="{70D49DFE-B7CD-49CA-9E00-20C755D33315}" srcOrd="2" destOrd="0" presId="urn:microsoft.com/office/officeart/2005/8/layout/vList2"/>
    <dgm:cxn modelId="{F377C435-3BC7-4065-8582-F1220CE3951C}" type="presParOf" srcId="{E41BDDDB-085A-4294-818B-A38734A30A20}" destId="{BEE91289-5FA4-4CC9-AAA4-F42592A9ACEB}" srcOrd="3" destOrd="0" presId="urn:microsoft.com/office/officeart/2005/8/layout/vList2"/>
    <dgm:cxn modelId="{2B997577-1D5F-4BAF-9FD0-9A153E3272F4}" type="presParOf" srcId="{E41BDDDB-085A-4294-818B-A38734A30A20}" destId="{FEC41759-51DC-48C9-AFA1-601154EA412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7E8CDC-4485-4F04-9F83-EE895E3905C1}">
      <dsp:nvSpPr>
        <dsp:cNvPr id="0" name=""/>
        <dsp:cNvSpPr/>
      </dsp:nvSpPr>
      <dsp:spPr>
        <a:xfrm>
          <a:off x="0" y="0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290050-B029-4461-8173-FF17FD9870F9}">
      <dsp:nvSpPr>
        <dsp:cNvPr id="0" name=""/>
        <dsp:cNvSpPr/>
      </dsp:nvSpPr>
      <dsp:spPr>
        <a:xfrm>
          <a:off x="0" y="0"/>
          <a:ext cx="10058399" cy="1012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 real life, applications evolve over time</a:t>
          </a:r>
        </a:p>
      </dsp:txBody>
      <dsp:txXfrm>
        <a:off x="0" y="0"/>
        <a:ext cx="10058399" cy="1012825"/>
      </dsp:txXfrm>
    </dsp:sp>
    <dsp:sp modelId="{C1AD4460-D55E-4B27-A035-4CBA86B10571}">
      <dsp:nvSpPr>
        <dsp:cNvPr id="0" name=""/>
        <dsp:cNvSpPr/>
      </dsp:nvSpPr>
      <dsp:spPr>
        <a:xfrm>
          <a:off x="0" y="1012825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DEBC4E-1AD9-4B30-8B4C-98DB92A92779}">
      <dsp:nvSpPr>
        <dsp:cNvPr id="0" name=""/>
        <dsp:cNvSpPr/>
      </dsp:nvSpPr>
      <dsp:spPr>
        <a:xfrm>
          <a:off x="0" y="1012825"/>
          <a:ext cx="10058399" cy="1012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Therefore, code changes over time, but we sometimes need to “rollback” to old versions</a:t>
          </a:r>
        </a:p>
      </dsp:txBody>
      <dsp:txXfrm>
        <a:off x="0" y="1012825"/>
        <a:ext cx="10058399" cy="1012825"/>
      </dsp:txXfrm>
    </dsp:sp>
    <dsp:sp modelId="{84072384-B25A-43F3-9C5F-E56E220ADA6E}">
      <dsp:nvSpPr>
        <dsp:cNvPr id="0" name=""/>
        <dsp:cNvSpPr/>
      </dsp:nvSpPr>
      <dsp:spPr>
        <a:xfrm>
          <a:off x="0" y="2025650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3A16D-0A88-4D45-93CC-972BF8B98D91}">
      <dsp:nvSpPr>
        <dsp:cNvPr id="0" name=""/>
        <dsp:cNvSpPr/>
      </dsp:nvSpPr>
      <dsp:spPr>
        <a:xfrm>
          <a:off x="0" y="2025650"/>
          <a:ext cx="10058399" cy="1012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Problem gets more complex when you add more developers working on the same app at the same time (different, simultaneous versions need to be merged)</a:t>
          </a:r>
        </a:p>
      </dsp:txBody>
      <dsp:txXfrm>
        <a:off x="0" y="2025650"/>
        <a:ext cx="10058399" cy="1012825"/>
      </dsp:txXfrm>
    </dsp:sp>
    <dsp:sp modelId="{E813D175-9322-4B14-8278-B2DBB2B18A91}">
      <dsp:nvSpPr>
        <dsp:cNvPr id="0" name=""/>
        <dsp:cNvSpPr/>
      </dsp:nvSpPr>
      <dsp:spPr>
        <a:xfrm>
          <a:off x="0" y="3038475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0E0979-502C-4B2D-9C60-761576DEE6CF}">
      <dsp:nvSpPr>
        <dsp:cNvPr id="0" name=""/>
        <dsp:cNvSpPr/>
      </dsp:nvSpPr>
      <dsp:spPr>
        <a:xfrm>
          <a:off x="0" y="3038475"/>
          <a:ext cx="10058399" cy="1012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Developers needed a solution to track changes in their code over time</a:t>
          </a:r>
        </a:p>
      </dsp:txBody>
      <dsp:txXfrm>
        <a:off x="0" y="3038475"/>
        <a:ext cx="10058399" cy="10128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0EFD28-7F28-40BD-9D00-12668FA835D6}">
      <dsp:nvSpPr>
        <dsp:cNvPr id="0" name=""/>
        <dsp:cNvSpPr/>
      </dsp:nvSpPr>
      <dsp:spPr>
        <a:xfrm>
          <a:off x="134825" y="385379"/>
          <a:ext cx="1295909" cy="12959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031C10-0271-4C72-89CE-BBEEA3A2B7E3}">
      <dsp:nvSpPr>
        <dsp:cNvPr id="0" name=""/>
        <dsp:cNvSpPr/>
      </dsp:nvSpPr>
      <dsp:spPr>
        <a:xfrm>
          <a:off x="406966" y="657520"/>
          <a:ext cx="751627" cy="7516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A17174-63F1-48FF-B27E-5424AB173AC4}">
      <dsp:nvSpPr>
        <dsp:cNvPr id="0" name=""/>
        <dsp:cNvSpPr/>
      </dsp:nvSpPr>
      <dsp:spPr>
        <a:xfrm>
          <a:off x="1708430" y="385379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Track and manage changes in our code</a:t>
          </a:r>
        </a:p>
      </dsp:txBody>
      <dsp:txXfrm>
        <a:off x="1708430" y="385379"/>
        <a:ext cx="3054644" cy="1295909"/>
      </dsp:txXfrm>
    </dsp:sp>
    <dsp:sp modelId="{87FF60FE-74DB-4A1F-8FAB-52FF41B18086}">
      <dsp:nvSpPr>
        <dsp:cNvPr id="0" name=""/>
        <dsp:cNvSpPr/>
      </dsp:nvSpPr>
      <dsp:spPr>
        <a:xfrm>
          <a:off x="5295324" y="385379"/>
          <a:ext cx="1295909" cy="12959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CF8884-28CA-442B-8F19-222C4FA601A1}">
      <dsp:nvSpPr>
        <dsp:cNvPr id="0" name=""/>
        <dsp:cNvSpPr/>
      </dsp:nvSpPr>
      <dsp:spPr>
        <a:xfrm>
          <a:off x="5567465" y="657520"/>
          <a:ext cx="751627" cy="7516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E3EF3E-6E8B-4FD1-AFA4-B4CD87250455}">
      <dsp:nvSpPr>
        <dsp:cNvPr id="0" name=""/>
        <dsp:cNvSpPr/>
      </dsp:nvSpPr>
      <dsp:spPr>
        <a:xfrm>
          <a:off x="6868929" y="385379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We can make snapshots of our code changes that can act as “save points”</a:t>
          </a:r>
        </a:p>
      </dsp:txBody>
      <dsp:txXfrm>
        <a:off x="6868929" y="385379"/>
        <a:ext cx="3054644" cy="1295909"/>
      </dsp:txXfrm>
    </dsp:sp>
    <dsp:sp modelId="{D5651F2A-7D7D-48CA-BE04-A8FD3E7831DB}">
      <dsp:nvSpPr>
        <dsp:cNvPr id="0" name=""/>
        <dsp:cNvSpPr/>
      </dsp:nvSpPr>
      <dsp:spPr>
        <a:xfrm>
          <a:off x="134825" y="2370010"/>
          <a:ext cx="1295909" cy="12959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42C905-463F-4D83-B654-B7A51D0433B1}">
      <dsp:nvSpPr>
        <dsp:cNvPr id="0" name=""/>
        <dsp:cNvSpPr/>
      </dsp:nvSpPr>
      <dsp:spPr>
        <a:xfrm>
          <a:off x="406966" y="2642151"/>
          <a:ext cx="751627" cy="7516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0C5CB6-4044-4B81-89D8-9831BE20D72B}">
      <dsp:nvSpPr>
        <dsp:cNvPr id="0" name=""/>
        <dsp:cNvSpPr/>
      </dsp:nvSpPr>
      <dsp:spPr>
        <a:xfrm>
          <a:off x="1708430" y="2370010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Allow us to rewind time to “check out” old versions of our code</a:t>
          </a:r>
        </a:p>
      </dsp:txBody>
      <dsp:txXfrm>
        <a:off x="1708430" y="2370010"/>
        <a:ext cx="3054644" cy="1295909"/>
      </dsp:txXfrm>
    </dsp:sp>
    <dsp:sp modelId="{B3BFB510-8822-47F6-850D-DBD8C37ABF37}">
      <dsp:nvSpPr>
        <dsp:cNvPr id="0" name=""/>
        <dsp:cNvSpPr/>
      </dsp:nvSpPr>
      <dsp:spPr>
        <a:xfrm>
          <a:off x="5295324" y="2370010"/>
          <a:ext cx="1295909" cy="12959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172377-CAE5-4C25-B832-EA3E9E1355F8}">
      <dsp:nvSpPr>
        <dsp:cNvPr id="0" name=""/>
        <dsp:cNvSpPr/>
      </dsp:nvSpPr>
      <dsp:spPr>
        <a:xfrm>
          <a:off x="5567465" y="2642151"/>
          <a:ext cx="751627" cy="7516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76B99F-3D51-43A5-BD5B-06B2B194E67D}">
      <dsp:nvSpPr>
        <dsp:cNvPr id="0" name=""/>
        <dsp:cNvSpPr/>
      </dsp:nvSpPr>
      <dsp:spPr>
        <a:xfrm>
          <a:off x="6868929" y="2370010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Multiple developers can have multiple versions at the same time and merge them together</a:t>
          </a:r>
        </a:p>
      </dsp:txBody>
      <dsp:txXfrm>
        <a:off x="6868929" y="2370010"/>
        <a:ext cx="3054644" cy="12959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864DBB-9FB5-4D87-AB0E-7C55FB45F48C}">
      <dsp:nvSpPr>
        <dsp:cNvPr id="0" name=""/>
        <dsp:cNvSpPr/>
      </dsp:nvSpPr>
      <dsp:spPr>
        <a:xfrm>
          <a:off x="0" y="60101"/>
          <a:ext cx="6651253" cy="1235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By far the most popular version control system</a:t>
          </a:r>
        </a:p>
      </dsp:txBody>
      <dsp:txXfrm>
        <a:off x="60313" y="120414"/>
        <a:ext cx="6530627" cy="1114894"/>
      </dsp:txXfrm>
    </dsp:sp>
    <dsp:sp modelId="{03694F03-FF39-4DE9-A463-83D6B075B489}">
      <dsp:nvSpPr>
        <dsp:cNvPr id="0" name=""/>
        <dsp:cNvSpPr/>
      </dsp:nvSpPr>
      <dsp:spPr>
        <a:xfrm>
          <a:off x="0" y="1387782"/>
          <a:ext cx="6651253" cy="1235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Created in 2005 by Linus Torvalds (creator of Linux)</a:t>
          </a:r>
        </a:p>
      </dsp:txBody>
      <dsp:txXfrm>
        <a:off x="60313" y="1448095"/>
        <a:ext cx="6530627" cy="1114894"/>
      </dsp:txXfrm>
    </dsp:sp>
    <dsp:sp modelId="{ED861E02-7E1C-45D5-9BA6-885ED7CB0BF7}">
      <dsp:nvSpPr>
        <dsp:cNvPr id="0" name=""/>
        <dsp:cNvSpPr/>
      </dsp:nvSpPr>
      <dsp:spPr>
        <a:xfrm>
          <a:off x="0" y="2715462"/>
          <a:ext cx="6651253" cy="12355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Performant compared to other VCSs</a:t>
          </a:r>
        </a:p>
      </dsp:txBody>
      <dsp:txXfrm>
        <a:off x="60313" y="2775775"/>
        <a:ext cx="6530627" cy="1114894"/>
      </dsp:txXfrm>
    </dsp:sp>
    <dsp:sp modelId="{C595FBA6-BD95-4464-81FF-09C74DBD6DEE}">
      <dsp:nvSpPr>
        <dsp:cNvPr id="0" name=""/>
        <dsp:cNvSpPr/>
      </dsp:nvSpPr>
      <dsp:spPr>
        <a:xfrm>
          <a:off x="0" y="4043142"/>
          <a:ext cx="6651253" cy="12355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Distributed – every developer’s computer is its own repository</a:t>
          </a:r>
        </a:p>
      </dsp:txBody>
      <dsp:txXfrm>
        <a:off x="60313" y="4103455"/>
        <a:ext cx="6530627" cy="11148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149407-B547-4EE0-8763-5E0F78C5E3E7}">
      <dsp:nvSpPr>
        <dsp:cNvPr id="0" name=""/>
        <dsp:cNvSpPr/>
      </dsp:nvSpPr>
      <dsp:spPr>
        <a:xfrm>
          <a:off x="0" y="28532"/>
          <a:ext cx="5141912" cy="1698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Jacob Krevat – jacobtie</a:t>
          </a:r>
        </a:p>
      </dsp:txBody>
      <dsp:txXfrm>
        <a:off x="82931" y="111463"/>
        <a:ext cx="4976050" cy="1532978"/>
      </dsp:txXfrm>
    </dsp:sp>
    <dsp:sp modelId="{70D49DFE-B7CD-49CA-9E00-20C755D33315}">
      <dsp:nvSpPr>
        <dsp:cNvPr id="0" name=""/>
        <dsp:cNvSpPr/>
      </dsp:nvSpPr>
      <dsp:spPr>
        <a:xfrm>
          <a:off x="0" y="1854092"/>
          <a:ext cx="5141912" cy="1698840"/>
        </a:xfrm>
        <a:prstGeom prst="roundRect">
          <a:avLst/>
        </a:prstGeom>
        <a:solidFill>
          <a:schemeClr val="accent2">
            <a:hueOff val="953895"/>
            <a:satOff val="-21764"/>
            <a:lumOff val="80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Hunter Kepley – hunterkepley</a:t>
          </a:r>
        </a:p>
      </dsp:txBody>
      <dsp:txXfrm>
        <a:off x="82931" y="1937023"/>
        <a:ext cx="4976050" cy="1532978"/>
      </dsp:txXfrm>
    </dsp:sp>
    <dsp:sp modelId="{FEC41759-51DC-48C9-AFA1-601154EA4128}">
      <dsp:nvSpPr>
        <dsp:cNvPr id="0" name=""/>
        <dsp:cNvSpPr/>
      </dsp:nvSpPr>
      <dsp:spPr>
        <a:xfrm>
          <a:off x="0" y="3679652"/>
          <a:ext cx="5141912" cy="1698840"/>
        </a:xfrm>
        <a:prstGeom prst="round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Michael Pearce - mpearce9</a:t>
          </a:r>
        </a:p>
      </dsp:txBody>
      <dsp:txXfrm>
        <a:off x="82931" y="3762583"/>
        <a:ext cx="4976050" cy="15329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19-Jan-22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87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19-Jan-22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12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19-Jan-22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49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19-Jan-22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03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19-Jan-22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34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19-Jan-22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59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C04E684-10F4-4CC3-A0B9-F03AA7BE37CF}" type="datetimeFigureOut">
              <a:rPr lang="en-US" smtClean="0"/>
              <a:t>19-Jan-22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32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19-Jan-22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77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19-Jan-22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752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19-Jan-22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344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19-Jan-22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24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19-Jan-22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913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19-Jan-22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923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19-Jan-22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341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19-Jan-22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056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19-Jan-22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14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19-Jan-22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42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19-Jan-22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7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19-Jan-22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6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19-Jan-22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8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19-Jan-22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2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19-Jan-22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49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19-Jan-22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7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19-Jan-22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3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19-Jan-22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0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microsoft.com/office/2007/relationships/hdphoto" Target="../media/hdphoto3.wdp"/><Relationship Id="rId7" Type="http://schemas.openxmlformats.org/officeDocument/2006/relationships/diagramLayout" Target="../diagrams/layout4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6" Type="http://schemas.openxmlformats.org/officeDocument/2006/relationships/diagramData" Target="../diagrams/data4.xml"/><Relationship Id="rId5" Type="http://schemas.microsoft.com/office/2007/relationships/hdphoto" Target="../media/hdphoto2.wdp"/><Relationship Id="rId10" Type="http://schemas.microsoft.com/office/2007/relationships/diagramDrawing" Target="../diagrams/drawing4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4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33A04895-1387-4C6B-B531-25325714ED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25" b="1649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5712609" y="3740816"/>
                </a:moveTo>
                <a:cubicBezTo>
                  <a:pt x="5738974" y="3758821"/>
                  <a:pt x="5765337" y="3776826"/>
                  <a:pt x="5791702" y="3794831"/>
                </a:cubicBezTo>
                <a:cubicBezTo>
                  <a:pt x="5776911" y="3790330"/>
                  <a:pt x="5760836" y="3785829"/>
                  <a:pt x="5745403" y="3781327"/>
                </a:cubicBezTo>
                <a:cubicBezTo>
                  <a:pt x="5732542" y="3770394"/>
                  <a:pt x="5719038" y="3760108"/>
                  <a:pt x="5706178" y="3748531"/>
                </a:cubicBezTo>
                <a:cubicBezTo>
                  <a:pt x="5708106" y="3745959"/>
                  <a:pt x="5710678" y="3743389"/>
                  <a:pt x="5712609" y="3740816"/>
                </a:cubicBezTo>
                <a:close/>
                <a:moveTo>
                  <a:pt x="6185882" y="2838635"/>
                </a:moveTo>
                <a:cubicBezTo>
                  <a:pt x="6344070" y="2946665"/>
                  <a:pt x="6502257" y="3055338"/>
                  <a:pt x="6660444" y="3163369"/>
                </a:cubicBezTo>
                <a:cubicBezTo>
                  <a:pt x="6657871" y="3165941"/>
                  <a:pt x="6655942" y="3168513"/>
                  <a:pt x="6653370" y="3171086"/>
                </a:cubicBezTo>
                <a:cubicBezTo>
                  <a:pt x="6479751" y="3079774"/>
                  <a:pt x="6315776" y="2978175"/>
                  <a:pt x="6185882" y="283863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164490"/>
                </a:lnTo>
                <a:lnTo>
                  <a:pt x="11988395" y="3196744"/>
                </a:lnTo>
                <a:cubicBezTo>
                  <a:pt x="11473771" y="3266864"/>
                  <a:pt x="10861963" y="3302908"/>
                  <a:pt x="10185568" y="3253395"/>
                </a:cubicBezTo>
                <a:cubicBezTo>
                  <a:pt x="10116120" y="3248250"/>
                  <a:pt x="10050531" y="3245034"/>
                  <a:pt x="9983655" y="3242463"/>
                </a:cubicBezTo>
                <a:cubicBezTo>
                  <a:pt x="9392061" y="3216097"/>
                  <a:pt x="8811401" y="3203236"/>
                  <a:pt x="8566404" y="3171728"/>
                </a:cubicBezTo>
                <a:cubicBezTo>
                  <a:pt x="8374779" y="3146650"/>
                  <a:pt x="7394792" y="2934448"/>
                  <a:pt x="7107354" y="2755040"/>
                </a:cubicBezTo>
                <a:cubicBezTo>
                  <a:pt x="6813486" y="2571132"/>
                  <a:pt x="6536339" y="2367932"/>
                  <a:pt x="6260475" y="2164090"/>
                </a:cubicBezTo>
                <a:cubicBezTo>
                  <a:pt x="6140870" y="2075993"/>
                  <a:pt x="6013549" y="1995614"/>
                  <a:pt x="5905518" y="1894658"/>
                </a:cubicBezTo>
                <a:cubicBezTo>
                  <a:pt x="5797490" y="1793059"/>
                  <a:pt x="5694605" y="1687600"/>
                  <a:pt x="5577572" y="1593717"/>
                </a:cubicBezTo>
                <a:cubicBezTo>
                  <a:pt x="5544133" y="1566709"/>
                  <a:pt x="5510696" y="1537773"/>
                  <a:pt x="5461824" y="1533271"/>
                </a:cubicBezTo>
                <a:cubicBezTo>
                  <a:pt x="5450893" y="1531985"/>
                  <a:pt x="5439318" y="1532628"/>
                  <a:pt x="5428386" y="1533913"/>
                </a:cubicBezTo>
                <a:cubicBezTo>
                  <a:pt x="5416169" y="1535200"/>
                  <a:pt x="5406523" y="1541630"/>
                  <a:pt x="5402021" y="1552562"/>
                </a:cubicBezTo>
                <a:cubicBezTo>
                  <a:pt x="5397521" y="1564781"/>
                  <a:pt x="5405238" y="1571853"/>
                  <a:pt x="5414239" y="1578283"/>
                </a:cubicBezTo>
                <a:cubicBezTo>
                  <a:pt x="5420670" y="1582785"/>
                  <a:pt x="5427099" y="1589859"/>
                  <a:pt x="5435459" y="1591144"/>
                </a:cubicBezTo>
                <a:cubicBezTo>
                  <a:pt x="5488833" y="1598861"/>
                  <a:pt x="5508766" y="1638086"/>
                  <a:pt x="5533844" y="1672809"/>
                </a:cubicBezTo>
                <a:cubicBezTo>
                  <a:pt x="5544776" y="1687600"/>
                  <a:pt x="5556350" y="1699175"/>
                  <a:pt x="5536417" y="1720394"/>
                </a:cubicBezTo>
                <a:cubicBezTo>
                  <a:pt x="5519055" y="1739042"/>
                  <a:pt x="5537059" y="1748689"/>
                  <a:pt x="5555063" y="1753834"/>
                </a:cubicBezTo>
                <a:cubicBezTo>
                  <a:pt x="5580142" y="1760906"/>
                  <a:pt x="5609722" y="1759621"/>
                  <a:pt x="5638015" y="1782770"/>
                </a:cubicBezTo>
                <a:cubicBezTo>
                  <a:pt x="5531915" y="1784699"/>
                  <a:pt x="5486902" y="1723611"/>
                  <a:pt x="5438676" y="1667022"/>
                </a:cubicBezTo>
                <a:cubicBezTo>
                  <a:pt x="5420670" y="1646446"/>
                  <a:pt x="5408453" y="1622010"/>
                  <a:pt x="5393019" y="1598861"/>
                </a:cubicBezTo>
                <a:cubicBezTo>
                  <a:pt x="5373728" y="1570568"/>
                  <a:pt x="5351221" y="1569281"/>
                  <a:pt x="5322928" y="1594359"/>
                </a:cubicBezTo>
                <a:cubicBezTo>
                  <a:pt x="5297850" y="1616865"/>
                  <a:pt x="5285633" y="1614937"/>
                  <a:pt x="5277274" y="1584070"/>
                </a:cubicBezTo>
                <a:cubicBezTo>
                  <a:pt x="5264412" y="1535843"/>
                  <a:pt x="5234831" y="1501763"/>
                  <a:pt x="5184674" y="1484401"/>
                </a:cubicBezTo>
                <a:cubicBezTo>
                  <a:pt x="5179209" y="1482471"/>
                  <a:pt x="5173101" y="1479417"/>
                  <a:pt x="5167072" y="1478372"/>
                </a:cubicBezTo>
                <a:cubicBezTo>
                  <a:pt x="5161044" y="1477327"/>
                  <a:pt x="5155097" y="1478292"/>
                  <a:pt x="5149951" y="1484401"/>
                </a:cubicBezTo>
                <a:cubicBezTo>
                  <a:pt x="5140950" y="1494688"/>
                  <a:pt x="5148664" y="1506907"/>
                  <a:pt x="5155097" y="1515909"/>
                </a:cubicBezTo>
                <a:cubicBezTo>
                  <a:pt x="5166670" y="1531985"/>
                  <a:pt x="5176959" y="1547417"/>
                  <a:pt x="5181461" y="1566709"/>
                </a:cubicBezTo>
                <a:cubicBezTo>
                  <a:pt x="5184674" y="1579570"/>
                  <a:pt x="5187891" y="1593717"/>
                  <a:pt x="5178887" y="1603361"/>
                </a:cubicBezTo>
                <a:cubicBezTo>
                  <a:pt x="5141592" y="1644516"/>
                  <a:pt x="5168600" y="1663807"/>
                  <a:pt x="5200752" y="1685671"/>
                </a:cubicBezTo>
                <a:cubicBezTo>
                  <a:pt x="5245120" y="1715251"/>
                  <a:pt x="5262482" y="1758976"/>
                  <a:pt x="5252195" y="1811063"/>
                </a:cubicBezTo>
                <a:cubicBezTo>
                  <a:pt x="5248335" y="1832284"/>
                  <a:pt x="5250909" y="1845143"/>
                  <a:pt x="5277274" y="1844501"/>
                </a:cubicBezTo>
                <a:cubicBezTo>
                  <a:pt x="5287560" y="1844501"/>
                  <a:pt x="5290133" y="1851575"/>
                  <a:pt x="5293993" y="1859290"/>
                </a:cubicBezTo>
                <a:cubicBezTo>
                  <a:pt x="5376299" y="2041270"/>
                  <a:pt x="5495262" y="2200743"/>
                  <a:pt x="5634802" y="2347356"/>
                </a:cubicBezTo>
                <a:cubicBezTo>
                  <a:pt x="5747976" y="2466318"/>
                  <a:pt x="5872725" y="2573704"/>
                  <a:pt x="6001975" y="2677877"/>
                </a:cubicBezTo>
                <a:cubicBezTo>
                  <a:pt x="6005832" y="2681092"/>
                  <a:pt x="6009691" y="2684949"/>
                  <a:pt x="6011621" y="2691379"/>
                </a:cubicBezTo>
                <a:cubicBezTo>
                  <a:pt x="5950533" y="2678520"/>
                  <a:pt x="5897804" y="2652154"/>
                  <a:pt x="5847002" y="2622575"/>
                </a:cubicBezTo>
                <a:cubicBezTo>
                  <a:pt x="5711965" y="2544125"/>
                  <a:pt x="5598147" y="2442525"/>
                  <a:pt x="5483045" y="2342854"/>
                </a:cubicBezTo>
                <a:cubicBezTo>
                  <a:pt x="5412953" y="2281765"/>
                  <a:pt x="5340933" y="2222606"/>
                  <a:pt x="5263769" y="2168592"/>
                </a:cubicBezTo>
                <a:cubicBezTo>
                  <a:pt x="5250909" y="2159588"/>
                  <a:pt x="5241905" y="2148014"/>
                  <a:pt x="5232904" y="2136439"/>
                </a:cubicBezTo>
                <a:cubicBezTo>
                  <a:pt x="5227759" y="2130010"/>
                  <a:pt x="5221329" y="2124222"/>
                  <a:pt x="5211040" y="2126795"/>
                </a:cubicBezTo>
                <a:cubicBezTo>
                  <a:pt x="5198180" y="2130010"/>
                  <a:pt x="5196893" y="2139654"/>
                  <a:pt x="5195606" y="2149301"/>
                </a:cubicBezTo>
                <a:cubicBezTo>
                  <a:pt x="5191749" y="2180166"/>
                  <a:pt x="5200108" y="2207817"/>
                  <a:pt x="5216185" y="2234181"/>
                </a:cubicBezTo>
                <a:cubicBezTo>
                  <a:pt x="5257983" y="2301699"/>
                  <a:pt x="5319713" y="2353786"/>
                  <a:pt x="5383373" y="2403300"/>
                </a:cubicBezTo>
                <a:cubicBezTo>
                  <a:pt x="5465682" y="2466961"/>
                  <a:pt x="5545418" y="2533193"/>
                  <a:pt x="5618083" y="2605857"/>
                </a:cubicBezTo>
                <a:cubicBezTo>
                  <a:pt x="5623226" y="2611001"/>
                  <a:pt x="5632871" y="2614216"/>
                  <a:pt x="5629656" y="2629005"/>
                </a:cubicBezTo>
                <a:cubicBezTo>
                  <a:pt x="5584001" y="2594925"/>
                  <a:pt x="5540917" y="2561487"/>
                  <a:pt x="5497192" y="2529334"/>
                </a:cubicBezTo>
                <a:cubicBezTo>
                  <a:pt x="5454108" y="2497183"/>
                  <a:pt x="5410380" y="2465031"/>
                  <a:pt x="5367298" y="2433523"/>
                </a:cubicBezTo>
                <a:cubicBezTo>
                  <a:pt x="5357008" y="2425806"/>
                  <a:pt x="5346076" y="2414874"/>
                  <a:pt x="5331288" y="2424520"/>
                </a:cubicBezTo>
                <a:cubicBezTo>
                  <a:pt x="5315856" y="2434165"/>
                  <a:pt x="5317785" y="2450242"/>
                  <a:pt x="5321643" y="2463101"/>
                </a:cubicBezTo>
                <a:cubicBezTo>
                  <a:pt x="5333859" y="2501041"/>
                  <a:pt x="5355081" y="2534479"/>
                  <a:pt x="5383373" y="2564059"/>
                </a:cubicBezTo>
                <a:cubicBezTo>
                  <a:pt x="5479829" y="2661801"/>
                  <a:pt x="5591073" y="2746038"/>
                  <a:pt x="5694605" y="2837349"/>
                </a:cubicBezTo>
                <a:cubicBezTo>
                  <a:pt x="5750548" y="2886864"/>
                  <a:pt x="5801990" y="2939593"/>
                  <a:pt x="5850861" y="2994249"/>
                </a:cubicBezTo>
                <a:cubicBezTo>
                  <a:pt x="5861793" y="3006469"/>
                  <a:pt x="5861149" y="3018043"/>
                  <a:pt x="5857934" y="3032189"/>
                </a:cubicBezTo>
                <a:cubicBezTo>
                  <a:pt x="5845076" y="3089421"/>
                  <a:pt x="5865008" y="3108711"/>
                  <a:pt x="5929311" y="3097780"/>
                </a:cubicBezTo>
                <a:cubicBezTo>
                  <a:pt x="5949246" y="3094563"/>
                  <a:pt x="5962750" y="3097780"/>
                  <a:pt x="5974966" y="3111282"/>
                </a:cubicBezTo>
                <a:cubicBezTo>
                  <a:pt x="6122866" y="3278472"/>
                  <a:pt x="6297771" y="3419297"/>
                  <a:pt x="6488753" y="3544689"/>
                </a:cubicBezTo>
                <a:cubicBezTo>
                  <a:pt x="6566560" y="3595488"/>
                  <a:pt x="6646940" y="3643718"/>
                  <a:pt x="6728605" y="3688730"/>
                </a:cubicBezTo>
                <a:cubicBezTo>
                  <a:pt x="6728605" y="3691945"/>
                  <a:pt x="6728605" y="3695804"/>
                  <a:pt x="6728605" y="3699019"/>
                </a:cubicBezTo>
                <a:cubicBezTo>
                  <a:pt x="6727962" y="3703519"/>
                  <a:pt x="6727320" y="3706091"/>
                  <a:pt x="6726677" y="3709950"/>
                </a:cubicBezTo>
                <a:cubicBezTo>
                  <a:pt x="6611573" y="3640502"/>
                  <a:pt x="6497754" y="3569125"/>
                  <a:pt x="6386510" y="3493890"/>
                </a:cubicBezTo>
                <a:cubicBezTo>
                  <a:pt x="6084927" y="3290048"/>
                  <a:pt x="5796845" y="3071415"/>
                  <a:pt x="5504264" y="2857926"/>
                </a:cubicBezTo>
                <a:cubicBezTo>
                  <a:pt x="5405879" y="2785906"/>
                  <a:pt x="5328073" y="2693952"/>
                  <a:pt x="5239333" y="2612929"/>
                </a:cubicBezTo>
                <a:cubicBezTo>
                  <a:pt x="5180174" y="2558915"/>
                  <a:pt x="5123586" y="2502328"/>
                  <a:pt x="5054783" y="2457958"/>
                </a:cubicBezTo>
                <a:cubicBezTo>
                  <a:pt x="5026489" y="2439952"/>
                  <a:pt x="4996909" y="2423876"/>
                  <a:pt x="4958969" y="2428378"/>
                </a:cubicBezTo>
                <a:cubicBezTo>
                  <a:pt x="4944180" y="2430308"/>
                  <a:pt x="4927460" y="2434165"/>
                  <a:pt x="4922316" y="2450884"/>
                </a:cubicBezTo>
                <a:cubicBezTo>
                  <a:pt x="4917814" y="2467603"/>
                  <a:pt x="4931318" y="2475320"/>
                  <a:pt x="4943538" y="2482393"/>
                </a:cubicBezTo>
                <a:cubicBezTo>
                  <a:pt x="4946752" y="2484322"/>
                  <a:pt x="4949967" y="2486895"/>
                  <a:pt x="4953183" y="2486895"/>
                </a:cubicBezTo>
                <a:cubicBezTo>
                  <a:pt x="5014271" y="2490752"/>
                  <a:pt x="5028418" y="2539623"/>
                  <a:pt x="5057355" y="2574991"/>
                </a:cubicBezTo>
                <a:cubicBezTo>
                  <a:pt x="5066357" y="2585923"/>
                  <a:pt x="5066999" y="2596854"/>
                  <a:pt x="5057355" y="2609714"/>
                </a:cubicBezTo>
                <a:cubicBezTo>
                  <a:pt x="5039991" y="2632863"/>
                  <a:pt x="5052210" y="2643152"/>
                  <a:pt x="5075359" y="2649582"/>
                </a:cubicBezTo>
                <a:cubicBezTo>
                  <a:pt x="5098507" y="2656013"/>
                  <a:pt x="5123586" y="2657941"/>
                  <a:pt x="5148664" y="2672732"/>
                </a:cubicBezTo>
                <a:cubicBezTo>
                  <a:pt x="5108797" y="2684949"/>
                  <a:pt x="5081147" y="2672090"/>
                  <a:pt x="5055425" y="2656013"/>
                </a:cubicBezTo>
                <a:cubicBezTo>
                  <a:pt x="4997552" y="2620646"/>
                  <a:pt x="4960257" y="2568559"/>
                  <a:pt x="4924888" y="2515188"/>
                </a:cubicBezTo>
                <a:cubicBezTo>
                  <a:pt x="4917814" y="2504899"/>
                  <a:pt x="4912027" y="2493324"/>
                  <a:pt x="4902382" y="2484965"/>
                </a:cubicBezTo>
                <a:cubicBezTo>
                  <a:pt x="4884376" y="2468246"/>
                  <a:pt x="4865085" y="2466318"/>
                  <a:pt x="4843224" y="2486895"/>
                </a:cubicBezTo>
                <a:cubicBezTo>
                  <a:pt x="4814285" y="2513902"/>
                  <a:pt x="4803998" y="2511973"/>
                  <a:pt x="4794352" y="2477250"/>
                </a:cubicBezTo>
                <a:cubicBezTo>
                  <a:pt x="4781490" y="2430308"/>
                  <a:pt x="4752554" y="2397512"/>
                  <a:pt x="4703040" y="2380151"/>
                </a:cubicBezTo>
                <a:cubicBezTo>
                  <a:pt x="4692753" y="2376292"/>
                  <a:pt x="4681821" y="2371147"/>
                  <a:pt x="4670890" y="2379507"/>
                </a:cubicBezTo>
                <a:cubicBezTo>
                  <a:pt x="4659315" y="2389153"/>
                  <a:pt x="4667030" y="2398798"/>
                  <a:pt x="4671532" y="2407802"/>
                </a:cubicBezTo>
                <a:cubicBezTo>
                  <a:pt x="4677962" y="2421948"/>
                  <a:pt x="4685679" y="2436095"/>
                  <a:pt x="4691466" y="2450884"/>
                </a:cubicBezTo>
                <a:cubicBezTo>
                  <a:pt x="4701755" y="2474677"/>
                  <a:pt x="4703685" y="2499756"/>
                  <a:pt x="4684393" y="2522904"/>
                </a:cubicBezTo>
                <a:cubicBezTo>
                  <a:pt x="4670245" y="2539623"/>
                  <a:pt x="4671532" y="2550555"/>
                  <a:pt x="4690181" y="2562130"/>
                </a:cubicBezTo>
                <a:cubicBezTo>
                  <a:pt x="4749983" y="2598140"/>
                  <a:pt x="4787922" y="2645081"/>
                  <a:pt x="4767344" y="2718387"/>
                </a:cubicBezTo>
                <a:cubicBezTo>
                  <a:pt x="4764130" y="2728676"/>
                  <a:pt x="4767988" y="2738965"/>
                  <a:pt x="4780205" y="2738321"/>
                </a:cubicBezTo>
                <a:cubicBezTo>
                  <a:pt x="4807214" y="2736393"/>
                  <a:pt x="4811713" y="2753112"/>
                  <a:pt x="4819430" y="2770474"/>
                </a:cubicBezTo>
                <a:cubicBezTo>
                  <a:pt x="4894666" y="2937020"/>
                  <a:pt x="5003339" y="3082346"/>
                  <a:pt x="5128730" y="3218670"/>
                </a:cubicBezTo>
                <a:cubicBezTo>
                  <a:pt x="5252837" y="3353709"/>
                  <a:pt x="5392376" y="3474599"/>
                  <a:pt x="5540917" y="3590345"/>
                </a:cubicBezTo>
                <a:cubicBezTo>
                  <a:pt x="5499119" y="3586487"/>
                  <a:pt x="5445104" y="3562695"/>
                  <a:pt x="5393019" y="3535044"/>
                </a:cubicBezTo>
                <a:cubicBezTo>
                  <a:pt x="5255410" y="3461095"/>
                  <a:pt x="5142235" y="3360781"/>
                  <a:pt x="5027131" y="3262397"/>
                </a:cubicBezTo>
                <a:cubicBezTo>
                  <a:pt x="4946752" y="3193592"/>
                  <a:pt x="4868302" y="3122858"/>
                  <a:pt x="4778275" y="3063697"/>
                </a:cubicBezTo>
                <a:cubicBezTo>
                  <a:pt x="4767988" y="3057268"/>
                  <a:pt x="4760914" y="3048908"/>
                  <a:pt x="4755127" y="3038619"/>
                </a:cubicBezTo>
                <a:cubicBezTo>
                  <a:pt x="4749983" y="3029617"/>
                  <a:pt x="4742265" y="3021258"/>
                  <a:pt x="4728763" y="3025115"/>
                </a:cubicBezTo>
                <a:cubicBezTo>
                  <a:pt x="4715259" y="3029617"/>
                  <a:pt x="4713973" y="3041192"/>
                  <a:pt x="4713973" y="3051481"/>
                </a:cubicBezTo>
                <a:cubicBezTo>
                  <a:pt x="4715902" y="3090063"/>
                  <a:pt x="4726833" y="3124786"/>
                  <a:pt x="4750625" y="3155652"/>
                </a:cubicBezTo>
                <a:cubicBezTo>
                  <a:pt x="4796924" y="3217385"/>
                  <a:pt x="4858656" y="3265612"/>
                  <a:pt x="4920386" y="3313839"/>
                </a:cubicBezTo>
                <a:cubicBezTo>
                  <a:pt x="5005911" y="3380072"/>
                  <a:pt x="5085005" y="3452092"/>
                  <a:pt x="5156382" y="3532472"/>
                </a:cubicBezTo>
                <a:cubicBezTo>
                  <a:pt x="5104940" y="3493247"/>
                  <a:pt x="5053495" y="3453378"/>
                  <a:pt x="5001409" y="3414153"/>
                </a:cubicBezTo>
                <a:cubicBezTo>
                  <a:pt x="4962184" y="3384574"/>
                  <a:pt x="4921673" y="3356279"/>
                  <a:pt x="4881806" y="3327343"/>
                </a:cubicBezTo>
                <a:cubicBezTo>
                  <a:pt x="4872159" y="3320270"/>
                  <a:pt x="4861870" y="3312554"/>
                  <a:pt x="4848368" y="3322198"/>
                </a:cubicBezTo>
                <a:cubicBezTo>
                  <a:pt x="4836149" y="3330558"/>
                  <a:pt x="4838079" y="3342777"/>
                  <a:pt x="4840652" y="3354351"/>
                </a:cubicBezTo>
                <a:cubicBezTo>
                  <a:pt x="4850297" y="3400006"/>
                  <a:pt x="4877304" y="3436659"/>
                  <a:pt x="4910742" y="3469454"/>
                </a:cubicBezTo>
                <a:cubicBezTo>
                  <a:pt x="4951252" y="3508679"/>
                  <a:pt x="4993695" y="3545976"/>
                  <a:pt x="5037419" y="3583272"/>
                </a:cubicBezTo>
                <a:cubicBezTo>
                  <a:pt x="4990479" y="3572983"/>
                  <a:pt x="4943538" y="3562695"/>
                  <a:pt x="4896595" y="3554336"/>
                </a:cubicBezTo>
                <a:cubicBezTo>
                  <a:pt x="4917814" y="3628927"/>
                  <a:pt x="4967328" y="3643718"/>
                  <a:pt x="5011699" y="3655292"/>
                </a:cubicBezTo>
                <a:cubicBezTo>
                  <a:pt x="5071502" y="3670081"/>
                  <a:pt x="5128730" y="3688730"/>
                  <a:pt x="5185319" y="3709950"/>
                </a:cubicBezTo>
                <a:cubicBezTo>
                  <a:pt x="5209111" y="3731170"/>
                  <a:pt x="5232904" y="3751748"/>
                  <a:pt x="5256052" y="3773610"/>
                </a:cubicBezTo>
                <a:cubicBezTo>
                  <a:pt x="5279845" y="3796118"/>
                  <a:pt x="5302352" y="3818624"/>
                  <a:pt x="5324859" y="3842415"/>
                </a:cubicBezTo>
                <a:cubicBezTo>
                  <a:pt x="5340933" y="3859776"/>
                  <a:pt x="5360224" y="3874568"/>
                  <a:pt x="5341576" y="3904146"/>
                </a:cubicBezTo>
                <a:cubicBezTo>
                  <a:pt x="5333217" y="3917650"/>
                  <a:pt x="5387873" y="3990958"/>
                  <a:pt x="5405238" y="3995458"/>
                </a:cubicBezTo>
                <a:cubicBezTo>
                  <a:pt x="5407809" y="3996100"/>
                  <a:pt x="5410380" y="3996745"/>
                  <a:pt x="5412310" y="3996745"/>
                </a:cubicBezTo>
                <a:cubicBezTo>
                  <a:pt x="5449607" y="3994173"/>
                  <a:pt x="5457967" y="4016036"/>
                  <a:pt x="5458608" y="4043687"/>
                </a:cubicBezTo>
                <a:cubicBezTo>
                  <a:pt x="5459252" y="4070693"/>
                  <a:pt x="5452823" y="4104131"/>
                  <a:pt x="5503621" y="4090627"/>
                </a:cubicBezTo>
                <a:cubicBezTo>
                  <a:pt x="5509408" y="4089342"/>
                  <a:pt x="5510696" y="4093199"/>
                  <a:pt x="5513266" y="4097701"/>
                </a:cubicBezTo>
                <a:cubicBezTo>
                  <a:pt x="5568568" y="4212804"/>
                  <a:pt x="5661808" y="4301543"/>
                  <a:pt x="5753762" y="4390282"/>
                </a:cubicBezTo>
                <a:cubicBezTo>
                  <a:pt x="5758907" y="4394784"/>
                  <a:pt x="5764052" y="4399285"/>
                  <a:pt x="5769195" y="4403786"/>
                </a:cubicBezTo>
                <a:cubicBezTo>
                  <a:pt x="5672741" y="4381280"/>
                  <a:pt x="5354436" y="4352342"/>
                  <a:pt x="5261196" y="4361989"/>
                </a:cubicBezTo>
                <a:cubicBezTo>
                  <a:pt x="5178245" y="4370349"/>
                  <a:pt x="4709472" y="4230167"/>
                  <a:pt x="4612374" y="4147215"/>
                </a:cubicBezTo>
                <a:cubicBezTo>
                  <a:pt x="4598869" y="4212161"/>
                  <a:pt x="4627806" y="4237882"/>
                  <a:pt x="4650956" y="4267463"/>
                </a:cubicBezTo>
                <a:cubicBezTo>
                  <a:pt x="4683749" y="4309260"/>
                  <a:pt x="4688895" y="4338840"/>
                  <a:pt x="4627162" y="4372278"/>
                </a:cubicBezTo>
                <a:cubicBezTo>
                  <a:pt x="4450327" y="4467447"/>
                  <a:pt x="4452257" y="4470662"/>
                  <a:pt x="4618160" y="4599911"/>
                </a:cubicBezTo>
                <a:cubicBezTo>
                  <a:pt x="4625877" y="4605700"/>
                  <a:pt x="4622019" y="4624347"/>
                  <a:pt x="4623948" y="4637209"/>
                </a:cubicBezTo>
                <a:cubicBezTo>
                  <a:pt x="4580863" y="4656500"/>
                  <a:pt x="4530064" y="4606343"/>
                  <a:pt x="4478622" y="4660357"/>
                </a:cubicBezTo>
                <a:cubicBezTo>
                  <a:pt x="4700468" y="4897637"/>
                  <a:pt x="5038064" y="5123344"/>
                  <a:pt x="5344150" y="5301466"/>
                </a:cubicBezTo>
                <a:cubicBezTo>
                  <a:pt x="5096581" y="5359982"/>
                  <a:pt x="4948037" y="5154210"/>
                  <a:pt x="4766058" y="5180574"/>
                </a:cubicBezTo>
                <a:cubicBezTo>
                  <a:pt x="4675390" y="5244877"/>
                  <a:pt x="4945465" y="5349050"/>
                  <a:pt x="4687609" y="5379273"/>
                </a:cubicBezTo>
                <a:cubicBezTo>
                  <a:pt x="4799496" y="5435860"/>
                  <a:pt x="4882449" y="5491161"/>
                  <a:pt x="4959611" y="5556107"/>
                </a:cubicBezTo>
                <a:cubicBezTo>
                  <a:pt x="5096581" y="5672497"/>
                  <a:pt x="5123586" y="5749662"/>
                  <a:pt x="5060571" y="5905920"/>
                </a:cubicBezTo>
                <a:cubicBezTo>
                  <a:pt x="5018773" y="6008805"/>
                  <a:pt x="4958326" y="6103332"/>
                  <a:pt x="5011699" y="6226152"/>
                </a:cubicBezTo>
                <a:cubicBezTo>
                  <a:pt x="5048351" y="6310389"/>
                  <a:pt x="5034204" y="6365690"/>
                  <a:pt x="4895308" y="6327750"/>
                </a:cubicBezTo>
                <a:cubicBezTo>
                  <a:pt x="4745482" y="6287240"/>
                  <a:pt x="4688895" y="6363118"/>
                  <a:pt x="4726833" y="6510373"/>
                </a:cubicBezTo>
                <a:cubicBezTo>
                  <a:pt x="4751269" y="6604900"/>
                  <a:pt x="4725546" y="6634480"/>
                  <a:pt x="4622661" y="6623548"/>
                </a:cubicBezTo>
                <a:cubicBezTo>
                  <a:pt x="4508843" y="6611330"/>
                  <a:pt x="4400814" y="6549598"/>
                  <a:pt x="4259989" y="6579179"/>
                </a:cubicBezTo>
                <a:cubicBezTo>
                  <a:pt x="4358453" y="6729972"/>
                  <a:pt x="4554892" y="6711403"/>
                  <a:pt x="4690343" y="6814255"/>
                </a:cubicBezTo>
                <a:lnTo>
                  <a:pt x="4735334" y="6858000"/>
                </a:lnTo>
                <a:lnTo>
                  <a:pt x="4496011" y="6858000"/>
                </a:lnTo>
                <a:lnTo>
                  <a:pt x="4440632" y="6851514"/>
                </a:lnTo>
                <a:cubicBezTo>
                  <a:pt x="4410700" y="6846400"/>
                  <a:pt x="4381522" y="6839608"/>
                  <a:pt x="4352585" y="6830605"/>
                </a:cubicBezTo>
                <a:cubicBezTo>
                  <a:pt x="4304358" y="6815816"/>
                  <a:pt x="4251629" y="6801027"/>
                  <a:pt x="4224621" y="6850539"/>
                </a:cubicBezTo>
                <a:lnTo>
                  <a:pt x="422311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33581-C549-4FBE-9D53-E19BF8722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3834174"/>
            <a:ext cx="5257800" cy="1701570"/>
          </a:xfrm>
        </p:spPr>
        <p:txBody>
          <a:bodyPr anchor="b">
            <a:normAutofit/>
          </a:bodyPr>
          <a:lstStyle/>
          <a:p>
            <a:r>
              <a:rPr lang="en-US" sz="4400"/>
              <a:t>Intro to 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CFDBB6-8F59-4F57-B1B4-1A9F33320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592499"/>
            <a:ext cx="5147960" cy="646785"/>
          </a:xfrm>
        </p:spPr>
        <p:txBody>
          <a:bodyPr>
            <a:normAutofit/>
          </a:bodyPr>
          <a:lstStyle/>
          <a:p>
            <a:r>
              <a:rPr lang="en-US" sz="2000" b="0" i="0">
                <a:effectLst/>
                <a:latin typeface="Arial" panose="020B0604020202020204" pitchFamily="34" charset="0"/>
              </a:rPr>
              <a:t>ITSC 3155 092 – Spring 2022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862347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3FA63-CA87-4DE8-A5A2-7AD58DC96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762" y="1227279"/>
            <a:ext cx="4328819" cy="25092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i="1"/>
              <a:t>Let’s do it for real</a:t>
            </a:r>
          </a:p>
        </p:txBody>
      </p:sp>
      <p:pic>
        <p:nvPicPr>
          <p:cNvPr id="27" name="Graphic 26" descr="Checkmark">
            <a:extLst>
              <a:ext uri="{FF2B5EF4-FFF2-40B4-BE49-F238E27FC236}">
                <a16:creationId xmlns:a16="http://schemas.microsoft.com/office/drawing/2014/main" id="{E22AA22E-A6F5-4E12-A44D-6D6073898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0459" y="948266"/>
            <a:ext cx="4743406" cy="474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862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384B2C-5D98-40DB-923A-9B154F7B0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6"/>
            <a:ext cx="3686312" cy="5528734"/>
          </a:xfrm>
        </p:spPr>
        <p:txBody>
          <a:bodyPr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Remotes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16F1C3D7-5251-4C2F-9DB5-DCF7DF3FC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780" y="599768"/>
            <a:ext cx="6074467" cy="5572432"/>
          </a:xfrm>
        </p:spPr>
        <p:txBody>
          <a:bodyPr anchor="ctr">
            <a:normAutofit/>
          </a:bodyPr>
          <a:lstStyle/>
          <a:p>
            <a:r>
              <a:rPr lang="en-US" dirty="0"/>
              <a:t>So far, we have been committing to our local repository (repository on our own computer)</a:t>
            </a:r>
          </a:p>
          <a:p>
            <a:r>
              <a:rPr lang="en-US" dirty="0"/>
              <a:t>We want to make our code available to other developers</a:t>
            </a:r>
          </a:p>
          <a:p>
            <a:pPr lvl="1"/>
            <a:r>
              <a:rPr lang="en-US" dirty="0"/>
              <a:t>On our own team in a private repository</a:t>
            </a:r>
          </a:p>
          <a:p>
            <a:pPr lvl="1"/>
            <a:r>
              <a:rPr lang="en-US" dirty="0"/>
              <a:t>To the public as open-source software in a public repository</a:t>
            </a:r>
          </a:p>
          <a:p>
            <a:pPr lvl="1"/>
            <a:r>
              <a:rPr lang="en-US" dirty="0"/>
              <a:t>To recruiters and hiring managers at companies we apply to</a:t>
            </a:r>
          </a:p>
          <a:p>
            <a:pPr lvl="1"/>
            <a:r>
              <a:rPr lang="en-US" dirty="0"/>
              <a:t>To our instructor and TAs so they can grade our work 👀</a:t>
            </a:r>
          </a:p>
          <a:p>
            <a:r>
              <a:rPr lang="en-US" dirty="0"/>
              <a:t>There are many popular, free git repositories hosting services– we will use GitHub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5979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2083C-6DD5-4A31-8F34-4F8338EF9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with the remote – Done Once at the beginning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134B4-6FFE-41EF-AD9F-51C5DAFCD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Cloning an existing repository from the remote to your local repository</a:t>
            </a:r>
          </a:p>
          <a:p>
            <a:pPr lvl="1"/>
            <a:r>
              <a:rPr lang="en-US" dirty="0"/>
              <a:t>If the code exists in the remote but not your local computer</a:t>
            </a:r>
          </a:p>
          <a:p>
            <a:pPr lvl="1"/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git clone &lt;repo-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url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dirty="0"/>
              <a:t>The project folder now exists in your current folder</a:t>
            </a:r>
          </a:p>
          <a:p>
            <a:r>
              <a:rPr lang="en-US" dirty="0"/>
              <a:t>Push an existing local repository to a remote from our local repository</a:t>
            </a:r>
          </a:p>
          <a:p>
            <a:pPr lvl="1"/>
            <a:r>
              <a:rPr lang="en-US" dirty="0"/>
              <a:t>If you start the project on your own computer and need initialize the remote repository</a:t>
            </a:r>
          </a:p>
          <a:p>
            <a:pPr lvl="1"/>
            <a:r>
              <a:rPr lang="en-US" dirty="0"/>
              <a:t>Create an empty repository in GitHub (or another remote git repository service)</a:t>
            </a:r>
          </a:p>
          <a:p>
            <a:pPr lvl="1"/>
            <a:r>
              <a:rPr lang="en-US" dirty="0"/>
              <a:t>In an existing, local repository, run: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git remote add origin &lt;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url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dirty="0"/>
              <a:t>Then run: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git branch –m main</a:t>
            </a:r>
            <a:r>
              <a:rPr lang="en-US" dirty="0"/>
              <a:t> to change your current branch name to match GitHub (more info on this later)</a:t>
            </a:r>
          </a:p>
          <a:p>
            <a:pPr lvl="1"/>
            <a:r>
              <a:rPr lang="en-US" dirty="0"/>
              <a:t>Then, run: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git push –u origin main</a:t>
            </a:r>
          </a:p>
          <a:p>
            <a:pPr lvl="1"/>
            <a:r>
              <a:rPr lang="en-US" dirty="0"/>
              <a:t>Refresh the GitHub repository page and your code should be there</a:t>
            </a:r>
          </a:p>
        </p:txBody>
      </p:sp>
    </p:spTree>
    <p:extLst>
      <p:ext uri="{BB962C8B-B14F-4D97-AF65-F5344CB8AC3E}">
        <p14:creationId xmlns:p14="http://schemas.microsoft.com/office/powerpoint/2010/main" val="1969677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28C72-4205-4F0B-83B0-AEDF9872F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Syncing with the remote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FBE75-57D0-49A1-8822-6A712B821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get new commits from the remote with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git pull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You can push new commits with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git push</a:t>
            </a:r>
          </a:p>
          <a:p>
            <a:pPr lvl="1"/>
            <a:r>
              <a:rPr lang="en-US" dirty="0"/>
              <a:t>Note that we used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git push –u origin main</a:t>
            </a:r>
            <a:r>
              <a:rPr lang="en-US" dirty="0"/>
              <a:t> in the last slide, you only need to do that once with a new branch (more on branches later)</a:t>
            </a:r>
          </a:p>
        </p:txBody>
      </p:sp>
    </p:spTree>
    <p:extLst>
      <p:ext uri="{BB962C8B-B14F-4D97-AF65-F5344CB8AC3E}">
        <p14:creationId xmlns:p14="http://schemas.microsoft.com/office/powerpoint/2010/main" val="380232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B7F597D-E305-4E1D-89E6-3256FA65BAEA}"/>
              </a:ext>
            </a:extLst>
          </p:cNvPr>
          <p:cNvSpPr/>
          <p:nvPr/>
        </p:nvSpPr>
        <p:spPr>
          <a:xfrm>
            <a:off x="891483" y="1179945"/>
            <a:ext cx="914400" cy="9144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bdc1d1d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7626AEA-7A84-46E0-803C-239433406A0E}"/>
              </a:ext>
            </a:extLst>
          </p:cNvPr>
          <p:cNvSpPr/>
          <p:nvPr/>
        </p:nvSpPr>
        <p:spPr>
          <a:xfrm>
            <a:off x="2654032" y="1179945"/>
            <a:ext cx="914400" cy="9144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ed4f92c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DF514F-B2E7-4E9A-897B-38747367582C}"/>
              </a:ext>
            </a:extLst>
          </p:cNvPr>
          <p:cNvSpPr/>
          <p:nvPr/>
        </p:nvSpPr>
        <p:spPr>
          <a:xfrm>
            <a:off x="4416581" y="1179945"/>
            <a:ext cx="914400" cy="9144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0c4b62b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39C4250-E2E4-4C50-8C87-64AB228DA89C}"/>
              </a:ext>
            </a:extLst>
          </p:cNvPr>
          <p:cNvSpPr/>
          <p:nvPr/>
        </p:nvSpPr>
        <p:spPr>
          <a:xfrm>
            <a:off x="6179129" y="1179945"/>
            <a:ext cx="914400" cy="9144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db84e1b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8C63FC-B293-46A0-9FF4-8C432FD6F369}"/>
              </a:ext>
            </a:extLst>
          </p:cNvPr>
          <p:cNvSpPr/>
          <p:nvPr/>
        </p:nvSpPr>
        <p:spPr>
          <a:xfrm>
            <a:off x="7941678" y="1179945"/>
            <a:ext cx="914400" cy="9144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72a182d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5511E25-7016-4EF4-B8C8-0268E8BE1DAB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1805883" y="1637145"/>
            <a:ext cx="848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F9DE1B-2CEF-4821-89A7-28AFB0D98144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3568432" y="1637145"/>
            <a:ext cx="848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4F0B4B-5AA1-4952-A1C8-9517357F439C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5330981" y="1637145"/>
            <a:ext cx="848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2ED47C7-3F4C-4FF4-8B1E-547AFAB386E3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7093529" y="1637145"/>
            <a:ext cx="848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766E39A-B842-4C29-8282-C2FB70F72BFC}"/>
              </a:ext>
            </a:extLst>
          </p:cNvPr>
          <p:cNvSpPr txBox="1"/>
          <p:nvPr/>
        </p:nvSpPr>
        <p:spPr>
          <a:xfrm>
            <a:off x="891483" y="722746"/>
            <a:ext cx="319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Repository (GitHub)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72B26B-9DEA-4A6A-B1DA-06F3A772A1D9}"/>
              </a:ext>
            </a:extLst>
          </p:cNvPr>
          <p:cNvSpPr/>
          <p:nvPr/>
        </p:nvSpPr>
        <p:spPr>
          <a:xfrm>
            <a:off x="891483" y="3849256"/>
            <a:ext cx="914400" cy="9144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bdc1d1d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92340D6-C1D7-4997-B4CA-EA137CBF1E28}"/>
              </a:ext>
            </a:extLst>
          </p:cNvPr>
          <p:cNvSpPr/>
          <p:nvPr/>
        </p:nvSpPr>
        <p:spPr>
          <a:xfrm>
            <a:off x="2654032" y="3849256"/>
            <a:ext cx="914400" cy="9144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ed4f92c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5257583-175A-4C00-A581-45F324A8787E}"/>
              </a:ext>
            </a:extLst>
          </p:cNvPr>
          <p:cNvSpPr/>
          <p:nvPr/>
        </p:nvSpPr>
        <p:spPr>
          <a:xfrm>
            <a:off x="4416581" y="3849256"/>
            <a:ext cx="914400" cy="9144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0c4b62b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65FF64-DF3A-4290-9849-16FD6D8BF5D6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>
            <a:off x="1805883" y="4306456"/>
            <a:ext cx="848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C6ABC4-BECB-43ED-944F-4BFDA2431BF9}"/>
              </a:ext>
            </a:extLst>
          </p:cNvPr>
          <p:cNvCxnSpPr>
            <a:stCxn id="13" idx="6"/>
            <a:endCxn id="14" idx="2"/>
          </p:cNvCxnSpPr>
          <p:nvPr/>
        </p:nvCxnSpPr>
        <p:spPr>
          <a:xfrm>
            <a:off x="3568432" y="4306456"/>
            <a:ext cx="848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2DBB596-5C98-4BAE-B01A-5AAC3D2A509D}"/>
              </a:ext>
            </a:extLst>
          </p:cNvPr>
          <p:cNvSpPr txBox="1"/>
          <p:nvPr/>
        </p:nvSpPr>
        <p:spPr>
          <a:xfrm>
            <a:off x="891483" y="4807589"/>
            <a:ext cx="373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Repository (Our Computer)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FD1F288-1608-4C1C-95C5-1E6B814F2A90}"/>
              </a:ext>
            </a:extLst>
          </p:cNvPr>
          <p:cNvSpPr/>
          <p:nvPr/>
        </p:nvSpPr>
        <p:spPr>
          <a:xfrm>
            <a:off x="6179129" y="3849256"/>
            <a:ext cx="914400" cy="9144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db84e1b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C8F2168-A370-4629-8835-A820F31F62B3}"/>
              </a:ext>
            </a:extLst>
          </p:cNvPr>
          <p:cNvSpPr/>
          <p:nvPr/>
        </p:nvSpPr>
        <p:spPr>
          <a:xfrm>
            <a:off x="7941678" y="3849256"/>
            <a:ext cx="914400" cy="9144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72a182d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247B743-248E-4BD3-B1F6-7F1969FF734F}"/>
              </a:ext>
            </a:extLst>
          </p:cNvPr>
          <p:cNvCxnSpPr>
            <a:endCxn id="18" idx="2"/>
          </p:cNvCxnSpPr>
          <p:nvPr/>
        </p:nvCxnSpPr>
        <p:spPr>
          <a:xfrm>
            <a:off x="5330981" y="4306456"/>
            <a:ext cx="848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9CD0C02-AC66-4814-818A-262C4642427D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>
            <a:off x="7093529" y="4306456"/>
            <a:ext cx="848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94F1604-9BC9-44CF-9953-DBACDDD81050}"/>
              </a:ext>
            </a:extLst>
          </p:cNvPr>
          <p:cNvGrpSpPr/>
          <p:nvPr/>
        </p:nvGrpSpPr>
        <p:grpSpPr>
          <a:xfrm>
            <a:off x="785091" y="1782557"/>
            <a:ext cx="4613563" cy="505752"/>
            <a:chOff x="785091" y="1782557"/>
            <a:chExt cx="4613563" cy="505752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1D44ACF-F9F2-4CD4-BD8B-91C8D3ECBE3D}"/>
                </a:ext>
              </a:extLst>
            </p:cNvPr>
            <p:cNvCxnSpPr/>
            <p:nvPr/>
          </p:nvCxnSpPr>
          <p:spPr>
            <a:xfrm>
              <a:off x="785091" y="1782557"/>
              <a:ext cx="0" cy="5057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8E09D0D-81A3-4328-9122-80B2DF6C42BB}"/>
                </a:ext>
              </a:extLst>
            </p:cNvPr>
            <p:cNvCxnSpPr/>
            <p:nvPr/>
          </p:nvCxnSpPr>
          <p:spPr>
            <a:xfrm>
              <a:off x="5398654" y="1782557"/>
              <a:ext cx="0" cy="5057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DCD6176-6D58-4B55-82E7-E7AC970BFBDA}"/>
                </a:ext>
              </a:extLst>
            </p:cNvPr>
            <p:cNvCxnSpPr>
              <a:cxnSpLocks/>
            </p:cNvCxnSpPr>
            <p:nvPr/>
          </p:nvCxnSpPr>
          <p:spPr>
            <a:xfrm>
              <a:off x="785091" y="2288309"/>
              <a:ext cx="461356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EC98357-0A0E-450B-B513-93319BD2CAFD}"/>
              </a:ext>
            </a:extLst>
          </p:cNvPr>
          <p:cNvGrpSpPr/>
          <p:nvPr/>
        </p:nvGrpSpPr>
        <p:grpSpPr>
          <a:xfrm rot="10800000">
            <a:off x="785090" y="3710832"/>
            <a:ext cx="4613563" cy="505752"/>
            <a:chOff x="785091" y="1782557"/>
            <a:chExt cx="4613563" cy="505752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AB39797-44A9-42E0-9E4B-166118F2B70B}"/>
                </a:ext>
              </a:extLst>
            </p:cNvPr>
            <p:cNvCxnSpPr/>
            <p:nvPr/>
          </p:nvCxnSpPr>
          <p:spPr>
            <a:xfrm>
              <a:off x="785091" y="1782557"/>
              <a:ext cx="0" cy="5057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2A4B402-E8A2-45C8-BEBB-181927C30D68}"/>
                </a:ext>
              </a:extLst>
            </p:cNvPr>
            <p:cNvCxnSpPr/>
            <p:nvPr/>
          </p:nvCxnSpPr>
          <p:spPr>
            <a:xfrm>
              <a:off x="5398654" y="1782557"/>
              <a:ext cx="0" cy="5057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47B2F87-4E8A-4DB3-925E-2ADEAD95461D}"/>
                </a:ext>
              </a:extLst>
            </p:cNvPr>
            <p:cNvCxnSpPr>
              <a:cxnSpLocks/>
            </p:cNvCxnSpPr>
            <p:nvPr/>
          </p:nvCxnSpPr>
          <p:spPr>
            <a:xfrm>
              <a:off x="785091" y="2288309"/>
              <a:ext cx="461356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DD363D-B40D-4335-A318-E72D39BDDCBE}"/>
              </a:ext>
            </a:extLst>
          </p:cNvPr>
          <p:cNvCxnSpPr/>
          <p:nvPr/>
        </p:nvCxnSpPr>
        <p:spPr>
          <a:xfrm>
            <a:off x="1805883" y="2299855"/>
            <a:ext cx="0" cy="1410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60E26E-D58C-4364-84D1-CC1F1D55D822}"/>
              </a:ext>
            </a:extLst>
          </p:cNvPr>
          <p:cNvSpPr txBox="1"/>
          <p:nvPr/>
        </p:nvSpPr>
        <p:spPr>
          <a:xfrm>
            <a:off x="1805883" y="288430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git pull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9AF64F3-065C-48CD-A8E5-8490AD571F2D}"/>
              </a:ext>
            </a:extLst>
          </p:cNvPr>
          <p:cNvGrpSpPr/>
          <p:nvPr/>
        </p:nvGrpSpPr>
        <p:grpSpPr>
          <a:xfrm rot="10800000">
            <a:off x="6056745" y="3710832"/>
            <a:ext cx="2867001" cy="505752"/>
            <a:chOff x="785091" y="1782557"/>
            <a:chExt cx="4613563" cy="505752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411FDF4-625C-478B-8100-48F1F6A7392B}"/>
                </a:ext>
              </a:extLst>
            </p:cNvPr>
            <p:cNvCxnSpPr/>
            <p:nvPr/>
          </p:nvCxnSpPr>
          <p:spPr>
            <a:xfrm>
              <a:off x="785091" y="1782557"/>
              <a:ext cx="0" cy="5057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1566AF5-F910-49AF-9CFF-0BAA6F5E8360}"/>
                </a:ext>
              </a:extLst>
            </p:cNvPr>
            <p:cNvCxnSpPr/>
            <p:nvPr/>
          </p:nvCxnSpPr>
          <p:spPr>
            <a:xfrm>
              <a:off x="5398654" y="1782557"/>
              <a:ext cx="0" cy="5057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66D86F9-9B42-49B6-ADD5-F2E3AD7D77B1}"/>
                </a:ext>
              </a:extLst>
            </p:cNvPr>
            <p:cNvCxnSpPr>
              <a:cxnSpLocks/>
            </p:cNvCxnSpPr>
            <p:nvPr/>
          </p:nvCxnSpPr>
          <p:spPr>
            <a:xfrm>
              <a:off x="785091" y="2288309"/>
              <a:ext cx="461356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B03B1E3-D15B-49FD-9928-4FA476E3EDB8}"/>
              </a:ext>
            </a:extLst>
          </p:cNvPr>
          <p:cNvGrpSpPr/>
          <p:nvPr/>
        </p:nvGrpSpPr>
        <p:grpSpPr>
          <a:xfrm>
            <a:off x="6056744" y="1794103"/>
            <a:ext cx="2867001" cy="505752"/>
            <a:chOff x="785091" y="1782557"/>
            <a:chExt cx="4613563" cy="505752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6508EB4-7F9A-445C-919F-72DB1FB57338}"/>
                </a:ext>
              </a:extLst>
            </p:cNvPr>
            <p:cNvCxnSpPr/>
            <p:nvPr/>
          </p:nvCxnSpPr>
          <p:spPr>
            <a:xfrm>
              <a:off x="785091" y="1782557"/>
              <a:ext cx="0" cy="5057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CE27054-9588-4A70-A5B3-347EFDE76129}"/>
                </a:ext>
              </a:extLst>
            </p:cNvPr>
            <p:cNvCxnSpPr/>
            <p:nvPr/>
          </p:nvCxnSpPr>
          <p:spPr>
            <a:xfrm>
              <a:off x="5398654" y="1782557"/>
              <a:ext cx="0" cy="5057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E3B2DCB-6310-4609-84A2-13B656C83097}"/>
                </a:ext>
              </a:extLst>
            </p:cNvPr>
            <p:cNvCxnSpPr>
              <a:cxnSpLocks/>
            </p:cNvCxnSpPr>
            <p:nvPr/>
          </p:nvCxnSpPr>
          <p:spPr>
            <a:xfrm>
              <a:off x="785091" y="2288309"/>
              <a:ext cx="461356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68D39571-6965-4992-BC61-57432DF46F8C}"/>
              </a:ext>
            </a:extLst>
          </p:cNvPr>
          <p:cNvSpPr txBox="1"/>
          <p:nvPr/>
        </p:nvSpPr>
        <p:spPr>
          <a:xfrm>
            <a:off x="7336810" y="281496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git push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1E44ED5-1C68-49FD-8E06-F9610C164F2F}"/>
              </a:ext>
            </a:extLst>
          </p:cNvPr>
          <p:cNvCxnSpPr/>
          <p:nvPr/>
        </p:nvCxnSpPr>
        <p:spPr>
          <a:xfrm flipV="1">
            <a:off x="8534574" y="2299855"/>
            <a:ext cx="0" cy="1410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5846FE6-EA67-48F4-801C-A245222E4B71}"/>
              </a:ext>
            </a:extLst>
          </p:cNvPr>
          <p:cNvSpPr txBox="1"/>
          <p:nvPr/>
        </p:nvSpPr>
        <p:spPr>
          <a:xfrm>
            <a:off x="5048975" y="4784499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git commit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6985D9C-C8DC-4486-8E6F-D13539660FEC}"/>
              </a:ext>
            </a:extLst>
          </p:cNvPr>
          <p:cNvSpPr txBox="1"/>
          <p:nvPr/>
        </p:nvSpPr>
        <p:spPr>
          <a:xfrm>
            <a:off x="6918725" y="4752477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git commit</a:t>
            </a:r>
          </a:p>
        </p:txBody>
      </p:sp>
    </p:spTree>
    <p:extLst>
      <p:ext uri="{BB962C8B-B14F-4D97-AF65-F5344CB8AC3E}">
        <p14:creationId xmlns:p14="http://schemas.microsoft.com/office/powerpoint/2010/main" val="121620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11" grpId="0"/>
      <p:bldP spid="12" grpId="0" animBg="1"/>
      <p:bldP spid="13" grpId="0" animBg="1"/>
      <p:bldP spid="14" grpId="0" animBg="1"/>
      <p:bldP spid="17" grpId="0"/>
      <p:bldP spid="18" grpId="0" animBg="1"/>
      <p:bldP spid="19" grpId="0" animBg="1"/>
      <p:bldP spid="45" grpId="0"/>
      <p:bldP spid="54" grpId="0"/>
      <p:bldP spid="59" grpId="0"/>
      <p:bldP spid="6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362E11DD-B54B-4751-9C17-39DAF9EF4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771B71-7890-4FE6-BAC2-F593C3B17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80" y="484632"/>
            <a:ext cx="6743844" cy="1609344"/>
          </a:xfrm>
        </p:spPr>
        <p:txBody>
          <a:bodyPr>
            <a:normAutofit/>
          </a:bodyPr>
          <a:lstStyle/>
          <a:p>
            <a:r>
              <a:rPr lang="en-US" sz="480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BBEB8-355C-403C-99C5-19D4B5F2E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79" y="2121408"/>
            <a:ext cx="6743845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Sign up for an account at github.com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Do NOT use your @uncc.edu email or you will lose all your projects after you graduate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Create a new, private repository with the other settings default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Only make your repositories public after the due date to discourage academic dishonesty</a:t>
            </a:r>
          </a:p>
        </p:txBody>
      </p:sp>
      <p:pic>
        <p:nvPicPr>
          <p:cNvPr id="1026" name="Picture 2" descr="Text&#10;&#10;Description automatically generated">
            <a:extLst>
              <a:ext uri="{FF2B5EF4-FFF2-40B4-BE49-F238E27FC236}">
                <a16:creationId xmlns:a16="http://schemas.microsoft.com/office/drawing/2014/main" id="{C833514C-4C4C-4A27-AE1F-432D1E6B97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03"/>
          <a:stretch/>
        </p:blipFill>
        <p:spPr bwMode="auto">
          <a:xfrm>
            <a:off x="7545274" y="10"/>
            <a:ext cx="464672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55DE4E1-F219-45A4-96D9-9A86D0E4D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3601C3FF-4A5D-437C-B3DB-A53B99D30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61B1BDC9-B583-4F65-8FE9-E2CBE71D9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969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E20707D-5841-41A3-B3F5-FD5979CAE6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92D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9F05012-3070-48EC-BC58-E908A8D70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2">
              <a:alphaModFix amt="5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E058A50-833A-48DE-A208-C036F6F492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97" b="2"/>
          <a:stretch/>
        </p:blipFill>
        <p:spPr bwMode="auto">
          <a:xfrm>
            <a:off x="643467" y="643467"/>
            <a:ext cx="10905066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Rectangle 74">
            <a:extLst>
              <a:ext uri="{FF2B5EF4-FFF2-40B4-BE49-F238E27FC236}">
                <a16:creationId xmlns:a16="http://schemas.microsoft.com/office/drawing/2014/main" id="{33EAD004-AB0B-4352-9991-A040EA93DF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49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A3CA49A-71DD-4E8D-8D00-0D000AB38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E8537E-57AF-43EA-8734-3C66AD724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A8C18B-9C8E-47E6-BAEF-86331BC0A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BD64F1-D00A-497F-A983-7CCAC840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3" y="643467"/>
            <a:ext cx="6271758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0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After pushing our local repository…</a:t>
            </a:r>
          </a:p>
        </p:txBody>
      </p:sp>
    </p:spTree>
    <p:extLst>
      <p:ext uri="{BB962C8B-B14F-4D97-AF65-F5344CB8AC3E}">
        <p14:creationId xmlns:p14="http://schemas.microsoft.com/office/powerpoint/2010/main" val="2897036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E20707D-5841-41A3-B3F5-FD5979CAE6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46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9F05012-3070-48EC-BC58-E908A8D70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2">
              <a:alphaModFix amt="5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A35743E-DDB8-4C2E-B947-E173DED98F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5" r="14026" b="1"/>
          <a:stretch/>
        </p:blipFill>
        <p:spPr bwMode="auto">
          <a:xfrm>
            <a:off x="643467" y="643467"/>
            <a:ext cx="10905066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33EAD004-AB0B-4352-9991-A040EA93DF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18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0E2D3DCD-4716-40AA-90C0-6F2F9F116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37BACED-9574-4AAE-9D04-510030835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4225845"/>
            <a:ext cx="12192000" cy="2610465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75CC1-00CE-46EB-8B59-D71E25725C70}"/>
              </a:ext>
            </a:extLst>
          </p:cNvPr>
          <p:cNvSpPr txBox="1"/>
          <p:nvPr/>
        </p:nvSpPr>
        <p:spPr>
          <a:xfrm>
            <a:off x="1079839" y="4966387"/>
            <a:ext cx="10509069" cy="1472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cap="all" dirty="0">
                <a:latin typeface="+mj-lt"/>
                <a:ea typeface="+mj-ea"/>
                <a:cs typeface="+mj-cs"/>
              </a:rPr>
              <a:t>Add my and the TAs’ Usernames to each repository you submit</a:t>
            </a: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3D1EA856-1F96-4057-BFB3-2CA3ED719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" y="38327"/>
            <a:ext cx="12192000" cy="549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Oval 76">
            <a:extLst>
              <a:ext uri="{FF2B5EF4-FFF2-40B4-BE49-F238E27FC236}">
                <a16:creationId xmlns:a16="http://schemas.microsoft.com/office/drawing/2014/main" id="{3A86A90E-8E9E-460B-8BC9-E1AB00C6668C}"/>
              </a:ext>
            </a:extLst>
          </p:cNvPr>
          <p:cNvSpPr/>
          <p:nvPr/>
        </p:nvSpPr>
        <p:spPr>
          <a:xfrm>
            <a:off x="7123299" y="411391"/>
            <a:ext cx="1071218" cy="498763"/>
          </a:xfrm>
          <a:prstGeom prst="ellipse">
            <a:avLst/>
          </a:prstGeom>
          <a:noFill/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DF58311-F165-453D-A592-72A73F989AF2}"/>
              </a:ext>
            </a:extLst>
          </p:cNvPr>
          <p:cNvCxnSpPr>
            <a:cxnSpLocks/>
          </p:cNvCxnSpPr>
          <p:nvPr/>
        </p:nvCxnSpPr>
        <p:spPr>
          <a:xfrm flipH="1">
            <a:off x="7312928" y="4047417"/>
            <a:ext cx="1754908" cy="840509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B361412-668C-417A-86CB-66854C6673C5}"/>
              </a:ext>
            </a:extLst>
          </p:cNvPr>
          <p:cNvCxnSpPr/>
          <p:nvPr/>
        </p:nvCxnSpPr>
        <p:spPr>
          <a:xfrm>
            <a:off x="142374" y="1169011"/>
            <a:ext cx="1000807" cy="517236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983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98886-73AB-4585-8DDE-D261F9764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i="1"/>
              <a:t>When learning a new technology, always ask: What problem is it solving?</a:t>
            </a:r>
          </a:p>
        </p:txBody>
      </p:sp>
      <p:pic>
        <p:nvPicPr>
          <p:cNvPr id="4" name="Picture 3" descr="Mother Board">
            <a:extLst>
              <a:ext uri="{FF2B5EF4-FFF2-40B4-BE49-F238E27FC236}">
                <a16:creationId xmlns:a16="http://schemas.microsoft.com/office/drawing/2014/main" id="{8906CE14-A522-4603-A105-3F0F2B303A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83" r="22879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88804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59D8741-EAD6-41B1-A882-70D70FC35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1035" y="1679569"/>
            <a:ext cx="3498864" cy="3498858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5444F36-3103-4D11-A25F-C054D4606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134" y="1864667"/>
            <a:ext cx="3128666" cy="3128662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536DAC-47CC-43D4-8D23-55FDA6491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000">
                <a:solidFill>
                  <a:srgbClr val="FFFFFF"/>
                </a:solidFill>
              </a:rPr>
              <a:t>Our GitHub Usernames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CEBFFD1-A915-4155-9D42-78C94D863A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7085630"/>
              </p:ext>
            </p:extLst>
          </p:nvPr>
        </p:nvGraphicFramePr>
        <p:xfrm>
          <a:off x="6081713" y="725488"/>
          <a:ext cx="5141912" cy="5407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935652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FBACB-2C38-4830-BB5B-D45B46D8A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Configuring Git Locally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6ECA5-8C54-4B26-95EC-4605AC0BB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Assuming you already have git installed, run the following two commands with your info (do include the double quotes, do not include the angle brackets)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git config --global user.name "&lt;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your_name_here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&gt;"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git config --global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user.email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"&lt;your_email@email.com&gt;"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7540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FDCA3-9322-4CCB-956E-D0BC6DFA2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the problem?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EF9B30-5BC8-4B79-B16F-C87EA5CC48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4873403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091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B7E8CDC-4485-4F04-9F83-EE895E3905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B7E8CDC-4485-4F04-9F83-EE895E3905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290050-B029-4461-8173-FF17FD9870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90290050-B029-4461-8173-FF17FD9870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1AD4460-D55E-4B27-A035-4CBA86B105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C1AD4460-D55E-4B27-A035-4CBA86B105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BDEBC4E-1AD9-4B30-8B4C-98DB92A927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ABDEBC4E-1AD9-4B30-8B4C-98DB92A927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4072384-B25A-43F3-9C5F-E56E220ADA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84072384-B25A-43F3-9C5F-E56E220ADA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093A16D-0A88-4D45-93CC-972BF8B98D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graphicEl>
                                              <a:dgm id="{1093A16D-0A88-4D45-93CC-972BF8B98D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813D175-9322-4B14-8278-B2DBB2B18A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E813D175-9322-4B14-8278-B2DBB2B18A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10E0979-502C-4B2D-9C60-761576DEE6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E10E0979-502C-4B2D-9C60-761576DEE6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BAEBB-B54E-41C9-97DD-3589FA512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Enter: Version Control Systems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EBFF89F-C3CE-44ED-ABC3-5EA4DB10C3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4015261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860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70EFD28-7F28-40BD-9D00-12668FA835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C70EFD28-7F28-40BD-9D00-12668FA835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F031C10-0271-4C72-89CE-BBEEA3A2B7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6F031C10-0271-4C72-89CE-BBEEA3A2B7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8A17174-63F1-48FF-B27E-5424AB173A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graphicEl>
                                              <a:dgm id="{38A17174-63F1-48FF-B27E-5424AB173A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7FF60FE-74DB-4A1F-8FAB-52FF41B180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graphicEl>
                                              <a:dgm id="{87FF60FE-74DB-4A1F-8FAB-52FF41B180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CCF8884-28CA-442B-8F19-222C4FA601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graphicEl>
                                              <a:dgm id="{BCCF8884-28CA-442B-8F19-222C4FA601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EE3EF3E-6E8B-4FD1-AFA4-B4CD872504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graphicEl>
                                              <a:dgm id="{2EE3EF3E-6E8B-4FD1-AFA4-B4CD8725045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5651F2A-7D7D-48CA-BE04-A8FD3E7831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graphicEl>
                                              <a:dgm id="{D5651F2A-7D7D-48CA-BE04-A8FD3E7831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342C905-463F-4D83-B654-B7A51D0433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graphicEl>
                                              <a:dgm id="{A342C905-463F-4D83-B654-B7A51D0433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B0C5CB6-4044-4B81-89D8-9831BE20D7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graphicEl>
                                              <a:dgm id="{6B0C5CB6-4044-4B81-89D8-9831BE20D7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3BFB510-8822-47F6-850D-DBD8C37ABF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graphicEl>
                                              <a:dgm id="{B3BFB510-8822-47F6-850D-DBD8C37ABF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5172377-CAE5-4C25-B832-EA3E9E135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graphicEl>
                                              <a:dgm id="{F5172377-CAE5-4C25-B832-EA3E9E1355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676B99F-3D51-43A5-BD5B-06B2B194E6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graphicEl>
                                              <a:dgm id="{3676B99F-3D51-43A5-BD5B-06B2B194E6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C9CBE-4351-494A-B813-D16036357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2620477"/>
            <a:ext cx="3010737" cy="1497475"/>
          </a:xfrm>
        </p:spPr>
        <p:txBody>
          <a:bodyPr>
            <a:normAutofit/>
          </a:bodyPr>
          <a:lstStyle/>
          <a:p>
            <a:r>
              <a:rPr lang="en-US" sz="2800" dirty="0"/>
              <a:t>So, what is git?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3785162-0110-4136-B0DA-A674466B13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0771847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3278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1ACC91-1278-4956-8039-A7A471E4F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Using Git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F344D-B00B-4C96-A1E8-69D4C0C8E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Initialize a git repository in your project folder with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git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init</a:t>
            </a:r>
            <a:endParaRPr lang="en-US" dirty="0">
              <a:highlight>
                <a:srgbClr val="FFFF00"/>
              </a:highlight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code as normal until we get to where we want to make a “commit” (make a save point)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“Stage” the files we want to commit with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git add &lt;filename&gt;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or, to add everything,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git add 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“Commit” the staged files with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git commit –m “Commit message”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Repeat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Run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git status</a:t>
            </a:r>
            <a:r>
              <a:rPr lang="en-US" dirty="0"/>
              <a:t> to see what is staged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Eventually, push our local repository to a remote repository (online) so other developers can check out our changes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869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A3948746-B47F-4F4C-AFC2-4A75B1A7D9BD}"/>
              </a:ext>
            </a:extLst>
          </p:cNvPr>
          <p:cNvSpPr/>
          <p:nvPr/>
        </p:nvSpPr>
        <p:spPr>
          <a:xfrm>
            <a:off x="424873" y="2352963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B11F6B-31F1-41F2-AAB4-D6B2EAB8D420}"/>
              </a:ext>
            </a:extLst>
          </p:cNvPr>
          <p:cNvSpPr txBox="1"/>
          <p:nvPr/>
        </p:nvSpPr>
        <p:spPr>
          <a:xfrm>
            <a:off x="122382" y="3267363"/>
            <a:ext cx="1519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Working Directory</a:t>
            </a:r>
          </a:p>
          <a:p>
            <a:pPr algn="ctr"/>
            <a:r>
              <a:rPr lang="en-US" dirty="0"/>
              <a:t>(Current file changes)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042430-8204-4A72-8991-B9E742171789}"/>
              </a:ext>
            </a:extLst>
          </p:cNvPr>
          <p:cNvSpPr/>
          <p:nvPr/>
        </p:nvSpPr>
        <p:spPr>
          <a:xfrm>
            <a:off x="2347634" y="2352963"/>
            <a:ext cx="914400" cy="914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375B21-E5FD-48D4-A216-82BC82B2B7B7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1339273" y="2810163"/>
            <a:ext cx="10083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718D788-F21C-4095-A3C0-2641CF7A7D78}"/>
              </a:ext>
            </a:extLst>
          </p:cNvPr>
          <p:cNvSpPr txBox="1"/>
          <p:nvPr/>
        </p:nvSpPr>
        <p:spPr>
          <a:xfrm>
            <a:off x="1339273" y="2484766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 add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6D1EDD-52E6-4CAB-860A-9CBFC901D265}"/>
              </a:ext>
            </a:extLst>
          </p:cNvPr>
          <p:cNvSpPr txBox="1"/>
          <p:nvPr/>
        </p:nvSpPr>
        <p:spPr>
          <a:xfrm>
            <a:off x="2045143" y="3262898"/>
            <a:ext cx="1519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Staged files (ready to be committed)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AEA163B-6E10-4477-93D8-F1C3FD6B4A78}"/>
              </a:ext>
            </a:extLst>
          </p:cNvPr>
          <p:cNvSpPr/>
          <p:nvPr/>
        </p:nvSpPr>
        <p:spPr>
          <a:xfrm>
            <a:off x="4467380" y="2352963"/>
            <a:ext cx="914400" cy="9144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bdc1d1d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3EBA03D-ECD0-4F5D-B790-9FF89C79C0DC}"/>
              </a:ext>
            </a:extLst>
          </p:cNvPr>
          <p:cNvCxnSpPr>
            <a:stCxn id="7" idx="6"/>
            <a:endCxn id="12" idx="2"/>
          </p:cNvCxnSpPr>
          <p:nvPr/>
        </p:nvCxnSpPr>
        <p:spPr>
          <a:xfrm>
            <a:off x="3262034" y="2810163"/>
            <a:ext cx="12053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169F243-315A-463F-A1DB-3FCFA5383BE9}"/>
              </a:ext>
            </a:extLst>
          </p:cNvPr>
          <p:cNvSpPr txBox="1"/>
          <p:nvPr/>
        </p:nvSpPr>
        <p:spPr>
          <a:xfrm>
            <a:off x="3208117" y="2482533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 commit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6A34BE5-92AB-40D9-9576-C92E30B2FF86}"/>
              </a:ext>
            </a:extLst>
          </p:cNvPr>
          <p:cNvSpPr/>
          <p:nvPr/>
        </p:nvSpPr>
        <p:spPr>
          <a:xfrm>
            <a:off x="6515892" y="2344033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E0B8B1-1F75-40B7-BFD8-D8B8B9FE0D60}"/>
              </a:ext>
            </a:extLst>
          </p:cNvPr>
          <p:cNvSpPr txBox="1"/>
          <p:nvPr/>
        </p:nvSpPr>
        <p:spPr>
          <a:xfrm>
            <a:off x="6213401" y="3258433"/>
            <a:ext cx="1519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Working Directory</a:t>
            </a:r>
          </a:p>
          <a:p>
            <a:pPr algn="ctr"/>
            <a:r>
              <a:rPr lang="en-US" dirty="0"/>
              <a:t>(Current file changes)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E79BBFF-C52B-4FDA-8275-9A72DA381C51}"/>
              </a:ext>
            </a:extLst>
          </p:cNvPr>
          <p:cNvSpPr/>
          <p:nvPr/>
        </p:nvSpPr>
        <p:spPr>
          <a:xfrm>
            <a:off x="8635638" y="2344033"/>
            <a:ext cx="914400" cy="914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1B57477-5AC2-44B8-B7B4-F9281E0F9E71}"/>
              </a:ext>
            </a:extLst>
          </p:cNvPr>
          <p:cNvCxnSpPr>
            <a:stCxn id="17" idx="6"/>
            <a:endCxn id="19" idx="2"/>
          </p:cNvCxnSpPr>
          <p:nvPr/>
        </p:nvCxnSpPr>
        <p:spPr>
          <a:xfrm>
            <a:off x="7430292" y="2801233"/>
            <a:ext cx="12053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A081B0B-2EF9-42CC-BE64-C02624DA5E45}"/>
              </a:ext>
            </a:extLst>
          </p:cNvPr>
          <p:cNvSpPr txBox="1"/>
          <p:nvPr/>
        </p:nvSpPr>
        <p:spPr>
          <a:xfrm>
            <a:off x="7505384" y="2475836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 add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541FB7-2662-4707-822F-87EF71525BEA}"/>
              </a:ext>
            </a:extLst>
          </p:cNvPr>
          <p:cNvSpPr txBox="1"/>
          <p:nvPr/>
        </p:nvSpPr>
        <p:spPr>
          <a:xfrm>
            <a:off x="8261913" y="3258433"/>
            <a:ext cx="1519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Staged files (ready to be committed)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02766CB-F01B-4125-86F1-E573988E6BF0}"/>
              </a:ext>
            </a:extLst>
          </p:cNvPr>
          <p:cNvCxnSpPr>
            <a:stCxn id="12" idx="6"/>
            <a:endCxn id="17" idx="2"/>
          </p:cNvCxnSpPr>
          <p:nvPr/>
        </p:nvCxnSpPr>
        <p:spPr>
          <a:xfrm flipV="1">
            <a:off x="5381780" y="2801233"/>
            <a:ext cx="1134112" cy="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B895120-2A9B-4714-AF50-F20D2A9791DB}"/>
              </a:ext>
            </a:extLst>
          </p:cNvPr>
          <p:cNvSpPr txBox="1"/>
          <p:nvPr/>
        </p:nvSpPr>
        <p:spPr>
          <a:xfrm>
            <a:off x="5363177" y="1928535"/>
            <a:ext cx="1137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more changes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2FB6193-D059-4960-8724-4BFE34E0E2EE}"/>
              </a:ext>
            </a:extLst>
          </p:cNvPr>
          <p:cNvSpPr/>
          <p:nvPr/>
        </p:nvSpPr>
        <p:spPr>
          <a:xfrm>
            <a:off x="10844189" y="2344033"/>
            <a:ext cx="914400" cy="9144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ed4f92c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66420D-A0B2-4821-93CC-6CF61DE45387}"/>
              </a:ext>
            </a:extLst>
          </p:cNvPr>
          <p:cNvSpPr txBox="1"/>
          <p:nvPr/>
        </p:nvSpPr>
        <p:spPr>
          <a:xfrm>
            <a:off x="10310425" y="3258432"/>
            <a:ext cx="1750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Commit #2 (file changes are saved as a “save point”)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3EB256-1CEE-468F-89FF-F15724F306DE}"/>
              </a:ext>
            </a:extLst>
          </p:cNvPr>
          <p:cNvSpPr txBox="1"/>
          <p:nvPr/>
        </p:nvSpPr>
        <p:spPr>
          <a:xfrm>
            <a:off x="9471630" y="2497802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 commit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1F891A9-B9DC-4AEA-BCFD-8A86355D76A3}"/>
              </a:ext>
            </a:extLst>
          </p:cNvPr>
          <p:cNvCxnSpPr>
            <a:endCxn id="27" idx="2"/>
          </p:cNvCxnSpPr>
          <p:nvPr/>
        </p:nvCxnSpPr>
        <p:spPr>
          <a:xfrm flipV="1">
            <a:off x="9501547" y="2801233"/>
            <a:ext cx="1342642" cy="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C4E4345-B164-4417-AFEF-4C77951CF0DB}"/>
              </a:ext>
            </a:extLst>
          </p:cNvPr>
          <p:cNvSpPr txBox="1"/>
          <p:nvPr/>
        </p:nvSpPr>
        <p:spPr>
          <a:xfrm>
            <a:off x="4043922" y="3255724"/>
            <a:ext cx="1750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Commit #1 (file changes are saved as a “save point”)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3397E8-1ED7-433C-B71E-CCEC6DB5CD90}"/>
              </a:ext>
            </a:extLst>
          </p:cNvPr>
          <p:cNvSpPr txBox="1"/>
          <p:nvPr/>
        </p:nvSpPr>
        <p:spPr>
          <a:xfrm>
            <a:off x="5415293" y="555179"/>
            <a:ext cx="367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Unique “hash” to identify commit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FE04BC5-E92D-471B-B26F-B0A7C204D7F2}"/>
              </a:ext>
            </a:extLst>
          </p:cNvPr>
          <p:cNvCxnSpPr>
            <a:cxnSpLocks/>
          </p:cNvCxnSpPr>
          <p:nvPr/>
        </p:nvCxnSpPr>
        <p:spPr>
          <a:xfrm flipH="1">
            <a:off x="4919249" y="888770"/>
            <a:ext cx="831895" cy="179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3B5C978-1362-4DC3-8D26-42FFBBCE31BE}"/>
              </a:ext>
            </a:extLst>
          </p:cNvPr>
          <p:cNvCxnSpPr/>
          <p:nvPr/>
        </p:nvCxnSpPr>
        <p:spPr>
          <a:xfrm>
            <a:off x="8700655" y="888770"/>
            <a:ext cx="2485097" cy="1843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01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10" grpId="0"/>
      <p:bldP spid="11" grpId="0"/>
      <p:bldP spid="12" grpId="0" animBg="1"/>
      <p:bldP spid="15" grpId="0"/>
      <p:bldP spid="17" grpId="0" animBg="1"/>
      <p:bldP spid="18" grpId="0"/>
      <p:bldP spid="19" grpId="0" animBg="1"/>
      <p:bldP spid="21" grpId="0"/>
      <p:bldP spid="22" grpId="0"/>
      <p:bldP spid="25" grpId="0"/>
      <p:bldP spid="27" grpId="0" animBg="1"/>
      <p:bldP spid="28" grpId="0"/>
      <p:bldP spid="29" grpId="0"/>
      <p:bldP spid="33" grpId="0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2358CD5-8869-48C0-9A74-C241F3ACB218}"/>
              </a:ext>
            </a:extLst>
          </p:cNvPr>
          <p:cNvSpPr/>
          <p:nvPr/>
        </p:nvSpPr>
        <p:spPr>
          <a:xfrm>
            <a:off x="1972137" y="2971800"/>
            <a:ext cx="914400" cy="9144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bdc1d1d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99E5FE5-5F88-4BB8-8228-44ABC718CF4C}"/>
              </a:ext>
            </a:extLst>
          </p:cNvPr>
          <p:cNvSpPr/>
          <p:nvPr/>
        </p:nvSpPr>
        <p:spPr>
          <a:xfrm>
            <a:off x="3734686" y="2971800"/>
            <a:ext cx="914400" cy="9144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ed4f92c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9EB4A30-3BB9-4F1D-8707-21C09AE11AA1}"/>
              </a:ext>
            </a:extLst>
          </p:cNvPr>
          <p:cNvSpPr/>
          <p:nvPr/>
        </p:nvSpPr>
        <p:spPr>
          <a:xfrm>
            <a:off x="5497235" y="2971800"/>
            <a:ext cx="914400" cy="9144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0c4b62b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6A94A5-F072-4D5F-9EEE-8A452CD0D11C}"/>
              </a:ext>
            </a:extLst>
          </p:cNvPr>
          <p:cNvSpPr/>
          <p:nvPr/>
        </p:nvSpPr>
        <p:spPr>
          <a:xfrm>
            <a:off x="7259783" y="2971800"/>
            <a:ext cx="914400" cy="9144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db84e1b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74A010-E5F0-4AF8-A974-BA6E689C23CB}"/>
              </a:ext>
            </a:extLst>
          </p:cNvPr>
          <p:cNvSpPr/>
          <p:nvPr/>
        </p:nvSpPr>
        <p:spPr>
          <a:xfrm>
            <a:off x="9022332" y="2971800"/>
            <a:ext cx="914400" cy="9144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72a182d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3C653F-F375-4EC7-BEF0-275DF8E8B53A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2886537" y="3429000"/>
            <a:ext cx="848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2489EEB-7248-4B59-90E8-1156BC98365B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649086" y="3429000"/>
            <a:ext cx="848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B80497-F64C-429C-81FB-DA5C667D1CB2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6411635" y="3429000"/>
            <a:ext cx="848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76D782A-7BD6-4081-A18E-8B749F2E0DAD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8174183" y="3429000"/>
            <a:ext cx="848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E3520A1-1E7C-428A-9924-56F04B4F5510}"/>
              </a:ext>
            </a:extLst>
          </p:cNvPr>
          <p:cNvSpPr txBox="1"/>
          <p:nvPr/>
        </p:nvSpPr>
        <p:spPr>
          <a:xfrm>
            <a:off x="1630785" y="2602468"/>
            <a:ext cx="159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“Change #1”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C47404-5324-4310-824A-45455D7E007E}"/>
              </a:ext>
            </a:extLst>
          </p:cNvPr>
          <p:cNvSpPr txBox="1"/>
          <p:nvPr/>
        </p:nvSpPr>
        <p:spPr>
          <a:xfrm>
            <a:off x="3393334" y="3886200"/>
            <a:ext cx="159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“Change #2”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C896A5-F9BD-4163-ACDE-903A2C0B99F7}"/>
              </a:ext>
            </a:extLst>
          </p:cNvPr>
          <p:cNvSpPr txBox="1"/>
          <p:nvPr/>
        </p:nvSpPr>
        <p:spPr>
          <a:xfrm>
            <a:off x="5155883" y="2602468"/>
            <a:ext cx="159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“Change #3”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DA90D0-967E-4C03-A34A-3DFE2BB0832E}"/>
              </a:ext>
            </a:extLst>
          </p:cNvPr>
          <p:cNvSpPr txBox="1"/>
          <p:nvPr/>
        </p:nvSpPr>
        <p:spPr>
          <a:xfrm>
            <a:off x="6918431" y="3867787"/>
            <a:ext cx="159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“Change #4”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6793B8-0720-4E16-8878-A689D3E2C277}"/>
              </a:ext>
            </a:extLst>
          </p:cNvPr>
          <p:cNvSpPr txBox="1"/>
          <p:nvPr/>
        </p:nvSpPr>
        <p:spPr>
          <a:xfrm>
            <a:off x="8680981" y="2602468"/>
            <a:ext cx="159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“Change #5”</a:t>
            </a:r>
          </a:p>
        </p:txBody>
      </p:sp>
    </p:spTree>
    <p:extLst>
      <p:ext uri="{BB962C8B-B14F-4D97-AF65-F5344CB8AC3E}">
        <p14:creationId xmlns:p14="http://schemas.microsoft.com/office/powerpoint/2010/main" val="59030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8" grpId="0" animBg="1"/>
      <p:bldP spid="9" grpId="0" animBg="1"/>
      <p:bldP spid="10" grpId="0" animBg="1"/>
      <p:bldP spid="19" grpId="0"/>
      <p:bldP spid="20" grpId="0"/>
      <p:bldP spid="21" grpId="0"/>
      <p:bldP spid="22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C5EC292-991E-4C8F-9F55-D72971A4B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90B7573-D2CD-4589-B099-E8254726A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2">
              <a:alphaModFix amt="5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C26A041F-C32D-4E9C-AD9A-6F8F9710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1" y="480059"/>
            <a:ext cx="11237976" cy="5897880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ext&#10;&#10;Description automatically generated">
            <a:extLst>
              <a:ext uri="{FF2B5EF4-FFF2-40B4-BE49-F238E27FC236}">
                <a16:creationId xmlns:a16="http://schemas.microsoft.com/office/drawing/2014/main" id="{4F0FA888-09EE-488E-BF85-0A7EE9E57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6201" y="1041935"/>
            <a:ext cx="10599597" cy="477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70707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1B212F"/>
      </a:dk2>
      <a:lt2>
        <a:srgbClr val="F0F3F1"/>
      </a:lt2>
      <a:accent1>
        <a:srgbClr val="E729C7"/>
      </a:accent1>
      <a:accent2>
        <a:srgbClr val="A617D5"/>
      </a:accent2>
      <a:accent3>
        <a:srgbClr val="6929E7"/>
      </a:accent3>
      <a:accent4>
        <a:srgbClr val="2837D8"/>
      </a:accent4>
      <a:accent5>
        <a:srgbClr val="2988E7"/>
      </a:accent5>
      <a:accent6>
        <a:srgbClr val="16BDCD"/>
      </a:accent6>
      <a:hlink>
        <a:srgbClr val="3F69BF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877</Words>
  <Application>Microsoft Office PowerPoint</Application>
  <PresentationFormat>Widescreen</PresentationFormat>
  <Paragraphs>112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Calibri</vt:lpstr>
      <vt:lpstr>Century Gothic</vt:lpstr>
      <vt:lpstr>Consolas</vt:lpstr>
      <vt:lpstr>Rockwell</vt:lpstr>
      <vt:lpstr>Rockwell Condensed</vt:lpstr>
      <vt:lpstr>Rockwell Extra Bold</vt:lpstr>
      <vt:lpstr>Wingdings</vt:lpstr>
      <vt:lpstr>BrushVTI</vt:lpstr>
      <vt:lpstr>Wood Type</vt:lpstr>
      <vt:lpstr>Intro to Git</vt:lpstr>
      <vt:lpstr>When learning a new technology, always ask: What problem is it solving?</vt:lpstr>
      <vt:lpstr>What’s the problem?</vt:lpstr>
      <vt:lpstr>Enter: Version Control Systems</vt:lpstr>
      <vt:lpstr>So, what is git?</vt:lpstr>
      <vt:lpstr>Using Git</vt:lpstr>
      <vt:lpstr>PowerPoint Presentation</vt:lpstr>
      <vt:lpstr>PowerPoint Presentation</vt:lpstr>
      <vt:lpstr>PowerPoint Presentation</vt:lpstr>
      <vt:lpstr>Let’s do it for real</vt:lpstr>
      <vt:lpstr>Remotes</vt:lpstr>
      <vt:lpstr>Setting up with the remote – Done Once at the beginning of the project</vt:lpstr>
      <vt:lpstr>Syncing with the remote</vt:lpstr>
      <vt:lpstr>PowerPoint Presentation</vt:lpstr>
      <vt:lpstr>GitHub</vt:lpstr>
      <vt:lpstr>PowerPoint Presentation</vt:lpstr>
      <vt:lpstr>After pushing our local repository…</vt:lpstr>
      <vt:lpstr>PowerPoint Presentation</vt:lpstr>
      <vt:lpstr>PowerPoint Presentation</vt:lpstr>
      <vt:lpstr>Our GitHub Usernames</vt:lpstr>
      <vt:lpstr>Configuring Git Locally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Git</dc:title>
  <dc:creator>Jacob Krevat</dc:creator>
  <cp:lastModifiedBy>Jacob Krevat</cp:lastModifiedBy>
  <cp:revision>22</cp:revision>
  <dcterms:created xsi:type="dcterms:W3CDTF">2021-11-26T14:35:19Z</dcterms:created>
  <dcterms:modified xsi:type="dcterms:W3CDTF">2022-01-19T22:54:01Z</dcterms:modified>
</cp:coreProperties>
</file>