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9C7"/>
    <a:srgbClr val="F1A1FA"/>
    <a:srgbClr val="3FABDA"/>
    <a:srgbClr val="2CDFF5"/>
    <a:srgbClr val="44CAA7"/>
    <a:srgbClr val="A1E171"/>
    <a:srgbClr val="97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9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0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4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2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5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AD24-C8AB-43C4-9BE8-6EE5054E5238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0F08-AA38-4B2D-8748-895001F46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5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11A31F1-DEFE-4D84-94CB-1694DA41A0D2}"/>
              </a:ext>
            </a:extLst>
          </p:cNvPr>
          <p:cNvSpPr/>
          <p:nvPr/>
        </p:nvSpPr>
        <p:spPr>
          <a:xfrm rot="16200000">
            <a:off x="1345021" y="-2519441"/>
            <a:ext cx="4082548" cy="1107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71400" dirty="0">
                <a:ln w="0"/>
                <a:gradFill>
                  <a:gsLst>
                    <a:gs pos="0">
                      <a:srgbClr val="2CDFF5"/>
                    </a:gs>
                    <a:gs pos="100000">
                      <a:srgbClr val="3FABDA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Δ</a:t>
            </a:r>
            <a:endParaRPr lang="en-US" sz="71400" dirty="0">
              <a:ln w="0"/>
              <a:gradFill>
                <a:gsLst>
                  <a:gs pos="0">
                    <a:srgbClr val="2CDFF5"/>
                  </a:gs>
                  <a:gs pos="100000">
                    <a:srgbClr val="3FABDA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A17F3-49D8-462E-9044-4AB1C61BE804}"/>
              </a:ext>
            </a:extLst>
          </p:cNvPr>
          <p:cNvSpPr/>
          <p:nvPr/>
        </p:nvSpPr>
        <p:spPr>
          <a:xfrm rot="5400000" flipH="1">
            <a:off x="2477740" y="-1356244"/>
            <a:ext cx="2822953" cy="1107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71400" dirty="0">
                <a:ln w="0"/>
                <a:gradFill>
                  <a:gsLst>
                    <a:gs pos="0">
                      <a:srgbClr val="A1E171"/>
                    </a:gs>
                    <a:gs pos="100000">
                      <a:srgbClr val="44CAA7"/>
                    </a:gs>
                  </a:gsLst>
                  <a:lin ang="5400000" scaled="1"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Δ</a:t>
            </a:r>
            <a:endParaRPr lang="en-US" sz="71400" dirty="0">
              <a:ln w="0"/>
              <a:gradFill>
                <a:gsLst>
                  <a:gs pos="0">
                    <a:srgbClr val="A1E171"/>
                  </a:gs>
                  <a:gs pos="100000">
                    <a:srgbClr val="44CAA7"/>
                  </a:gs>
                </a:gsLst>
                <a:lin ang="5400000" scaled="1"/>
              </a:gra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94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Arjun</cp:lastModifiedBy>
  <cp:revision>9</cp:revision>
  <dcterms:created xsi:type="dcterms:W3CDTF">2021-04-21T08:17:33Z</dcterms:created>
  <dcterms:modified xsi:type="dcterms:W3CDTF">2021-04-21T09:26:47Z</dcterms:modified>
</cp:coreProperties>
</file>